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28"/>
  </p:notesMasterIdLst>
  <p:handoutMasterIdLst>
    <p:handoutMasterId r:id="rId29"/>
  </p:handoutMasterIdLst>
  <p:sldIdLst>
    <p:sldId id="280" r:id="rId2"/>
    <p:sldId id="277" r:id="rId3"/>
    <p:sldId id="259" r:id="rId4"/>
    <p:sldId id="271" r:id="rId5"/>
    <p:sldId id="272" r:id="rId6"/>
    <p:sldId id="273" r:id="rId7"/>
    <p:sldId id="260" r:id="rId8"/>
    <p:sldId id="295" r:id="rId9"/>
    <p:sldId id="294" r:id="rId10"/>
    <p:sldId id="292" r:id="rId11"/>
    <p:sldId id="266" r:id="rId12"/>
    <p:sldId id="268" r:id="rId13"/>
    <p:sldId id="289" r:id="rId14"/>
    <p:sldId id="269" r:id="rId15"/>
    <p:sldId id="270" r:id="rId16"/>
    <p:sldId id="256" r:id="rId17"/>
    <p:sldId id="287" r:id="rId18"/>
    <p:sldId id="288" r:id="rId19"/>
    <p:sldId id="281" r:id="rId20"/>
    <p:sldId id="282" r:id="rId21"/>
    <p:sldId id="290" r:id="rId22"/>
    <p:sldId id="291" r:id="rId23"/>
    <p:sldId id="284" r:id="rId24"/>
    <p:sldId id="285" r:id="rId25"/>
    <p:sldId id="286" r:id="rId26"/>
    <p:sldId id="28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83" autoAdjust="0"/>
    <p:restoredTop sz="94660"/>
  </p:normalViewPr>
  <p:slideViewPr>
    <p:cSldViewPr snapToGrid="0">
      <p:cViewPr varScale="1">
        <p:scale>
          <a:sx n="97" d="100"/>
          <a:sy n="97" d="100"/>
        </p:scale>
        <p:origin x="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BE2D3ED-8619-4AC9-AF62-650CD3983CE7}" type="datetimeFigureOut">
              <a:rPr lang="en-US" smtClean="0"/>
              <a:t>12/24/2019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A36066B-6574-4009-8DBC-C90780647009}" type="slidenum">
              <a:rPr lang="en-US" smtClean="0"/>
              <a:t>‹#›</a:t>
            </a:fld>
            <a:endParaRPr lang="en-US"/>
          </a:p>
        </p:txBody>
      </p:sp>
    </p:spTree>
    <p:extLst>
      <p:ext uri="{BB962C8B-B14F-4D97-AF65-F5344CB8AC3E}">
        <p14:creationId xmlns:p14="http://schemas.microsoft.com/office/powerpoint/2010/main" val="7043097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15CD03-7FA8-415F-954E-807F502577C8}" type="datetimeFigureOut">
              <a:rPr lang="en-US" smtClean="0"/>
              <a:t>12/24/2019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6BA93D-767B-4F3B-9BAC-8112EB0B9BEF}" type="slidenum">
              <a:rPr lang="en-US" smtClean="0"/>
              <a:t>‹#›</a:t>
            </a:fld>
            <a:endParaRPr lang="en-US"/>
          </a:p>
        </p:txBody>
      </p:sp>
    </p:spTree>
    <p:extLst>
      <p:ext uri="{BB962C8B-B14F-4D97-AF65-F5344CB8AC3E}">
        <p14:creationId xmlns:p14="http://schemas.microsoft.com/office/powerpoint/2010/main" val="42155941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6BA93D-767B-4F3B-9BAC-8112EB0B9BEF}" type="slidenum">
              <a:rPr lang="en-US" smtClean="0"/>
              <a:t>17</a:t>
            </a:fld>
            <a:endParaRPr lang="en-US"/>
          </a:p>
        </p:txBody>
      </p:sp>
    </p:spTree>
    <p:extLst>
      <p:ext uri="{BB962C8B-B14F-4D97-AF65-F5344CB8AC3E}">
        <p14:creationId xmlns:p14="http://schemas.microsoft.com/office/powerpoint/2010/main" val="3311239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255C4CC-E7A2-4C36-BA72-7628930241DA}" type="datetime1">
              <a:rPr lang="en-US" smtClean="0"/>
              <a:t>12/24/2019</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2384A241-C123-4A79-B6AF-4271F6AA0E5A}" type="slidenum">
              <a:rPr lang="en-US" smtClean="0"/>
              <a:t>‹#›</a:t>
            </a:fld>
            <a:endParaRPr lang="en-US"/>
          </a:p>
        </p:txBody>
      </p:sp>
    </p:spTree>
    <p:extLst>
      <p:ext uri="{BB962C8B-B14F-4D97-AF65-F5344CB8AC3E}">
        <p14:creationId xmlns:p14="http://schemas.microsoft.com/office/powerpoint/2010/main" val="1595332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B382A1D-FC80-410C-ABED-59E79F18B0F2}" type="datetime1">
              <a:rPr lang="en-US" smtClean="0"/>
              <a:t>12/24/2019</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384A241-C123-4A79-B6AF-4271F6AA0E5A}" type="slidenum">
              <a:rPr lang="en-US" smtClean="0"/>
              <a:t>‹#›</a:t>
            </a:fld>
            <a:endParaRPr lang="en-US"/>
          </a:p>
        </p:txBody>
      </p:sp>
    </p:spTree>
    <p:extLst>
      <p:ext uri="{BB962C8B-B14F-4D97-AF65-F5344CB8AC3E}">
        <p14:creationId xmlns:p14="http://schemas.microsoft.com/office/powerpoint/2010/main" val="220440426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B382A1D-FC80-410C-ABED-59E79F18B0F2}" type="datetime1">
              <a:rPr lang="en-US" smtClean="0"/>
              <a:t>12/24/2019</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384A241-C123-4A79-B6AF-4271F6AA0E5A}"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342646428"/>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0B382A1D-FC80-410C-ABED-59E79F18B0F2}" type="datetime1">
              <a:rPr lang="en-US" smtClean="0"/>
              <a:t>12/24/2019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384A241-C123-4A79-B6AF-4271F6AA0E5A}" type="slidenum">
              <a:rPr lang="en-US" smtClean="0"/>
              <a:t>‹#›</a:t>
            </a:fld>
            <a:endParaRPr lang="en-US"/>
          </a:p>
        </p:txBody>
      </p:sp>
    </p:spTree>
    <p:extLst>
      <p:ext uri="{BB962C8B-B14F-4D97-AF65-F5344CB8AC3E}">
        <p14:creationId xmlns:p14="http://schemas.microsoft.com/office/powerpoint/2010/main" val="4092208993"/>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0B382A1D-FC80-410C-ABED-59E79F18B0F2}" type="datetime1">
              <a:rPr lang="en-US" smtClean="0"/>
              <a:t>12/24/2019</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384A241-C123-4A79-B6AF-4271F6AA0E5A}"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86694970"/>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0B382A1D-FC80-410C-ABED-59E79F18B0F2}" type="datetime1">
              <a:rPr lang="en-US" smtClean="0"/>
              <a:t>12/24/2019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384A241-C123-4A79-B6AF-4271F6AA0E5A}" type="slidenum">
              <a:rPr lang="en-US" smtClean="0"/>
              <a:t>‹#›</a:t>
            </a:fld>
            <a:endParaRPr lang="en-US"/>
          </a:p>
        </p:txBody>
      </p:sp>
    </p:spTree>
    <p:extLst>
      <p:ext uri="{BB962C8B-B14F-4D97-AF65-F5344CB8AC3E}">
        <p14:creationId xmlns:p14="http://schemas.microsoft.com/office/powerpoint/2010/main" val="98485624"/>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861311-4B8A-4D3B-93B0-9E4A6D96F8B0}" type="datetime1">
              <a:rPr lang="en-US" smtClean="0"/>
              <a:t>12/24/2019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384A241-C123-4A79-B6AF-4271F6AA0E5A}" type="slidenum">
              <a:rPr lang="en-US" smtClean="0"/>
              <a:t>‹#›</a:t>
            </a:fld>
            <a:endParaRPr lang="en-US"/>
          </a:p>
        </p:txBody>
      </p:sp>
    </p:spTree>
    <p:extLst>
      <p:ext uri="{BB962C8B-B14F-4D97-AF65-F5344CB8AC3E}">
        <p14:creationId xmlns:p14="http://schemas.microsoft.com/office/powerpoint/2010/main" val="36229278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B6A4645-8D4D-454E-87ED-3B3DD47CADDD}" type="datetime1">
              <a:rPr lang="en-US" smtClean="0"/>
              <a:t>12/24/2019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384A241-C123-4A79-B6AF-4271F6AA0E5A}" type="slidenum">
              <a:rPr lang="en-US" smtClean="0"/>
              <a:t>‹#›</a:t>
            </a:fld>
            <a:endParaRPr lang="en-US"/>
          </a:p>
        </p:txBody>
      </p:sp>
    </p:spTree>
    <p:extLst>
      <p:ext uri="{BB962C8B-B14F-4D97-AF65-F5344CB8AC3E}">
        <p14:creationId xmlns:p14="http://schemas.microsoft.com/office/powerpoint/2010/main" val="1055210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D5F6F75-5191-4A22-9F25-5CAA5012AC16}" type="datetime1">
              <a:rPr lang="en-US" smtClean="0"/>
              <a:t>12/24/2019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384A241-C123-4A79-B6AF-4271F6AA0E5A}" type="slidenum">
              <a:rPr lang="en-US" smtClean="0"/>
              <a:t>‹#›</a:t>
            </a:fld>
            <a:endParaRPr lang="en-US"/>
          </a:p>
        </p:txBody>
      </p:sp>
    </p:spTree>
    <p:extLst>
      <p:ext uri="{BB962C8B-B14F-4D97-AF65-F5344CB8AC3E}">
        <p14:creationId xmlns:p14="http://schemas.microsoft.com/office/powerpoint/2010/main" val="3010312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034F6CE-BBF2-4ECF-9C94-5D4AD6AAC225}" type="datetime1">
              <a:rPr lang="en-US" smtClean="0"/>
              <a:t>12/24/2019</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384A241-C123-4A79-B6AF-4271F6AA0E5A}" type="slidenum">
              <a:rPr lang="en-US" smtClean="0"/>
              <a:t>‹#›</a:t>
            </a:fld>
            <a:endParaRPr lang="en-US"/>
          </a:p>
        </p:txBody>
      </p:sp>
    </p:spTree>
    <p:extLst>
      <p:ext uri="{BB962C8B-B14F-4D97-AF65-F5344CB8AC3E}">
        <p14:creationId xmlns:p14="http://schemas.microsoft.com/office/powerpoint/2010/main" val="647217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E87C8AC-07C8-4745-A421-82F4CDAED9BB}" type="datetime1">
              <a:rPr lang="en-US" smtClean="0"/>
              <a:t>12/24/2019</a:t>
            </a:fld>
            <a:endParaRPr lang="en-US"/>
          </a:p>
        </p:txBody>
      </p:sp>
      <p:sp>
        <p:nvSpPr>
          <p:cNvPr id="6" name="Footer Placeholder 5"/>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2384A241-C123-4A79-B6AF-4271F6AA0E5A}" type="slidenum">
              <a:rPr lang="en-US" smtClean="0"/>
              <a:t>‹#›</a:t>
            </a:fld>
            <a:endParaRPr lang="en-US"/>
          </a:p>
        </p:txBody>
      </p:sp>
    </p:spTree>
    <p:extLst>
      <p:ext uri="{BB962C8B-B14F-4D97-AF65-F5344CB8AC3E}">
        <p14:creationId xmlns:p14="http://schemas.microsoft.com/office/powerpoint/2010/main" val="2266010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9E1B9DC-6690-48B9-B2AA-7BE761A52175}" type="datetime1">
              <a:rPr lang="en-US" smtClean="0"/>
              <a:t>12/24/2019</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2384A241-C123-4A79-B6AF-4271F6AA0E5A}" type="slidenum">
              <a:rPr lang="en-US" smtClean="0"/>
              <a:t>‹#›</a:t>
            </a:fld>
            <a:endParaRPr lang="en-US"/>
          </a:p>
        </p:txBody>
      </p:sp>
    </p:spTree>
    <p:extLst>
      <p:ext uri="{BB962C8B-B14F-4D97-AF65-F5344CB8AC3E}">
        <p14:creationId xmlns:p14="http://schemas.microsoft.com/office/powerpoint/2010/main" val="3287600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D16539E-B982-46BD-A83C-68039A45BA47}" type="datetime1">
              <a:rPr lang="en-US" smtClean="0"/>
              <a:t>12/24/2019</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2384A241-C123-4A79-B6AF-4271F6AA0E5A}" type="slidenum">
              <a:rPr lang="en-US" smtClean="0"/>
              <a:t>‹#›</a:t>
            </a:fld>
            <a:endParaRPr lang="en-US"/>
          </a:p>
        </p:txBody>
      </p:sp>
    </p:spTree>
    <p:extLst>
      <p:ext uri="{BB962C8B-B14F-4D97-AF65-F5344CB8AC3E}">
        <p14:creationId xmlns:p14="http://schemas.microsoft.com/office/powerpoint/2010/main" val="1984919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0A6DFA-9EC1-474D-AACE-7D5D055DD507}" type="datetime1">
              <a:rPr lang="en-US" smtClean="0"/>
              <a:t>12/24/2019</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2384A241-C123-4A79-B6AF-4271F6AA0E5A}" type="slidenum">
              <a:rPr lang="en-US" smtClean="0"/>
              <a:t>‹#›</a:t>
            </a:fld>
            <a:endParaRPr lang="en-US"/>
          </a:p>
        </p:txBody>
      </p:sp>
    </p:spTree>
    <p:extLst>
      <p:ext uri="{BB962C8B-B14F-4D97-AF65-F5344CB8AC3E}">
        <p14:creationId xmlns:p14="http://schemas.microsoft.com/office/powerpoint/2010/main" val="584279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DC6A59-C897-4DEA-9124-94EE4A761724}" type="datetime1">
              <a:rPr lang="en-US" smtClean="0"/>
              <a:t>12/24/2019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2384A241-C123-4A79-B6AF-4271F6AA0E5A}" type="slidenum">
              <a:rPr lang="en-US" smtClean="0"/>
              <a:t>‹#›</a:t>
            </a:fld>
            <a:endParaRPr lang="en-US"/>
          </a:p>
        </p:txBody>
      </p:sp>
    </p:spTree>
    <p:extLst>
      <p:ext uri="{BB962C8B-B14F-4D97-AF65-F5344CB8AC3E}">
        <p14:creationId xmlns:p14="http://schemas.microsoft.com/office/powerpoint/2010/main" val="28556303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1154BAF-D873-4D01-9A7A-089ECE90A801}" type="datetime1">
              <a:rPr lang="en-US" smtClean="0"/>
              <a:t>12/24/2019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384A241-C123-4A79-B6AF-4271F6AA0E5A}" type="slidenum">
              <a:rPr lang="en-US" smtClean="0"/>
              <a:t>‹#›</a:t>
            </a:fld>
            <a:endParaRPr lang="en-US"/>
          </a:p>
        </p:txBody>
      </p:sp>
    </p:spTree>
    <p:extLst>
      <p:ext uri="{BB962C8B-B14F-4D97-AF65-F5344CB8AC3E}">
        <p14:creationId xmlns:p14="http://schemas.microsoft.com/office/powerpoint/2010/main" val="41469221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0B382A1D-FC80-410C-ABED-59E79F18B0F2}" type="datetime1">
              <a:rPr lang="en-US" smtClean="0"/>
              <a:t>12/24/2019</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2384A241-C123-4A79-B6AF-4271F6AA0E5A}" type="slidenum">
              <a:rPr lang="en-US" smtClean="0"/>
              <a:t>‹#›</a:t>
            </a:fld>
            <a:endParaRPr lang="en-US"/>
          </a:p>
        </p:txBody>
      </p:sp>
    </p:spTree>
    <p:extLst>
      <p:ext uri="{BB962C8B-B14F-4D97-AF65-F5344CB8AC3E}">
        <p14:creationId xmlns:p14="http://schemas.microsoft.com/office/powerpoint/2010/main" val="219111299"/>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Lst>
  <p:hf hdr="0" ftr="0" dt="0"/>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384A241-C123-4A79-B6AF-4271F6AA0E5A}" type="slidenum">
              <a:rPr lang="en-US" smtClean="0"/>
              <a:t>1</a:t>
            </a:fld>
            <a:endParaRPr lang="en-US"/>
          </a:p>
        </p:txBody>
      </p:sp>
      <p:sp>
        <p:nvSpPr>
          <p:cNvPr id="4" name="TextBox 3"/>
          <p:cNvSpPr txBox="1"/>
          <p:nvPr/>
        </p:nvSpPr>
        <p:spPr>
          <a:xfrm>
            <a:off x="3756184" y="4480035"/>
            <a:ext cx="5104037" cy="1938992"/>
          </a:xfrm>
          <a:prstGeom prst="rect">
            <a:avLst/>
          </a:prstGeom>
          <a:noFill/>
        </p:spPr>
        <p:txBody>
          <a:bodyPr wrap="square" rtlCol="0">
            <a:spAutoFit/>
          </a:bodyPr>
          <a:lstStyle/>
          <a:p>
            <a:r>
              <a:rPr lang="en-US" sz="2400" b="1" dirty="0" err="1" smtClean="0">
                <a:latin typeface="Times New Roman" panose="02020603050405020304" pitchFamily="18" charset="0"/>
                <a:cs typeface="Times New Roman" panose="02020603050405020304" pitchFamily="18" charset="0"/>
              </a:rPr>
              <a:t>Giảng</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viên</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Nguyễn</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Vinh</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Tiệp</a:t>
            </a:r>
            <a:endParaRPr lang="en-US" sz="2400" b="1" dirty="0" smtClean="0">
              <a:latin typeface="Times New Roman" panose="02020603050405020304" pitchFamily="18" charset="0"/>
              <a:cs typeface="Times New Roman" panose="02020603050405020304" pitchFamily="18" charset="0"/>
            </a:endParaRPr>
          </a:p>
          <a:p>
            <a:r>
              <a:rPr lang="en-US" sz="2400" b="1" dirty="0" err="1" smtClean="0">
                <a:latin typeface="Times New Roman" panose="02020603050405020304" pitchFamily="18" charset="0"/>
                <a:cs typeface="Times New Roman" panose="02020603050405020304" pitchFamily="18" charset="0"/>
              </a:rPr>
              <a:t>Sinh</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viên</a:t>
            </a:r>
            <a:r>
              <a:rPr lang="en-US" sz="2400" b="1" dirty="0" smtClean="0">
                <a:latin typeface="Times New Roman" panose="02020603050405020304" pitchFamily="18" charset="0"/>
                <a:cs typeface="Times New Roman" panose="02020603050405020304" pitchFamily="18" charset="0"/>
              </a:rPr>
              <a:t>: </a:t>
            </a:r>
          </a:p>
          <a:p>
            <a:r>
              <a:rPr lang="en-US" sz="2400" b="1" dirty="0" smtClean="0">
                <a:latin typeface="Times New Roman" panose="02020603050405020304" pitchFamily="18" charset="0"/>
                <a:cs typeface="Times New Roman" panose="02020603050405020304" pitchFamily="18" charset="0"/>
              </a:rPr>
              <a:t>17520342 – </a:t>
            </a:r>
            <a:r>
              <a:rPr lang="en-US" sz="2400" b="1" dirty="0" err="1" smtClean="0">
                <a:latin typeface="Times New Roman" panose="02020603050405020304" pitchFamily="18" charset="0"/>
                <a:cs typeface="Times New Roman" panose="02020603050405020304" pitchFamily="18" charset="0"/>
              </a:rPr>
              <a:t>Trần</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Tấn</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Đạt</a:t>
            </a:r>
            <a:endParaRPr lang="en-US" sz="2400" b="1" dirty="0" smtClean="0">
              <a:latin typeface="Times New Roman" panose="02020603050405020304" pitchFamily="18" charset="0"/>
              <a:cs typeface="Times New Roman" panose="02020603050405020304" pitchFamily="18" charset="0"/>
            </a:endParaRPr>
          </a:p>
          <a:p>
            <a:r>
              <a:rPr lang="en-US" sz="2400" b="1" dirty="0" smtClean="0">
                <a:latin typeface="Times New Roman" panose="02020603050405020304" pitchFamily="18" charset="0"/>
                <a:cs typeface="Times New Roman" panose="02020603050405020304" pitchFamily="18" charset="0"/>
              </a:rPr>
              <a:t>17520449 – </a:t>
            </a:r>
            <a:r>
              <a:rPr lang="en-US" sz="2400" b="1" dirty="0" err="1" smtClean="0">
                <a:latin typeface="Times New Roman" panose="02020603050405020304" pitchFamily="18" charset="0"/>
                <a:cs typeface="Times New Roman" panose="02020603050405020304" pitchFamily="18" charset="0"/>
              </a:rPr>
              <a:t>Nguyễn</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Thị</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Phương</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Hảo</a:t>
            </a:r>
            <a:endParaRPr lang="en-US" sz="2400" b="1" dirty="0" smtClean="0">
              <a:latin typeface="Times New Roman" panose="02020603050405020304" pitchFamily="18" charset="0"/>
              <a:cs typeface="Times New Roman" panose="02020603050405020304" pitchFamily="18" charset="0"/>
            </a:endParaRPr>
          </a:p>
          <a:p>
            <a:r>
              <a:rPr lang="en-US" sz="2400" b="1" dirty="0" smtClean="0">
                <a:latin typeface="Times New Roman" panose="02020603050405020304" pitchFamily="18" charset="0"/>
                <a:cs typeface="Times New Roman" panose="02020603050405020304" pitchFamily="18" charset="0"/>
              </a:rPr>
              <a:t>17520297 – </a:t>
            </a:r>
            <a:r>
              <a:rPr lang="en-US" sz="2400" b="1" dirty="0" err="1" smtClean="0">
                <a:latin typeface="Times New Roman" panose="02020603050405020304" pitchFamily="18" charset="0"/>
                <a:cs typeface="Times New Roman" panose="02020603050405020304" pitchFamily="18" charset="0"/>
              </a:rPr>
              <a:t>Lê</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Duy</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Thành</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Công</a:t>
            </a:r>
            <a:endParaRPr lang="en-US" sz="2400"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3549869" y="402020"/>
            <a:ext cx="4533949" cy="3316663"/>
          </a:xfrm>
          <a:prstGeom prst="rect">
            <a:avLst/>
          </a:prstGeom>
        </p:spPr>
      </p:pic>
    </p:spTree>
    <p:extLst>
      <p:ext uri="{BB962C8B-B14F-4D97-AF65-F5344CB8AC3E}">
        <p14:creationId xmlns:p14="http://schemas.microsoft.com/office/powerpoint/2010/main" val="16369700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384A241-C123-4A79-B6AF-4271F6AA0E5A}" type="slidenum">
              <a:rPr lang="en-US" smtClean="0"/>
              <a:t>10</a:t>
            </a:fld>
            <a:endParaRPr lang="en-US"/>
          </a:p>
        </p:txBody>
      </p:sp>
      <p:pic>
        <p:nvPicPr>
          <p:cNvPr id="5" name="Picture 4"/>
          <p:cNvPicPr>
            <a:picLocks noChangeAspect="1"/>
          </p:cNvPicPr>
          <p:nvPr/>
        </p:nvPicPr>
        <p:blipFill>
          <a:blip r:embed="rId2"/>
          <a:stretch>
            <a:fillRect/>
          </a:stretch>
        </p:blipFill>
        <p:spPr>
          <a:xfrm>
            <a:off x="1100695" y="3112724"/>
            <a:ext cx="4134728" cy="2759931"/>
          </a:xfrm>
          <a:prstGeom prst="rect">
            <a:avLst/>
          </a:prstGeom>
        </p:spPr>
      </p:pic>
      <p:pic>
        <p:nvPicPr>
          <p:cNvPr id="6" name="Picture 5"/>
          <p:cNvPicPr>
            <a:picLocks noChangeAspect="1"/>
          </p:cNvPicPr>
          <p:nvPr/>
        </p:nvPicPr>
        <p:blipFill>
          <a:blip r:embed="rId3"/>
          <a:stretch>
            <a:fillRect/>
          </a:stretch>
        </p:blipFill>
        <p:spPr>
          <a:xfrm>
            <a:off x="6266792" y="3084388"/>
            <a:ext cx="4256787" cy="2816601"/>
          </a:xfrm>
          <a:prstGeom prst="rect">
            <a:avLst/>
          </a:prstGeom>
        </p:spPr>
      </p:pic>
      <p:sp>
        <p:nvSpPr>
          <p:cNvPr id="8" name="Rectangle 7"/>
          <p:cNvSpPr/>
          <p:nvPr/>
        </p:nvSpPr>
        <p:spPr>
          <a:xfrm>
            <a:off x="1520356" y="6042713"/>
            <a:ext cx="2104102"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Gamma correction </a:t>
            </a:r>
            <a:endParaRPr lang="en-US" dirty="0"/>
          </a:p>
        </p:txBody>
      </p:sp>
      <p:sp>
        <p:nvSpPr>
          <p:cNvPr id="9" name="Rectangle 8"/>
          <p:cNvSpPr/>
          <p:nvPr/>
        </p:nvSpPr>
        <p:spPr>
          <a:xfrm>
            <a:off x="8307411" y="6042713"/>
            <a:ext cx="1210588" cy="369332"/>
          </a:xfrm>
          <a:prstGeom prst="rect">
            <a:avLst/>
          </a:prstGeom>
        </p:spPr>
        <p:txBody>
          <a:bodyPr wrap="none">
            <a:spAutoFit/>
          </a:bodyPr>
          <a:lstStyle/>
          <a:p>
            <a:r>
              <a:rPr lang="en-US" b="1" dirty="0" smtClean="0">
                <a:latin typeface="Times New Roman" panose="02020603050405020304" pitchFamily="18" charset="0"/>
                <a:cs typeface="Times New Roman" panose="02020603050405020304" pitchFamily="18" charset="0"/>
              </a:rPr>
              <a:t>Normalize</a:t>
            </a:r>
            <a:endParaRPr lang="en-US" dirty="0"/>
          </a:p>
        </p:txBody>
      </p:sp>
      <p:pic>
        <p:nvPicPr>
          <p:cNvPr id="10" name="Picture 9"/>
          <p:cNvPicPr>
            <a:picLocks noChangeAspect="1"/>
          </p:cNvPicPr>
          <p:nvPr/>
        </p:nvPicPr>
        <p:blipFill>
          <a:blip r:embed="rId4"/>
          <a:stretch>
            <a:fillRect/>
          </a:stretch>
        </p:blipFill>
        <p:spPr>
          <a:xfrm>
            <a:off x="3878316" y="206968"/>
            <a:ext cx="3854669" cy="2539377"/>
          </a:xfrm>
          <a:prstGeom prst="rect">
            <a:avLst/>
          </a:prstGeom>
        </p:spPr>
      </p:pic>
      <p:sp>
        <p:nvSpPr>
          <p:cNvPr id="11" name="TextBox 10"/>
          <p:cNvSpPr txBox="1"/>
          <p:nvPr/>
        </p:nvSpPr>
        <p:spPr>
          <a:xfrm>
            <a:off x="146619" y="171481"/>
            <a:ext cx="6082748" cy="584775"/>
          </a:xfrm>
          <a:prstGeom prst="rect">
            <a:avLst/>
          </a:prstGeom>
          <a:noFill/>
        </p:spPr>
        <p:txBody>
          <a:bodyPr wrap="square" rtlCol="0">
            <a:spAutoFit/>
          </a:bodyPr>
          <a:lstStyle/>
          <a:p>
            <a:r>
              <a:rPr lang="en-US" sz="3200" b="1" dirty="0" smtClean="0">
                <a:latin typeface="Times New Roman" panose="02020603050405020304" pitchFamily="18" charset="0"/>
                <a:cs typeface="Times New Roman" panose="02020603050405020304" pitchFamily="18" charset="0"/>
              </a:rPr>
              <a:t>LÀM SÁNG DA</a:t>
            </a:r>
            <a:endParaRPr lang="en-US"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24639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37959" y="970344"/>
            <a:ext cx="6521807" cy="2800767"/>
          </a:xfrm>
          <a:prstGeom prst="rect">
            <a:avLst/>
          </a:prstGeom>
          <a:noFill/>
        </p:spPr>
        <p:txBody>
          <a:bodyPr wrap="square" rtlCol="0">
            <a:spAutoFit/>
          </a:bodyPr>
          <a:lstStyle/>
          <a:p>
            <a:endParaRPr lang="en-US" dirty="0" smtClean="0">
              <a:latin typeface="Times New Roman" panose="02020603050405020304" pitchFamily="18" charset="0"/>
              <a:cs typeface="Times New Roman" panose="02020603050405020304" pitchFamily="18" charset="0"/>
            </a:endParaRPr>
          </a:p>
          <a:p>
            <a:r>
              <a:rPr lang="en-US" sz="2800" dirty="0" err="1" smtClean="0">
                <a:latin typeface="Times New Roman" panose="02020603050405020304" pitchFamily="18" charset="0"/>
                <a:cs typeface="Times New Roman" panose="02020603050405020304" pitchFamily="18" charset="0"/>
              </a:rPr>
              <a:t>Các</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bước</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thực</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hiện</a:t>
            </a:r>
            <a:r>
              <a:rPr lang="en-US" sz="2800" dirty="0" smtClean="0">
                <a:latin typeface="Times New Roman" panose="02020603050405020304" pitchFamily="18" charset="0"/>
                <a:cs typeface="Times New Roman" panose="02020603050405020304" pitchFamily="18" charset="0"/>
              </a:rPr>
              <a:t>:</a:t>
            </a:r>
          </a:p>
          <a:p>
            <a:pPr marL="342900" indent="-342900">
              <a:buAutoNum type="arabicPeriod"/>
            </a:pPr>
            <a:r>
              <a:rPr lang="en-US" sz="2800" dirty="0" smtClean="0">
                <a:latin typeface="Times New Roman" panose="02020603050405020304" pitchFamily="18" charset="0"/>
                <a:cs typeface="Times New Roman" panose="02020603050405020304" pitchFamily="18" charset="0"/>
              </a:rPr>
              <a:t>Detect </a:t>
            </a:r>
            <a:r>
              <a:rPr lang="en-US" sz="2800" dirty="0" err="1" smtClean="0">
                <a:latin typeface="Times New Roman" panose="02020603050405020304" pitchFamily="18" charset="0"/>
                <a:cs typeface="Times New Roman" panose="02020603050405020304" pitchFamily="18" charset="0"/>
              </a:rPr>
              <a:t>khuôn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mặt</a:t>
            </a:r>
            <a:endParaRPr lang="en-US" sz="2800" dirty="0" smtClean="0">
              <a:latin typeface="Times New Roman" panose="02020603050405020304" pitchFamily="18" charset="0"/>
              <a:cs typeface="Times New Roman" panose="02020603050405020304" pitchFamily="18" charset="0"/>
            </a:endParaRPr>
          </a:p>
          <a:p>
            <a:pPr marL="342900" indent="-342900">
              <a:buAutoNum type="arabicPeriod"/>
            </a:pPr>
            <a:r>
              <a:rPr lang="en-US" sz="2800" dirty="0" err="1" smtClean="0">
                <a:latin typeface="Times New Roman" panose="02020603050405020304" pitchFamily="18" charset="0"/>
                <a:cs typeface="Times New Roman" panose="02020603050405020304" pitchFamily="18" charset="0"/>
              </a:rPr>
              <a:t>Xử</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lí</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ảnh</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mặt</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nạ</a:t>
            </a:r>
            <a:r>
              <a:rPr lang="en-US" sz="2800" dirty="0" smtClean="0">
                <a:latin typeface="Times New Roman" panose="02020603050405020304" pitchFamily="18" charset="0"/>
                <a:cs typeface="Times New Roman" panose="02020603050405020304" pitchFamily="18" charset="0"/>
              </a:rPr>
              <a:t>. : </a:t>
            </a:r>
            <a:r>
              <a:rPr lang="en-US" sz="2800" dirty="0" err="1" smtClean="0">
                <a:latin typeface="Times New Roman" panose="02020603050405020304" pitchFamily="18" charset="0"/>
                <a:cs typeface="Times New Roman" panose="02020603050405020304" pitchFamily="18" charset="0"/>
              </a:rPr>
              <a:t>làm</a:t>
            </a:r>
            <a:r>
              <a:rPr lang="en-US" sz="2800" dirty="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cho</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nền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vùng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trắng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quanh</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ảnh</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mặt</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nạ</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trong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suốt</a:t>
            </a:r>
            <a:r>
              <a:rPr lang="en-US" sz="2800" dirty="0" smtClean="0">
                <a:latin typeface="Times New Roman" panose="02020603050405020304" pitchFamily="18" charset="0"/>
                <a:cs typeface="Times New Roman" panose="02020603050405020304" pitchFamily="18" charset="0"/>
              </a:rPr>
              <a:t>)</a:t>
            </a:r>
          </a:p>
          <a:p>
            <a:pPr marL="342900" indent="-342900">
              <a:buAutoNum type="arabicPeriod"/>
            </a:pPr>
            <a:r>
              <a:rPr lang="en-US" sz="2800" dirty="0" err="1" smtClean="0">
                <a:latin typeface="Times New Roman" panose="02020603050405020304" pitchFamily="18" charset="0"/>
                <a:cs typeface="Times New Roman" panose="02020603050405020304" pitchFamily="18" charset="0"/>
              </a:rPr>
              <a:t>Đặt</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mặt</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nạ</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vô</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đúng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vị</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trí</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trên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khuôn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mặt</a:t>
            </a:r>
            <a:endParaRPr lang="en-US" sz="2800"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2384A241-C123-4A79-B6AF-4271F6AA0E5A}" type="slidenum">
              <a:rPr lang="en-US" smtClean="0"/>
              <a:t>11</a:t>
            </a:fld>
            <a:endParaRPr lang="en-US" dirty="0"/>
          </a:p>
        </p:txBody>
      </p:sp>
      <p:sp>
        <p:nvSpPr>
          <p:cNvPr id="3" name="TextBox 2"/>
          <p:cNvSpPr txBox="1"/>
          <p:nvPr/>
        </p:nvSpPr>
        <p:spPr>
          <a:xfrm>
            <a:off x="176462" y="108570"/>
            <a:ext cx="3102766" cy="861774"/>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ĐEO MẶT NẠ</a:t>
            </a:r>
          </a:p>
          <a:p>
            <a:endParaRPr lang="en-US" dirty="0"/>
          </a:p>
        </p:txBody>
      </p:sp>
      <p:pic>
        <p:nvPicPr>
          <p:cNvPr id="5" name="Picture 4"/>
          <p:cNvPicPr>
            <a:picLocks noChangeAspect="1"/>
          </p:cNvPicPr>
          <p:nvPr/>
        </p:nvPicPr>
        <p:blipFill>
          <a:blip r:embed="rId2"/>
          <a:stretch>
            <a:fillRect/>
          </a:stretch>
        </p:blipFill>
        <p:spPr>
          <a:xfrm>
            <a:off x="596177" y="4213891"/>
            <a:ext cx="2263336" cy="2324301"/>
          </a:xfrm>
          <a:prstGeom prst="rect">
            <a:avLst/>
          </a:prstGeom>
        </p:spPr>
      </p:pic>
      <p:pic>
        <p:nvPicPr>
          <p:cNvPr id="6" name="Picture 5"/>
          <p:cNvPicPr>
            <a:picLocks noChangeAspect="1"/>
          </p:cNvPicPr>
          <p:nvPr/>
        </p:nvPicPr>
        <p:blipFill>
          <a:blip r:embed="rId3"/>
          <a:stretch>
            <a:fillRect/>
          </a:stretch>
        </p:blipFill>
        <p:spPr>
          <a:xfrm>
            <a:off x="3865949" y="4148391"/>
            <a:ext cx="2093417" cy="2455299"/>
          </a:xfrm>
          <a:prstGeom prst="rect">
            <a:avLst/>
          </a:prstGeom>
        </p:spPr>
      </p:pic>
      <p:pic>
        <p:nvPicPr>
          <p:cNvPr id="7" name="Picture 6"/>
          <p:cNvPicPr>
            <a:picLocks noChangeAspect="1"/>
          </p:cNvPicPr>
          <p:nvPr/>
        </p:nvPicPr>
        <p:blipFill>
          <a:blip r:embed="rId4"/>
          <a:stretch>
            <a:fillRect/>
          </a:stretch>
        </p:blipFill>
        <p:spPr>
          <a:xfrm>
            <a:off x="7190316" y="4105628"/>
            <a:ext cx="2726194" cy="2498062"/>
          </a:xfrm>
          <a:prstGeom prst="rect">
            <a:avLst/>
          </a:prstGeom>
        </p:spPr>
      </p:pic>
    </p:spTree>
    <p:extLst>
      <p:ext uri="{BB962C8B-B14F-4D97-AF65-F5344CB8AC3E}">
        <p14:creationId xmlns:p14="http://schemas.microsoft.com/office/powerpoint/2010/main" val="1186180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15965" y="1314261"/>
            <a:ext cx="8473966" cy="923330"/>
          </a:xfrm>
          <a:prstGeom prst="rect">
            <a:avLst/>
          </a:prstGeom>
          <a:noFill/>
        </p:spPr>
        <p:txBody>
          <a:bodyPr wrap="square" rtlCol="0">
            <a:spAutoFit/>
          </a:bodyPr>
          <a:lstStyle/>
          <a:p>
            <a:r>
              <a:rPr lang="en-US" b="1" dirty="0" err="1" smtClean="0">
                <a:latin typeface="Times New Roman" panose="02020603050405020304" pitchFamily="18" charset="0"/>
                <a:cs typeface="Times New Roman" panose="02020603050405020304" pitchFamily="18" charset="0"/>
              </a:rPr>
              <a:t>Bước</a:t>
            </a:r>
            <a:r>
              <a:rPr lang="en-US" b="1" dirty="0" smtClean="0">
                <a:latin typeface="Times New Roman" panose="02020603050405020304" pitchFamily="18" charset="0"/>
                <a:cs typeface="Times New Roman" panose="02020603050405020304" pitchFamily="18" charset="0"/>
              </a:rPr>
              <a:t> 1</a:t>
            </a:r>
            <a:r>
              <a:rPr lang="en-US" b="1" dirty="0" smtClean="0">
                <a:latin typeface="Times New Roman" panose="02020603050405020304" pitchFamily="18" charset="0"/>
                <a:cs typeface="Times New Roman" panose="02020603050405020304" pitchFamily="18" charset="0"/>
              </a:rPr>
              <a:t>: Detect </a:t>
            </a:r>
            <a:r>
              <a:rPr lang="en-US" b="1" dirty="0" err="1" smtClean="0">
                <a:latin typeface="Times New Roman" panose="02020603050405020304" pitchFamily="18" charset="0"/>
                <a:cs typeface="Times New Roman" panose="02020603050405020304" pitchFamily="18" charset="0"/>
              </a:rPr>
              <a:t>khuôn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mặt</a:t>
            </a:r>
            <a:endParaRPr lang="en-US" b="1"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r>
              <a:rPr lang="en-US" dirty="0" err="1" smtClean="0">
                <a:latin typeface="Times New Roman" panose="02020603050405020304" pitchFamily="18" charset="0"/>
                <a:cs typeface="Times New Roman" panose="02020603050405020304" pitchFamily="18" charset="0"/>
              </a:rPr>
              <a:t>Sử</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dụng</a:t>
            </a:r>
            <a:r>
              <a:rPr lang="en-US"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landmark </a:t>
            </a:r>
            <a:r>
              <a:rPr lang="en-US" dirty="0" err="1" smtClean="0">
                <a:latin typeface="Times New Roman" panose="02020603050405020304" pitchFamily="18" charset="0"/>
                <a:cs typeface="Times New Roman" panose="02020603050405020304" pitchFamily="18" charset="0"/>
              </a:rPr>
              <a:t>với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Dlib</a:t>
            </a:r>
            <a:endParaRPr lang="en-US"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2384A241-C123-4A79-B6AF-4271F6AA0E5A}" type="slidenum">
              <a:rPr lang="en-US" smtClean="0"/>
              <a:t>12</a:t>
            </a:fld>
            <a:endParaRPr lang="en-US"/>
          </a:p>
        </p:txBody>
      </p:sp>
      <p:sp>
        <p:nvSpPr>
          <p:cNvPr id="7" name="TextBox 6"/>
          <p:cNvSpPr txBox="1"/>
          <p:nvPr/>
        </p:nvSpPr>
        <p:spPr>
          <a:xfrm>
            <a:off x="181304" y="161849"/>
            <a:ext cx="6660931" cy="584775"/>
          </a:xfrm>
          <a:prstGeom prst="rect">
            <a:avLst/>
          </a:prstGeom>
          <a:noFill/>
        </p:spPr>
        <p:txBody>
          <a:bodyPr wrap="square" rtlCol="0">
            <a:spAutoFit/>
          </a:bodyPr>
          <a:lstStyle/>
          <a:p>
            <a:r>
              <a:rPr lang="en-US" sz="3200" b="1" dirty="0" smtClean="0">
                <a:latin typeface="Times New Roman" panose="02020603050405020304" pitchFamily="18" charset="0"/>
                <a:cs typeface="Times New Roman" panose="02020603050405020304" pitchFamily="18" charset="0"/>
              </a:rPr>
              <a:t>ĐEO MẶT NẠ</a:t>
            </a:r>
            <a:endParaRPr lang="en-US" sz="3200" b="1"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stretch>
            <a:fillRect/>
          </a:stretch>
        </p:blipFill>
        <p:spPr>
          <a:xfrm>
            <a:off x="6404913" y="454236"/>
            <a:ext cx="3453060" cy="2930362"/>
          </a:xfrm>
          <a:prstGeom prst="rect">
            <a:avLst/>
          </a:prstGeom>
        </p:spPr>
      </p:pic>
      <p:sp>
        <p:nvSpPr>
          <p:cNvPr id="3" name="TextBox 2"/>
          <p:cNvSpPr txBox="1"/>
          <p:nvPr/>
        </p:nvSpPr>
        <p:spPr>
          <a:xfrm>
            <a:off x="6404913" y="3952235"/>
            <a:ext cx="3771728" cy="1477328"/>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Center</a:t>
            </a:r>
            <a:r>
              <a:rPr lang="en-US"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27</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Left: 0</a:t>
            </a:r>
          </a:p>
          <a:p>
            <a:r>
              <a:rPr lang="en-US" dirty="0" smtClean="0">
                <a:latin typeface="Times New Roman" panose="02020603050405020304" pitchFamily="18" charset="0"/>
                <a:cs typeface="Times New Roman" panose="02020603050405020304" pitchFamily="18" charset="0"/>
              </a:rPr>
              <a:t>Right:16</a:t>
            </a:r>
          </a:p>
          <a:p>
            <a:r>
              <a:rPr lang="en-US" dirty="0" smtClean="0">
                <a:latin typeface="Times New Roman" panose="02020603050405020304" pitchFamily="18" charset="0"/>
                <a:cs typeface="Times New Roman" panose="02020603050405020304" pitchFamily="18" charset="0"/>
              </a:rPr>
              <a:t>=&gt; </a:t>
            </a:r>
            <a:r>
              <a:rPr lang="en-US" dirty="0" err="1" smtClean="0">
                <a:latin typeface="Times New Roman" panose="02020603050405020304" pitchFamily="18" charset="0"/>
                <a:cs typeface="Times New Roman" panose="02020603050405020304" pitchFamily="18" charset="0"/>
              </a:rPr>
              <a:t>tiến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hành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tính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toán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chiều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rộng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chiều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cao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của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khuôn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mặt</a:t>
            </a:r>
            <a:endParaRPr lang="en-US" dirty="0" smtClean="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3"/>
          <a:stretch>
            <a:fillRect/>
          </a:stretch>
        </p:blipFill>
        <p:spPr>
          <a:xfrm>
            <a:off x="1214850" y="3531476"/>
            <a:ext cx="3812282" cy="3326524"/>
          </a:xfrm>
          <a:prstGeom prst="rect">
            <a:avLst/>
          </a:prstGeom>
        </p:spPr>
      </p:pic>
    </p:spTree>
    <p:extLst>
      <p:ext uri="{BB962C8B-B14F-4D97-AF65-F5344CB8AC3E}">
        <p14:creationId xmlns:p14="http://schemas.microsoft.com/office/powerpoint/2010/main" val="3365000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384A241-C123-4A79-B6AF-4271F6AA0E5A}" type="slidenum">
              <a:rPr lang="en-US" smtClean="0"/>
              <a:t>13</a:t>
            </a:fld>
            <a:endParaRPr lang="en-US"/>
          </a:p>
        </p:txBody>
      </p:sp>
      <p:pic>
        <p:nvPicPr>
          <p:cNvPr id="5" name="Picture 4"/>
          <p:cNvPicPr>
            <a:picLocks noChangeAspect="1"/>
          </p:cNvPicPr>
          <p:nvPr/>
        </p:nvPicPr>
        <p:blipFill>
          <a:blip r:embed="rId2"/>
          <a:stretch>
            <a:fillRect/>
          </a:stretch>
        </p:blipFill>
        <p:spPr>
          <a:xfrm>
            <a:off x="4228201" y="3455494"/>
            <a:ext cx="3305329" cy="2850713"/>
          </a:xfrm>
          <a:prstGeom prst="rect">
            <a:avLst/>
          </a:prstGeom>
        </p:spPr>
      </p:pic>
      <p:sp>
        <p:nvSpPr>
          <p:cNvPr id="6" name="TextBox 5"/>
          <p:cNvSpPr txBox="1"/>
          <p:nvPr/>
        </p:nvSpPr>
        <p:spPr>
          <a:xfrm>
            <a:off x="4677518" y="2122487"/>
            <a:ext cx="4303987" cy="923330"/>
          </a:xfrm>
          <a:prstGeom prst="rect">
            <a:avLst/>
          </a:prstGeom>
          <a:noFill/>
        </p:spPr>
        <p:txBody>
          <a:bodyPr wrap="square" rtlCol="0">
            <a:spAutoFit/>
          </a:bodyPr>
          <a:lstStyle/>
          <a:p>
            <a:r>
              <a:rPr lang="en-US" dirty="0" err="1" smtClean="0"/>
              <a:t>Xác</a:t>
            </a:r>
            <a:r>
              <a:rPr lang="en-US" dirty="0" smtClean="0"/>
              <a:t> </a:t>
            </a:r>
            <a:r>
              <a:rPr lang="en-US" dirty="0" err="1" smtClean="0"/>
              <a:t>định</a:t>
            </a:r>
            <a:r>
              <a:rPr lang="en-US" dirty="0" smtClean="0"/>
              <a:t> </a:t>
            </a:r>
            <a:r>
              <a:rPr lang="en-US" dirty="0" err="1" smtClean="0"/>
              <a:t>vị</a:t>
            </a:r>
            <a:r>
              <a:rPr lang="en-US" dirty="0" smtClean="0"/>
              <a:t> </a:t>
            </a:r>
            <a:r>
              <a:rPr lang="en-US" dirty="0" err="1" smtClean="0"/>
              <a:t>trí</a:t>
            </a:r>
            <a:r>
              <a:rPr lang="en-US" dirty="0" smtClean="0"/>
              <a:t>:</a:t>
            </a:r>
          </a:p>
          <a:p>
            <a:r>
              <a:rPr lang="en-US" dirty="0" smtClean="0"/>
              <a:t>Top-left</a:t>
            </a:r>
          </a:p>
          <a:p>
            <a:r>
              <a:rPr lang="en-US" dirty="0" smtClean="0"/>
              <a:t>Bottom-right  </a:t>
            </a:r>
            <a:endParaRPr lang="en-US" dirty="0"/>
          </a:p>
        </p:txBody>
      </p:sp>
      <p:sp>
        <p:nvSpPr>
          <p:cNvPr id="7" name="TextBox 6"/>
          <p:cNvSpPr txBox="1"/>
          <p:nvPr/>
        </p:nvSpPr>
        <p:spPr>
          <a:xfrm>
            <a:off x="176462" y="108570"/>
            <a:ext cx="3102766" cy="861774"/>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ĐEO MẶT NẠ</a:t>
            </a:r>
          </a:p>
          <a:p>
            <a:endParaRPr lang="en-US" dirty="0"/>
          </a:p>
        </p:txBody>
      </p:sp>
    </p:spTree>
    <p:extLst>
      <p:ext uri="{BB962C8B-B14F-4D97-AF65-F5344CB8AC3E}">
        <p14:creationId xmlns:p14="http://schemas.microsoft.com/office/powerpoint/2010/main" val="3838199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00724" y="1453611"/>
            <a:ext cx="8245952" cy="2308324"/>
          </a:xfrm>
          <a:prstGeom prst="rect">
            <a:avLst/>
          </a:prstGeom>
          <a:noFill/>
        </p:spPr>
        <p:txBody>
          <a:bodyPr wrap="square" rtlCol="0">
            <a:spAutoFit/>
          </a:bodyPr>
          <a:lstStyle/>
          <a:p>
            <a:r>
              <a:rPr lang="en-US" b="1" dirty="0" err="1" smtClean="0">
                <a:latin typeface="Times New Roman" panose="02020603050405020304" pitchFamily="18" charset="0"/>
                <a:cs typeface="Times New Roman" panose="02020603050405020304" pitchFamily="18" charset="0"/>
              </a:rPr>
              <a:t>Bước</a:t>
            </a:r>
            <a:r>
              <a:rPr lang="en-US" b="1" dirty="0" smtClean="0">
                <a:latin typeface="Times New Roman" panose="02020603050405020304" pitchFamily="18" charset="0"/>
                <a:cs typeface="Times New Roman" panose="02020603050405020304" pitchFamily="18" charset="0"/>
              </a:rPr>
              <a:t> 2</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Xử</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lí</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ảnh</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mặt</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nạ</a:t>
            </a:r>
            <a:endParaRPr lang="en-US" b="1"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r>
              <a:rPr lang="en-US" dirty="0" err="1" smtClean="0">
                <a:latin typeface="Times New Roman" panose="02020603050405020304" pitchFamily="18" charset="0"/>
                <a:cs typeface="Times New Roman" panose="02020603050405020304" pitchFamily="18" charset="0"/>
              </a:rPr>
              <a:t>Chuyển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về</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ảnh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xám</a:t>
            </a:r>
            <a:endParaRPr lang="en-US"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R</a:t>
            </a:r>
            <a:r>
              <a:rPr lang="vi-VN" dirty="0" smtClean="0">
                <a:latin typeface="Times New Roman" panose="02020603050405020304" pitchFamily="18" charset="0"/>
                <a:cs typeface="Times New Roman" panose="02020603050405020304" pitchFamily="18" charset="0"/>
              </a:rPr>
              <a:t>esize </a:t>
            </a:r>
            <a:r>
              <a:rPr lang="vi-VN" dirty="0">
                <a:latin typeface="Times New Roman" panose="02020603050405020304" pitchFamily="18" charset="0"/>
                <a:cs typeface="Times New Roman" panose="02020603050405020304" pitchFamily="18" charset="0"/>
              </a:rPr>
              <a:t>ảnh mặt nạ về kích thước </a:t>
            </a:r>
            <a:r>
              <a:rPr lang="en-US" dirty="0" err="1" smtClean="0">
                <a:latin typeface="Times New Roman" panose="02020603050405020304" pitchFamily="18" charset="0"/>
                <a:cs typeface="Times New Roman" panose="02020603050405020304" pitchFamily="18" charset="0"/>
              </a:rPr>
              <a:t>vùng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mặt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đã</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được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tính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toán</a:t>
            </a: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để </a:t>
            </a:r>
            <a:r>
              <a:rPr lang="vi-VN" dirty="0">
                <a:latin typeface="Times New Roman" panose="02020603050405020304" pitchFamily="18" charset="0"/>
                <a:cs typeface="Times New Roman" panose="02020603050405020304" pitchFamily="18" charset="0"/>
              </a:rPr>
              <a:t>áp vô cho </a:t>
            </a:r>
            <a:r>
              <a:rPr lang="vi-VN" dirty="0" smtClean="0">
                <a:latin typeface="Times New Roman" panose="02020603050405020304" pitchFamily="18" charset="0"/>
                <a:cs typeface="Times New Roman" panose="02020603050405020304" pitchFamily="18" charset="0"/>
              </a:rPr>
              <a:t>đúng</a:t>
            </a:r>
            <a:endParaRPr lang="en-US" dirty="0" smtClean="0">
              <a:latin typeface="Times New Roman" panose="02020603050405020304" pitchFamily="18" charset="0"/>
              <a:cs typeface="Times New Roman" panose="02020603050405020304" pitchFamily="18" charset="0"/>
            </a:endParaRPr>
          </a:p>
          <a:p>
            <a:r>
              <a:rPr lang="en-US" dirty="0" err="1" smtClean="0">
                <a:latin typeface="Times New Roman" panose="02020603050405020304" pitchFamily="18" charset="0"/>
                <a:cs typeface="Times New Roman" panose="02020603050405020304" pitchFamily="18" charset="0"/>
              </a:rPr>
              <a:t>Chuyển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ảnh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mặt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nạ</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về</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ảnh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nhị</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phân</a:t>
            </a:r>
            <a:endParaRPr lang="en-US" dirty="0" smtClean="0">
              <a:latin typeface="Times New Roman" panose="02020603050405020304" pitchFamily="18" charset="0"/>
              <a:cs typeface="Times New Roman" panose="02020603050405020304" pitchFamily="18" charset="0"/>
            </a:endParaRPr>
          </a:p>
          <a:p>
            <a:endParaRPr lang="en-US" i="1" dirty="0">
              <a:solidFill>
                <a:srgbClr val="FF0000"/>
              </a:solidFill>
              <a:latin typeface="Times New Roman" panose="02020603050405020304" pitchFamily="18" charset="0"/>
              <a:cs typeface="Times New Roman" panose="02020603050405020304" pitchFamily="18" charset="0"/>
            </a:endParaRPr>
          </a:p>
          <a:p>
            <a:endParaRPr lang="en-US" dirty="0" smtClean="0"/>
          </a:p>
          <a:p>
            <a:endParaRPr lang="en-US" dirty="0"/>
          </a:p>
        </p:txBody>
      </p:sp>
      <p:pic>
        <p:nvPicPr>
          <p:cNvPr id="6" name="Picture 5"/>
          <p:cNvPicPr>
            <a:picLocks noChangeAspect="1"/>
          </p:cNvPicPr>
          <p:nvPr/>
        </p:nvPicPr>
        <p:blipFill>
          <a:blip r:embed="rId2"/>
          <a:stretch>
            <a:fillRect/>
          </a:stretch>
        </p:blipFill>
        <p:spPr>
          <a:xfrm>
            <a:off x="7223657" y="4038934"/>
            <a:ext cx="2109567" cy="2727170"/>
          </a:xfrm>
          <a:prstGeom prst="rect">
            <a:avLst/>
          </a:prstGeom>
        </p:spPr>
      </p:pic>
      <p:pic>
        <p:nvPicPr>
          <p:cNvPr id="7" name="Picture 6"/>
          <p:cNvPicPr>
            <a:picLocks noChangeAspect="1"/>
          </p:cNvPicPr>
          <p:nvPr/>
        </p:nvPicPr>
        <p:blipFill>
          <a:blip r:embed="rId3"/>
          <a:stretch>
            <a:fillRect/>
          </a:stretch>
        </p:blipFill>
        <p:spPr>
          <a:xfrm>
            <a:off x="2329081" y="4007938"/>
            <a:ext cx="2636748" cy="2789162"/>
          </a:xfrm>
          <a:prstGeom prst="rect">
            <a:avLst/>
          </a:prstGeom>
        </p:spPr>
      </p:pic>
      <p:sp>
        <p:nvSpPr>
          <p:cNvPr id="2" name="Slide Number Placeholder 1"/>
          <p:cNvSpPr>
            <a:spLocks noGrp="1"/>
          </p:cNvSpPr>
          <p:nvPr>
            <p:ph type="sldNum" sz="quarter" idx="12"/>
          </p:nvPr>
        </p:nvSpPr>
        <p:spPr/>
        <p:txBody>
          <a:bodyPr/>
          <a:lstStyle/>
          <a:p>
            <a:fld id="{2384A241-C123-4A79-B6AF-4271F6AA0E5A}" type="slidenum">
              <a:rPr lang="en-US" smtClean="0"/>
              <a:t>14</a:t>
            </a:fld>
            <a:endParaRPr lang="en-US"/>
          </a:p>
        </p:txBody>
      </p:sp>
      <p:sp>
        <p:nvSpPr>
          <p:cNvPr id="10" name="TextBox 9"/>
          <p:cNvSpPr txBox="1"/>
          <p:nvPr/>
        </p:nvSpPr>
        <p:spPr>
          <a:xfrm>
            <a:off x="186790" y="35308"/>
            <a:ext cx="6660931" cy="584775"/>
          </a:xfrm>
          <a:prstGeom prst="rect">
            <a:avLst/>
          </a:prstGeom>
          <a:noFill/>
        </p:spPr>
        <p:txBody>
          <a:bodyPr wrap="square" rtlCol="0">
            <a:spAutoFit/>
          </a:bodyPr>
          <a:lstStyle/>
          <a:p>
            <a:r>
              <a:rPr lang="en-US" sz="3200" b="1" dirty="0" smtClean="0">
                <a:latin typeface="Times New Roman" panose="02020603050405020304" pitchFamily="18" charset="0"/>
                <a:cs typeface="Times New Roman" panose="02020603050405020304" pitchFamily="18" charset="0"/>
              </a:rPr>
              <a:t>ĐEO MẶT NẠ</a:t>
            </a:r>
            <a:endParaRPr lang="en-US"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534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725942" y="1410956"/>
            <a:ext cx="3513761" cy="2308324"/>
          </a:xfrm>
          <a:prstGeom prst="rect">
            <a:avLst/>
          </a:prstGeom>
          <a:noFill/>
        </p:spPr>
        <p:txBody>
          <a:bodyPr wrap="square" rtlCol="0">
            <a:spAutoFit/>
          </a:bodyPr>
          <a:lstStyle/>
          <a:p>
            <a:r>
              <a:rPr lang="en-US" dirty="0" err="1" smtClean="0">
                <a:latin typeface="Times New Roman" panose="02020603050405020304" pitchFamily="18" charset="0"/>
                <a:cs typeface="Times New Roman" panose="02020603050405020304" pitchFamily="18" charset="0"/>
              </a:rPr>
              <a:t>Tiếp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theo</a:t>
            </a:r>
            <a:r>
              <a:rPr lang="en-US" dirty="0" smtClean="0">
                <a:latin typeface="Times New Roman" panose="02020603050405020304" pitchFamily="18" charset="0"/>
                <a:cs typeface="Times New Roman" panose="02020603050405020304" pitchFamily="18" charset="0"/>
              </a:rPr>
              <a:t>, ta </a:t>
            </a:r>
            <a:r>
              <a:rPr lang="en-US" dirty="0" err="1" smtClean="0">
                <a:latin typeface="Times New Roman" panose="02020603050405020304" pitchFamily="18" charset="0"/>
                <a:cs typeface="Times New Roman" panose="02020603050405020304" pitchFamily="18" charset="0"/>
              </a:rPr>
              <a:t>đảo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ngược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lại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hình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ảnh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mặt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nạ</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vừa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rồi</a:t>
            </a:r>
            <a:r>
              <a:rPr lang="en-US" dirty="0" smtClean="0">
                <a:latin typeface="Times New Roman" panose="02020603050405020304" pitchFamily="18" charset="0"/>
                <a:cs typeface="Times New Roman" panose="02020603050405020304" pitchFamily="18" charset="0"/>
              </a:rPr>
              <a:t>:</a:t>
            </a:r>
          </a:p>
          <a:p>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mặt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nghịch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đảo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lấy</a:t>
            </a:r>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r>
              <a:rPr lang="en-US" dirty="0" err="1" smtClean="0">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còn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Viền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xung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giờ</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còn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màu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nữa</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2997353" y="1254123"/>
            <a:ext cx="2112517" cy="2364007"/>
          </a:xfrm>
          <a:prstGeom prst="rect">
            <a:avLst/>
          </a:prstGeom>
        </p:spPr>
      </p:pic>
      <p:sp>
        <p:nvSpPr>
          <p:cNvPr id="2" name="Slide Number Placeholder 1"/>
          <p:cNvSpPr>
            <a:spLocks noGrp="1"/>
          </p:cNvSpPr>
          <p:nvPr>
            <p:ph type="sldNum" sz="quarter" idx="12"/>
          </p:nvPr>
        </p:nvSpPr>
        <p:spPr/>
        <p:txBody>
          <a:bodyPr/>
          <a:lstStyle/>
          <a:p>
            <a:fld id="{2384A241-C123-4A79-B6AF-4271F6AA0E5A}" type="slidenum">
              <a:rPr lang="en-US" smtClean="0"/>
              <a:t>15</a:t>
            </a:fld>
            <a:endParaRPr lang="en-US"/>
          </a:p>
        </p:txBody>
      </p:sp>
      <p:sp>
        <p:nvSpPr>
          <p:cNvPr id="7" name="TextBox 6"/>
          <p:cNvSpPr txBox="1"/>
          <p:nvPr/>
        </p:nvSpPr>
        <p:spPr>
          <a:xfrm>
            <a:off x="186790" y="35308"/>
            <a:ext cx="6660931" cy="584775"/>
          </a:xfrm>
          <a:prstGeom prst="rect">
            <a:avLst/>
          </a:prstGeom>
          <a:noFill/>
        </p:spPr>
        <p:txBody>
          <a:bodyPr wrap="square" rtlCol="0">
            <a:spAutoFit/>
          </a:bodyPr>
          <a:lstStyle/>
          <a:p>
            <a:r>
              <a:rPr lang="en-US" sz="3200" b="1" dirty="0" smtClean="0">
                <a:latin typeface="Times New Roman" panose="02020603050405020304" pitchFamily="18" charset="0"/>
                <a:cs typeface="Times New Roman" panose="02020603050405020304" pitchFamily="18" charset="0"/>
              </a:rPr>
              <a:t>ĐEO MẶT NẠ</a:t>
            </a:r>
            <a:endParaRPr lang="en-US" sz="3200" b="1" dirty="0">
              <a:latin typeface="Times New Roman" panose="02020603050405020304" pitchFamily="18" charset="0"/>
              <a:cs typeface="Times New Roman" panose="02020603050405020304" pitchFamily="18" charset="0"/>
            </a:endParaRPr>
          </a:p>
        </p:txBody>
      </p:sp>
      <p:sp>
        <p:nvSpPr>
          <p:cNvPr id="8" name="TextBox 7"/>
          <p:cNvSpPr txBox="1"/>
          <p:nvPr/>
        </p:nvSpPr>
        <p:spPr>
          <a:xfrm>
            <a:off x="7170344" y="4772685"/>
            <a:ext cx="3168869" cy="1200329"/>
          </a:xfrm>
          <a:prstGeom prst="rect">
            <a:avLst/>
          </a:prstGeom>
          <a:noFill/>
        </p:spPr>
        <p:txBody>
          <a:bodyPr wrap="square" rtlCol="0">
            <a:spAutoFit/>
          </a:bodyPr>
          <a:lstStyle/>
          <a:p>
            <a:r>
              <a:rPr lang="en-US" dirty="0" err="1" smtClean="0">
                <a:latin typeface="Times New Roman" panose="02020603050405020304" pitchFamily="18" charset="0"/>
                <a:cs typeface="Times New Roman" panose="02020603050405020304" pitchFamily="18" charset="0"/>
              </a:rPr>
              <a:t>Chỉ</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lấy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mặt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từ</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mặt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trắng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ngoài</a:t>
            </a:r>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2999225" y="4382164"/>
            <a:ext cx="1928027" cy="1981372"/>
          </a:xfrm>
          <a:prstGeom prst="rect">
            <a:avLst/>
          </a:prstGeom>
        </p:spPr>
      </p:pic>
    </p:spTree>
    <p:extLst>
      <p:ext uri="{BB962C8B-B14F-4D97-AF65-F5344CB8AC3E}">
        <p14:creationId xmlns:p14="http://schemas.microsoft.com/office/powerpoint/2010/main" val="19697321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847721" y="2261199"/>
            <a:ext cx="2956035" cy="1477328"/>
          </a:xfrm>
          <a:prstGeom prst="rect">
            <a:avLst/>
          </a:prstGeom>
          <a:noFill/>
        </p:spPr>
        <p:txBody>
          <a:bodyPr wrap="square" rtlCol="0">
            <a:spAutoFit/>
          </a:bodyPr>
          <a:lstStyle/>
          <a:p>
            <a:r>
              <a:rPr lang="en-US" dirty="0" err="1" smtClean="0">
                <a:latin typeface="Times New Roman" panose="02020603050405020304" pitchFamily="18" charset="0"/>
                <a:cs typeface="Times New Roman" panose="02020603050405020304" pitchFamily="18" charset="0"/>
              </a:rPr>
              <a:t>Bôi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đen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mặt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r>
              <a:rPr lang="en-US" dirty="0" err="1" smtClean="0">
                <a:latin typeface="Times New Roman" panose="02020603050405020304" pitchFamily="18" charset="0"/>
                <a:cs typeface="Times New Roman" panose="02020603050405020304" pitchFamily="18" charset="0"/>
              </a:rPr>
              <a:t>khuôn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mặt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vừa</a:t>
            </a:r>
            <a:r>
              <a:rPr lang="en-US" dirty="0" smtClean="0">
                <a:latin typeface="Times New Roman" panose="02020603050405020304" pitchFamily="18" charset="0"/>
                <a:cs typeface="Times New Roman" panose="02020603050405020304" pitchFamily="18" charset="0"/>
              </a:rPr>
              <a:t> detect </a:t>
            </a:r>
            <a:r>
              <a:rPr lang="en-US" dirty="0" err="1" smtClean="0">
                <a:latin typeface="Times New Roman" panose="02020603050405020304" pitchFamily="18" charset="0"/>
                <a:cs typeface="Times New Roman" panose="02020603050405020304" pitchFamily="18" charset="0"/>
              </a:rPr>
              <a:t>được</a:t>
            </a:r>
            <a:r>
              <a:rPr lang="en-US" dirty="0" smtClean="0">
                <a:latin typeface="Times New Roman" panose="02020603050405020304" pitchFamily="18" charset="0"/>
                <a:cs typeface="Times New Roman" panose="02020603050405020304" pitchFamily="18" charset="0"/>
              </a:rPr>
              <a:t>(ROI)</a:t>
            </a:r>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2"/>
          <a:stretch>
            <a:fillRect/>
          </a:stretch>
        </p:blipFill>
        <p:spPr>
          <a:xfrm>
            <a:off x="3276697" y="1948207"/>
            <a:ext cx="1434661" cy="1832389"/>
          </a:xfrm>
          <a:prstGeom prst="rect">
            <a:avLst/>
          </a:prstGeom>
        </p:spPr>
      </p:pic>
      <p:sp>
        <p:nvSpPr>
          <p:cNvPr id="10" name="TextBox 9"/>
          <p:cNvSpPr txBox="1"/>
          <p:nvPr/>
        </p:nvSpPr>
        <p:spPr>
          <a:xfrm>
            <a:off x="7019596" y="4894665"/>
            <a:ext cx="2388476" cy="923330"/>
          </a:xfrm>
          <a:prstGeom prst="rect">
            <a:avLst/>
          </a:prstGeom>
          <a:noFill/>
        </p:spPr>
        <p:txBody>
          <a:bodyPr wrap="square" rtlCol="0">
            <a:spAutoFit/>
          </a:bodyPr>
          <a:lstStyle/>
          <a:p>
            <a:r>
              <a:rPr lang="en-US" dirty="0" err="1" smtClean="0">
                <a:latin typeface="Times New Roman" panose="02020603050405020304" pitchFamily="18" charset="0"/>
                <a:cs typeface="Times New Roman" panose="02020603050405020304" pitchFamily="18" charset="0"/>
              </a:rPr>
              <a:t>Đặt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mặt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nạ</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vào</a:t>
            </a:r>
            <a:r>
              <a:rPr lang="en-US" dirty="0" smtClean="0">
                <a:latin typeface="Times New Roman" panose="02020603050405020304" pitchFamily="18" charset="0"/>
                <a:cs typeface="Times New Roman" panose="02020603050405020304" pitchFamily="18" charset="0"/>
              </a:rPr>
              <a:t> ROI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sửa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đổi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hình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ảnh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chính</a:t>
            </a:r>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3"/>
          <a:stretch>
            <a:fillRect/>
          </a:stretch>
        </p:blipFill>
        <p:spPr>
          <a:xfrm>
            <a:off x="3026978" y="4529540"/>
            <a:ext cx="2044456" cy="1758131"/>
          </a:xfrm>
          <a:prstGeom prst="rect">
            <a:avLst/>
          </a:prstGeom>
        </p:spPr>
      </p:pic>
      <p:sp>
        <p:nvSpPr>
          <p:cNvPr id="2" name="Slide Number Placeholder 1"/>
          <p:cNvSpPr>
            <a:spLocks noGrp="1"/>
          </p:cNvSpPr>
          <p:nvPr>
            <p:ph type="sldNum" sz="quarter" idx="12"/>
          </p:nvPr>
        </p:nvSpPr>
        <p:spPr/>
        <p:txBody>
          <a:bodyPr/>
          <a:lstStyle/>
          <a:p>
            <a:fld id="{2384A241-C123-4A79-B6AF-4271F6AA0E5A}" type="slidenum">
              <a:rPr lang="en-US" smtClean="0">
                <a:latin typeface="Times New Roman" panose="02020603050405020304" pitchFamily="18" charset="0"/>
                <a:cs typeface="Times New Roman" panose="02020603050405020304" pitchFamily="18" charset="0"/>
              </a:rPr>
              <a:t>16</a:t>
            </a:fld>
            <a:endParaRPr lang="en-US">
              <a:latin typeface="Times New Roman" panose="02020603050405020304" pitchFamily="18" charset="0"/>
              <a:cs typeface="Times New Roman" panose="02020603050405020304" pitchFamily="18" charset="0"/>
            </a:endParaRPr>
          </a:p>
        </p:txBody>
      </p:sp>
      <p:sp>
        <p:nvSpPr>
          <p:cNvPr id="12" name="TextBox 11"/>
          <p:cNvSpPr txBox="1"/>
          <p:nvPr/>
        </p:nvSpPr>
        <p:spPr>
          <a:xfrm>
            <a:off x="186790" y="35308"/>
            <a:ext cx="6660931" cy="584775"/>
          </a:xfrm>
          <a:prstGeom prst="rect">
            <a:avLst/>
          </a:prstGeom>
          <a:noFill/>
        </p:spPr>
        <p:txBody>
          <a:bodyPr wrap="square" rtlCol="0">
            <a:spAutoFit/>
          </a:bodyPr>
          <a:lstStyle/>
          <a:p>
            <a:r>
              <a:rPr lang="en-US" sz="3200" b="1" dirty="0" smtClean="0">
                <a:latin typeface="Times New Roman" panose="02020603050405020304" pitchFamily="18" charset="0"/>
                <a:cs typeface="Times New Roman" panose="02020603050405020304" pitchFamily="18" charset="0"/>
              </a:rPr>
              <a:t>ĐEO MẶT NẠ</a:t>
            </a:r>
            <a:endParaRPr lang="en-US" sz="32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279662" y="1045861"/>
            <a:ext cx="6046076" cy="646331"/>
          </a:xfrm>
          <a:prstGeom prst="rect">
            <a:avLst/>
          </a:prstGeom>
          <a:noFill/>
        </p:spPr>
        <p:txBody>
          <a:bodyPr wrap="square" rtlCol="0">
            <a:spAutoFit/>
          </a:bodyPr>
          <a:lstStyle/>
          <a:p>
            <a:r>
              <a:rPr lang="en-US" b="1" dirty="0" err="1" smtClean="0">
                <a:latin typeface="Times New Roman" panose="02020603050405020304" pitchFamily="18" charset="0"/>
                <a:cs typeface="Times New Roman" panose="02020603050405020304" pitchFamily="18" charset="0"/>
              </a:rPr>
              <a:t>Bước</a:t>
            </a:r>
            <a:r>
              <a:rPr lang="en-US" b="1" dirty="0" smtClean="0">
                <a:latin typeface="Times New Roman" panose="02020603050405020304" pitchFamily="18" charset="0"/>
                <a:cs typeface="Times New Roman" panose="02020603050405020304" pitchFamily="18" charset="0"/>
              </a:rPr>
              <a:t> 3:</a:t>
            </a:r>
            <a:r>
              <a:rPr lang="en-US" b="1" dirty="0">
                <a:latin typeface="Times New Roman" panose="02020603050405020304" pitchFamily="18" charset="0"/>
                <a:cs typeface="Times New Roman" panose="02020603050405020304" pitchFamily="18" charset="0"/>
              </a:rPr>
              <a:t>Đặt </a:t>
            </a:r>
            <a:r>
              <a:rPr lang="en-US" b="1" dirty="0" err="1">
                <a:latin typeface="Times New Roman" panose="02020603050405020304" pitchFamily="18" charset="0"/>
                <a:cs typeface="Times New Roman" panose="02020603050405020304" pitchFamily="18" charset="0"/>
              </a:rPr>
              <a:t>mặt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nạ</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vô</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đúng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vị</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trí</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trên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khuôn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mặt</a:t>
            </a:r>
            <a:endParaRPr lang="en-US" b="1" dirty="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 </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1430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622628" y="1511230"/>
            <a:ext cx="3791587" cy="3217646"/>
          </a:xfrm>
          <a:prstGeom prst="rect">
            <a:avLst/>
          </a:prstGeom>
        </p:spPr>
      </p:pic>
      <p:pic>
        <p:nvPicPr>
          <p:cNvPr id="5" name="Picture 4"/>
          <p:cNvPicPr>
            <a:picLocks noChangeAspect="1"/>
          </p:cNvPicPr>
          <p:nvPr/>
        </p:nvPicPr>
        <p:blipFill>
          <a:blip r:embed="rId4"/>
          <a:stretch>
            <a:fillRect/>
          </a:stretch>
        </p:blipFill>
        <p:spPr>
          <a:xfrm>
            <a:off x="1794480" y="1622690"/>
            <a:ext cx="3967657" cy="2949310"/>
          </a:xfrm>
          <a:prstGeom prst="rect">
            <a:avLst/>
          </a:prstGeom>
        </p:spPr>
      </p:pic>
      <p:sp>
        <p:nvSpPr>
          <p:cNvPr id="6" name="Oval 5"/>
          <p:cNvSpPr/>
          <p:nvPr/>
        </p:nvSpPr>
        <p:spPr>
          <a:xfrm>
            <a:off x="2837793" y="2569779"/>
            <a:ext cx="81454" cy="788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534550" y="2950779"/>
            <a:ext cx="81454" cy="788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076904" y="2950779"/>
            <a:ext cx="81454" cy="788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694575" y="5272022"/>
            <a:ext cx="7544018" cy="1138773"/>
          </a:xfrm>
          <a:prstGeom prst="rect">
            <a:avLst/>
          </a:prstGeom>
          <a:noFill/>
        </p:spPr>
        <p:txBody>
          <a:bodyPr wrap="square" rtlCol="0">
            <a:spAutoFit/>
          </a:bodyPr>
          <a:lstStyle/>
          <a:p>
            <a:r>
              <a:rPr lang="en-US" dirty="0" err="1" smtClean="0">
                <a:latin typeface="Times New Roman" panose="02020603050405020304" pitchFamily="18" charset="0"/>
                <a:cs typeface="Times New Roman" panose="02020603050405020304" pitchFamily="18" charset="0"/>
              </a:rPr>
              <a:t>Như</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hình</a:t>
            </a:r>
            <a:r>
              <a:rPr lang="en-US" dirty="0" smtClean="0">
                <a:latin typeface="Times New Roman" panose="02020603050405020304" pitchFamily="18" charset="0"/>
                <a:cs typeface="Times New Roman" panose="02020603050405020304" pitchFamily="18" charset="0"/>
              </a:rPr>
              <a:t> ta </a:t>
            </a:r>
            <a:r>
              <a:rPr lang="en-US" dirty="0" err="1" smtClean="0">
                <a:latin typeface="Times New Roman" panose="02020603050405020304" pitchFamily="18" charset="0"/>
                <a:cs typeface="Times New Roman" panose="02020603050405020304" pitchFamily="18" charset="0"/>
              </a:rPr>
              <a:t>cần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chú</a:t>
            </a:r>
            <a:r>
              <a:rPr lang="en-US" dirty="0" smtClean="0">
                <a:latin typeface="Times New Roman" panose="02020603050405020304" pitchFamily="18" charset="0"/>
                <a:cs typeface="Times New Roman" panose="02020603050405020304" pitchFamily="18" charset="0"/>
              </a:rPr>
              <a:t> ý </a:t>
            </a:r>
            <a:r>
              <a:rPr lang="en-US" dirty="0" err="1" smtClean="0">
                <a:latin typeface="Times New Roman" panose="02020603050405020304" pitchFamily="18" charset="0"/>
                <a:cs typeface="Times New Roman" panose="02020603050405020304" pitchFamily="18" charset="0"/>
              </a:rPr>
              <a:t>đến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điểm</a:t>
            </a:r>
            <a:r>
              <a:rPr lang="en-US" dirty="0" smtClean="0">
                <a:latin typeface="Times New Roman" panose="02020603050405020304" pitchFamily="18" charset="0"/>
                <a:cs typeface="Times New Roman" panose="02020603050405020304" pitchFamily="18" charset="0"/>
              </a:rPr>
              <a:t> 29, 31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35.</a:t>
            </a:r>
          </a:p>
          <a:p>
            <a:r>
              <a:rPr lang="en-US" dirty="0" smtClean="0">
                <a:latin typeface="Times New Roman" panose="02020603050405020304" pitchFamily="18" charset="0"/>
                <a:cs typeface="Times New Roman" panose="02020603050405020304" pitchFamily="18" charset="0"/>
              </a:rPr>
              <a:t>Ta </a:t>
            </a:r>
            <a:r>
              <a:rPr lang="en-US" dirty="0" err="1" smtClean="0">
                <a:latin typeface="Times New Roman" panose="02020603050405020304" pitchFamily="18" charset="0"/>
                <a:cs typeface="Times New Roman" panose="02020603050405020304" pitchFamily="18" charset="0"/>
              </a:rPr>
              <a:t>sẽ</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khoanh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vùng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điểm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đó</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bằng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một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hình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chữ</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nhật</a:t>
            </a:r>
            <a:r>
              <a:rPr lang="en-US" dirty="0" smtClean="0">
                <a:latin typeface="Times New Roman" panose="02020603050405020304" pitchFamily="18" charset="0"/>
                <a:cs typeface="Times New Roman" panose="02020603050405020304" pitchFamily="18" charset="0"/>
              </a:rPr>
              <a:t>. </a:t>
            </a:r>
          </a:p>
          <a:p>
            <a:r>
              <a:rPr lang="en-US" dirty="0" err="1" smtClean="0">
                <a:latin typeface="Times New Roman" panose="02020603050405020304" pitchFamily="18" charset="0"/>
                <a:cs typeface="Times New Roman" panose="02020603050405020304" pitchFamily="18" charset="0"/>
              </a:rPr>
              <a:t>Sau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đó</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gán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ảnh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sticke</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vùng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đó</a:t>
            </a:r>
            <a:endParaRPr lang="en-US" dirty="0" smtClean="0">
              <a:latin typeface="Times New Roman" panose="02020603050405020304" pitchFamily="18" charset="0"/>
              <a:cs typeface="Times New Roman" panose="02020603050405020304" pitchFamily="18" charset="0"/>
            </a:endParaRPr>
          </a:p>
          <a:p>
            <a:endParaRPr lang="en-US" sz="1400" dirty="0" smtClean="0">
              <a:latin typeface="Times New Roman" panose="02020603050405020304" pitchFamily="18" charset="0"/>
              <a:cs typeface="Times New Roman" panose="02020603050405020304" pitchFamily="18" charset="0"/>
            </a:endParaRPr>
          </a:p>
        </p:txBody>
      </p:sp>
      <p:sp>
        <p:nvSpPr>
          <p:cNvPr id="10" name="Slide Number Placeholder 9"/>
          <p:cNvSpPr>
            <a:spLocks noGrp="1"/>
          </p:cNvSpPr>
          <p:nvPr>
            <p:ph type="sldNum" sz="quarter" idx="12"/>
          </p:nvPr>
        </p:nvSpPr>
        <p:spPr/>
        <p:txBody>
          <a:bodyPr/>
          <a:lstStyle/>
          <a:p>
            <a:fld id="{2384A241-C123-4A79-B6AF-4271F6AA0E5A}" type="slidenum">
              <a:rPr lang="en-US" smtClean="0"/>
              <a:t>17</a:t>
            </a:fld>
            <a:endParaRPr lang="en-US"/>
          </a:p>
        </p:txBody>
      </p:sp>
      <p:sp>
        <p:nvSpPr>
          <p:cNvPr id="11" name="Rectangle 10"/>
          <p:cNvSpPr/>
          <p:nvPr/>
        </p:nvSpPr>
        <p:spPr>
          <a:xfrm>
            <a:off x="156998" y="233784"/>
            <a:ext cx="5743824" cy="553998"/>
          </a:xfrm>
          <a:prstGeom prst="rect">
            <a:avLst/>
          </a:prstGeom>
        </p:spPr>
        <p:txBody>
          <a:bodyPr wrap="square">
            <a:spAutoFit/>
          </a:bodyPr>
          <a:lstStyle/>
          <a:p>
            <a:r>
              <a:rPr lang="en-US" sz="3000" b="1" dirty="0">
                <a:latin typeface="Times New Roman" panose="02020603050405020304" pitchFamily="18" charset="0"/>
                <a:cs typeface="Times New Roman" panose="02020603050405020304" pitchFamily="18" charset="0"/>
              </a:rPr>
              <a:t>GẮN STICKER SNAPCHAT</a:t>
            </a:r>
          </a:p>
        </p:txBody>
      </p:sp>
    </p:spTree>
    <p:extLst>
      <p:ext uri="{BB962C8B-B14F-4D97-AF65-F5344CB8AC3E}">
        <p14:creationId xmlns:p14="http://schemas.microsoft.com/office/powerpoint/2010/main" val="2825309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5723" y="1484319"/>
            <a:ext cx="4903509" cy="646331"/>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1. Detect </a:t>
            </a:r>
            <a:r>
              <a:rPr lang="en-US" dirty="0" err="1" smtClean="0">
                <a:latin typeface="Times New Roman" panose="02020603050405020304" pitchFamily="18" charset="0"/>
                <a:cs typeface="Times New Roman" panose="02020603050405020304" pitchFamily="18" charset="0"/>
              </a:rPr>
              <a:t>gương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mặt</a:t>
            </a: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bằng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cách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chỉ</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ra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điểm</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2. </a:t>
            </a:r>
            <a:r>
              <a:rPr lang="en-US" dirty="0" err="1" smtClean="0">
                <a:latin typeface="Times New Roman" panose="02020603050405020304" pitchFamily="18" charset="0"/>
                <a:cs typeface="Times New Roman" panose="02020603050405020304" pitchFamily="18" charset="0"/>
              </a:rPr>
              <a:t>Gắn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sticke</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điểm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đã</a:t>
            </a:r>
            <a:r>
              <a:rPr lang="en-US" dirty="0" smtClean="0">
                <a:latin typeface="Times New Roman" panose="02020603050405020304" pitchFamily="18" charset="0"/>
                <a:cs typeface="Times New Roman" panose="02020603050405020304" pitchFamily="18" charset="0"/>
              </a:rPr>
              <a:t> detect.</a:t>
            </a:r>
          </a:p>
        </p:txBody>
      </p:sp>
      <p:pic>
        <p:nvPicPr>
          <p:cNvPr id="3" name="Picture 2"/>
          <p:cNvPicPr>
            <a:picLocks noChangeAspect="1"/>
          </p:cNvPicPr>
          <p:nvPr/>
        </p:nvPicPr>
        <p:blipFill>
          <a:blip r:embed="rId2"/>
          <a:stretch>
            <a:fillRect/>
          </a:stretch>
        </p:blipFill>
        <p:spPr>
          <a:xfrm>
            <a:off x="7961586" y="1850447"/>
            <a:ext cx="3239813" cy="3482807"/>
          </a:xfrm>
          <a:prstGeom prst="rect">
            <a:avLst/>
          </a:prstGeom>
        </p:spPr>
      </p:pic>
      <p:sp>
        <p:nvSpPr>
          <p:cNvPr id="4" name="TextBox 3"/>
          <p:cNvSpPr txBox="1"/>
          <p:nvPr/>
        </p:nvSpPr>
        <p:spPr>
          <a:xfrm>
            <a:off x="8379576" y="5620407"/>
            <a:ext cx="2821823" cy="923330"/>
          </a:xfrm>
          <a:prstGeom prst="rect">
            <a:avLst/>
          </a:prstGeom>
          <a:noFill/>
        </p:spPr>
        <p:txBody>
          <a:bodyPr wrap="square" rtlCol="0">
            <a:spAutoFit/>
          </a:bodyPr>
          <a:lstStyle/>
          <a:p>
            <a:r>
              <a:rPr lang="en-US" b="1" dirty="0" err="1" smtClean="0">
                <a:latin typeface="Times New Roman" panose="02020603050405020304" pitchFamily="18" charset="0"/>
                <a:cs typeface="Times New Roman" panose="02020603050405020304" pitchFamily="18" charset="0"/>
              </a:rPr>
              <a:t>Mục</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đích</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cuối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cùng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của</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bài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toán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này</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là</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thu</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được</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bức</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ảnh</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như</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sau</a:t>
            </a:r>
            <a:endParaRPr lang="en-US" b="1" dirty="0">
              <a:latin typeface="Times New Roman" panose="02020603050405020304" pitchFamily="18" charset="0"/>
              <a:cs typeface="Times New Roman" panose="02020603050405020304" pitchFamily="18" charset="0"/>
            </a:endParaRPr>
          </a:p>
        </p:txBody>
      </p:sp>
      <p:sp>
        <p:nvSpPr>
          <p:cNvPr id="5" name="Rectangle 4"/>
          <p:cNvSpPr/>
          <p:nvPr/>
        </p:nvSpPr>
        <p:spPr>
          <a:xfrm>
            <a:off x="156998" y="233784"/>
            <a:ext cx="5743824" cy="553998"/>
          </a:xfrm>
          <a:prstGeom prst="rect">
            <a:avLst/>
          </a:prstGeom>
        </p:spPr>
        <p:txBody>
          <a:bodyPr wrap="square">
            <a:spAutoFit/>
          </a:bodyPr>
          <a:lstStyle/>
          <a:p>
            <a:r>
              <a:rPr lang="en-US" sz="3000" b="1" dirty="0">
                <a:latin typeface="Times New Roman" panose="02020603050405020304" pitchFamily="18" charset="0"/>
                <a:cs typeface="Times New Roman" panose="02020603050405020304" pitchFamily="18" charset="0"/>
              </a:rPr>
              <a:t>GẮN STICKER SNAPCHAT</a:t>
            </a:r>
          </a:p>
        </p:txBody>
      </p:sp>
      <p:pic>
        <p:nvPicPr>
          <p:cNvPr id="7" name="Picture 6"/>
          <p:cNvPicPr>
            <a:picLocks noChangeAspect="1"/>
          </p:cNvPicPr>
          <p:nvPr/>
        </p:nvPicPr>
        <p:blipFill>
          <a:blip r:embed="rId3"/>
          <a:stretch>
            <a:fillRect/>
          </a:stretch>
        </p:blipFill>
        <p:spPr>
          <a:xfrm>
            <a:off x="516082" y="2338951"/>
            <a:ext cx="3236111" cy="2751082"/>
          </a:xfrm>
          <a:prstGeom prst="rect">
            <a:avLst/>
          </a:prstGeom>
        </p:spPr>
      </p:pic>
      <p:pic>
        <p:nvPicPr>
          <p:cNvPr id="8" name="Picture 7"/>
          <p:cNvPicPr>
            <a:picLocks noChangeAspect="1"/>
          </p:cNvPicPr>
          <p:nvPr/>
        </p:nvPicPr>
        <p:blipFill>
          <a:blip r:embed="rId4"/>
          <a:stretch>
            <a:fillRect/>
          </a:stretch>
        </p:blipFill>
        <p:spPr>
          <a:xfrm>
            <a:off x="4469525" y="2820414"/>
            <a:ext cx="2446035" cy="1788156"/>
          </a:xfrm>
          <a:prstGeom prst="rect">
            <a:avLst/>
          </a:prstGeom>
        </p:spPr>
      </p:pic>
      <p:sp>
        <p:nvSpPr>
          <p:cNvPr id="9" name="TextBox 8"/>
          <p:cNvSpPr txBox="1"/>
          <p:nvPr/>
        </p:nvSpPr>
        <p:spPr>
          <a:xfrm>
            <a:off x="3941379" y="3302876"/>
            <a:ext cx="528146" cy="707886"/>
          </a:xfrm>
          <a:prstGeom prst="rect">
            <a:avLst/>
          </a:prstGeom>
          <a:noFill/>
        </p:spPr>
        <p:txBody>
          <a:bodyPr wrap="square" rtlCol="0">
            <a:spAutoFit/>
          </a:bodyPr>
          <a:lstStyle/>
          <a:p>
            <a:r>
              <a:rPr lang="en-US" sz="4000" b="1" dirty="0" smtClean="0"/>
              <a:t>+</a:t>
            </a:r>
            <a:endParaRPr lang="en-US" sz="4000" b="1" dirty="0"/>
          </a:p>
        </p:txBody>
      </p:sp>
      <p:sp>
        <p:nvSpPr>
          <p:cNvPr id="10" name="TextBox 9"/>
          <p:cNvSpPr txBox="1"/>
          <p:nvPr/>
        </p:nvSpPr>
        <p:spPr>
          <a:xfrm>
            <a:off x="7118131" y="3216166"/>
            <a:ext cx="780393" cy="707886"/>
          </a:xfrm>
          <a:prstGeom prst="rect">
            <a:avLst/>
          </a:prstGeom>
          <a:noFill/>
        </p:spPr>
        <p:txBody>
          <a:bodyPr wrap="square" rtlCol="0">
            <a:spAutoFit/>
          </a:bodyPr>
          <a:lstStyle/>
          <a:p>
            <a:r>
              <a:rPr lang="en-US" sz="4000" b="1" dirty="0" smtClean="0"/>
              <a:t>=</a:t>
            </a:r>
            <a:endParaRPr lang="en-US" sz="4000" b="1" dirty="0"/>
          </a:p>
        </p:txBody>
      </p:sp>
      <p:sp>
        <p:nvSpPr>
          <p:cNvPr id="11" name="Slide Number Placeholder 10"/>
          <p:cNvSpPr>
            <a:spLocks noGrp="1"/>
          </p:cNvSpPr>
          <p:nvPr>
            <p:ph type="sldNum" sz="quarter" idx="12"/>
          </p:nvPr>
        </p:nvSpPr>
        <p:spPr/>
        <p:txBody>
          <a:bodyPr/>
          <a:lstStyle/>
          <a:p>
            <a:fld id="{2384A241-C123-4A79-B6AF-4271F6AA0E5A}" type="slidenum">
              <a:rPr lang="en-US" smtClean="0"/>
              <a:t>18</a:t>
            </a:fld>
            <a:endParaRPr lang="en-US"/>
          </a:p>
        </p:txBody>
      </p:sp>
      <p:sp>
        <p:nvSpPr>
          <p:cNvPr id="6" name="Rectangle 5"/>
          <p:cNvSpPr/>
          <p:nvPr/>
        </p:nvSpPr>
        <p:spPr>
          <a:xfrm>
            <a:off x="5043949" y="3244334"/>
            <a:ext cx="2104102"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Gamma correction </a:t>
            </a:r>
            <a:endParaRPr lang="en-US" dirty="0"/>
          </a:p>
        </p:txBody>
      </p:sp>
      <p:sp>
        <p:nvSpPr>
          <p:cNvPr id="12" name="Rectangle 11"/>
          <p:cNvSpPr/>
          <p:nvPr/>
        </p:nvSpPr>
        <p:spPr>
          <a:xfrm>
            <a:off x="5043949" y="3244334"/>
            <a:ext cx="2104102"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Gamma correction </a:t>
            </a:r>
            <a:endParaRPr lang="en-US" dirty="0"/>
          </a:p>
        </p:txBody>
      </p:sp>
    </p:spTree>
    <p:extLst>
      <p:ext uri="{BB962C8B-B14F-4D97-AF65-F5344CB8AC3E}">
        <p14:creationId xmlns:p14="http://schemas.microsoft.com/office/powerpoint/2010/main" val="1765203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566" y="111730"/>
            <a:ext cx="8911687" cy="1280890"/>
          </a:xfrm>
        </p:spPr>
        <p:txBody>
          <a:bodyPr>
            <a:normAutofit/>
          </a:bodyPr>
          <a:lstStyle/>
          <a:p>
            <a:r>
              <a:rPr lang="en-US" sz="3200" b="1" dirty="0" err="1" smtClean="0">
                <a:solidFill>
                  <a:schemeClr val="tx1"/>
                </a:solidFill>
                <a:latin typeface="Times New Roman" panose="02020603050405020304" pitchFamily="18" charset="0"/>
                <a:cs typeface="Times New Roman" panose="02020603050405020304" pitchFamily="18" charset="0"/>
              </a:rPr>
              <a:t>Thêm</a:t>
            </a:r>
            <a:r>
              <a:rPr lang="en-US" sz="3200" b="1" dirty="0" smtClean="0">
                <a:solidFill>
                  <a:schemeClr val="tx1"/>
                </a:solidFill>
                <a:latin typeface="Times New Roman" panose="02020603050405020304" pitchFamily="18" charset="0"/>
                <a:cs typeface="Times New Roman" panose="02020603050405020304" pitchFamily="18" charset="0"/>
              </a:rPr>
              <a:t> </a:t>
            </a:r>
            <a:r>
              <a:rPr lang="en-US" sz="3200" b="1" dirty="0" err="1" smtClean="0">
                <a:solidFill>
                  <a:schemeClr val="tx1"/>
                </a:solidFill>
                <a:latin typeface="Times New Roman" panose="02020603050405020304" pitchFamily="18" charset="0"/>
                <a:cs typeface="Times New Roman" panose="02020603050405020304" pitchFamily="18" charset="0"/>
              </a:rPr>
              <a:t>nền</a:t>
            </a:r>
            <a:r>
              <a:rPr lang="en-US" sz="3200" b="1" dirty="0" smtClean="0">
                <a:solidFill>
                  <a:schemeClr val="tx1"/>
                </a:solidFill>
                <a:latin typeface="Times New Roman" panose="02020603050405020304" pitchFamily="18" charset="0"/>
                <a:cs typeface="Times New Roman" panose="02020603050405020304" pitchFamily="18" charset="0"/>
              </a:rPr>
              <a:t> </a:t>
            </a:r>
            <a:r>
              <a:rPr lang="en-US" sz="3200" b="1" dirty="0" err="1" smtClean="0">
                <a:solidFill>
                  <a:schemeClr val="tx1"/>
                </a:solidFill>
                <a:latin typeface="Times New Roman" panose="02020603050405020304" pitchFamily="18" charset="0"/>
                <a:cs typeface="Times New Roman" panose="02020603050405020304" pitchFamily="18" charset="0"/>
              </a:rPr>
              <a:t>tuyết</a:t>
            </a:r>
            <a:endParaRPr lang="en-US" sz="3200"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887646" y="1392620"/>
            <a:ext cx="8915400" cy="325821"/>
          </a:xfrm>
        </p:spPr>
        <p:txBody>
          <a:bodyPr>
            <a:normAutofit fontScale="25000" lnSpcReduction="20000"/>
          </a:bodyPr>
          <a:lstStyle/>
          <a:p>
            <a:pPr marL="0" indent="0">
              <a:buNone/>
            </a:pPr>
            <a:r>
              <a:rPr lang="en-US" sz="7200" dirty="0" smtClean="0">
                <a:latin typeface="Times New Roman" panose="02020603050405020304" pitchFamily="18" charset="0"/>
                <a:cs typeface="Times New Roman" panose="02020603050405020304" pitchFamily="18" charset="0"/>
              </a:rPr>
              <a:t>B1 </a:t>
            </a:r>
            <a:r>
              <a:rPr lang="en-US" sz="7200" dirty="0">
                <a:latin typeface="Times New Roman" panose="02020603050405020304" pitchFamily="18" charset="0"/>
                <a:cs typeface="Times New Roman" panose="02020603050405020304" pitchFamily="18" charset="0"/>
              </a:rPr>
              <a:t>Load </a:t>
            </a:r>
            <a:r>
              <a:rPr lang="en-US" sz="7200" dirty="0" err="1">
                <a:latin typeface="Times New Roman" panose="02020603050405020304" pitchFamily="18" charset="0"/>
                <a:cs typeface="Times New Roman" panose="02020603050405020304" pitchFamily="18" charset="0"/>
              </a:rPr>
              <a:t>một</a:t>
            </a:r>
            <a:r>
              <a:rPr lang="en-US" sz="7200" dirty="0">
                <a:latin typeface="Times New Roman" panose="02020603050405020304" pitchFamily="18" charset="0"/>
                <a:cs typeface="Times New Roman" panose="02020603050405020304" pitchFamily="18" charset="0"/>
              </a:rPr>
              <a:t> </a:t>
            </a:r>
            <a:r>
              <a:rPr lang="en-US" sz="7200" dirty="0" err="1">
                <a:latin typeface="Times New Roman" panose="02020603050405020304" pitchFamily="18" charset="0"/>
                <a:cs typeface="Times New Roman" panose="02020603050405020304" pitchFamily="18" charset="0"/>
              </a:rPr>
              <a:t>ảnh</a:t>
            </a:r>
            <a:r>
              <a:rPr lang="en-US" sz="7200" dirty="0">
                <a:latin typeface="Times New Roman" panose="02020603050405020304" pitchFamily="18" charset="0"/>
                <a:cs typeface="Times New Roman" panose="02020603050405020304" pitchFamily="18" charset="0"/>
              </a:rPr>
              <a:t> </a:t>
            </a:r>
            <a:r>
              <a:rPr lang="en-US" sz="7200" dirty="0" err="1">
                <a:latin typeface="Times New Roman" panose="02020603050405020304" pitchFamily="18" charset="0"/>
                <a:cs typeface="Times New Roman" panose="02020603050405020304" pitchFamily="18" charset="0"/>
              </a:rPr>
              <a:t>tuyết</a:t>
            </a:r>
            <a:r>
              <a:rPr lang="en-US" sz="7200" dirty="0">
                <a:latin typeface="Times New Roman" panose="02020603050405020304" pitchFamily="18" charset="0"/>
                <a:cs typeface="Times New Roman" panose="02020603050405020304" pitchFamily="18" charset="0"/>
              </a:rPr>
              <a:t> </a:t>
            </a:r>
            <a:r>
              <a:rPr lang="en-US" sz="7200" dirty="0" err="1">
                <a:latin typeface="Times New Roman" panose="02020603050405020304" pitchFamily="18" charset="0"/>
                <a:cs typeface="Times New Roman" panose="02020603050405020304" pitchFamily="18" charset="0"/>
              </a:rPr>
              <a:t>có</a:t>
            </a:r>
            <a:r>
              <a:rPr lang="en-US" sz="7200" dirty="0">
                <a:latin typeface="Times New Roman" panose="02020603050405020304" pitchFamily="18" charset="0"/>
                <a:cs typeface="Times New Roman" panose="02020603050405020304" pitchFamily="18" charset="0"/>
              </a:rPr>
              <a:t> </a:t>
            </a:r>
            <a:r>
              <a:rPr lang="en-US" sz="7200" dirty="0" err="1">
                <a:latin typeface="Times New Roman" panose="02020603050405020304" pitchFamily="18" charset="0"/>
                <a:cs typeface="Times New Roman" panose="02020603050405020304" pitchFamily="18" charset="0"/>
              </a:rPr>
              <a:t>phông</a:t>
            </a:r>
            <a:r>
              <a:rPr lang="en-US" sz="7200" dirty="0">
                <a:latin typeface="Times New Roman" panose="02020603050405020304" pitchFamily="18" charset="0"/>
                <a:cs typeface="Times New Roman" panose="02020603050405020304" pitchFamily="18" charset="0"/>
              </a:rPr>
              <a:t> </a:t>
            </a:r>
            <a:r>
              <a:rPr lang="en-US" sz="7200" dirty="0" err="1">
                <a:latin typeface="Times New Roman" panose="02020603050405020304" pitchFamily="18" charset="0"/>
                <a:cs typeface="Times New Roman" panose="02020603050405020304" pitchFamily="18" charset="0"/>
              </a:rPr>
              <a:t>xanh</a:t>
            </a:r>
            <a:r>
              <a:rPr lang="en-US" sz="7200" dirty="0">
                <a:latin typeface="Times New Roman" panose="02020603050405020304" pitchFamily="18" charset="0"/>
                <a:cs typeface="Times New Roman" panose="02020603050405020304" pitchFamily="18" charset="0"/>
              </a:rPr>
              <a:t> </a:t>
            </a:r>
            <a:r>
              <a:rPr lang="en-US" sz="7200" dirty="0" err="1">
                <a:latin typeface="Times New Roman" panose="02020603050405020304" pitchFamily="18" charset="0"/>
                <a:cs typeface="Times New Roman" panose="02020603050405020304" pitchFamily="18" charset="0"/>
              </a:rPr>
              <a:t>hoặc</a:t>
            </a:r>
            <a:r>
              <a:rPr lang="en-US" sz="7200" dirty="0">
                <a:latin typeface="Times New Roman" panose="02020603050405020304" pitchFamily="18" charset="0"/>
                <a:cs typeface="Times New Roman" panose="02020603050405020304" pitchFamily="18" charset="0"/>
              </a:rPr>
              <a:t> </a:t>
            </a:r>
            <a:r>
              <a:rPr lang="en-US" sz="7200" dirty="0" err="1">
                <a:latin typeface="Times New Roman" panose="02020603050405020304" pitchFamily="18" charset="0"/>
                <a:cs typeface="Times New Roman" panose="02020603050405020304" pitchFamily="18" charset="0"/>
              </a:rPr>
              <a:t>đen</a:t>
            </a:r>
            <a:r>
              <a:rPr lang="en-US" sz="7200" dirty="0">
                <a:latin typeface="Times New Roman" panose="02020603050405020304" pitchFamily="18" charset="0"/>
                <a:cs typeface="Times New Roman" panose="02020603050405020304" pitchFamily="18" charset="0"/>
              </a:rPr>
              <a:t> (</a:t>
            </a:r>
            <a:r>
              <a:rPr lang="en-US" sz="7200" dirty="0" err="1">
                <a:latin typeface="Times New Roman" panose="02020603050405020304" pitchFamily="18" charset="0"/>
                <a:cs typeface="Times New Roman" panose="02020603050405020304" pitchFamily="18" charset="0"/>
              </a:rPr>
              <a:t>bài</a:t>
            </a:r>
            <a:r>
              <a:rPr lang="en-US" sz="7200" dirty="0">
                <a:latin typeface="Times New Roman" panose="02020603050405020304" pitchFamily="18" charset="0"/>
                <a:cs typeface="Times New Roman" panose="02020603050405020304" pitchFamily="18" charset="0"/>
              </a:rPr>
              <a:t> </a:t>
            </a:r>
            <a:r>
              <a:rPr lang="en-US" sz="7200" dirty="0" err="1">
                <a:latin typeface="Times New Roman" panose="02020603050405020304" pitchFamily="18" charset="0"/>
                <a:cs typeface="Times New Roman" panose="02020603050405020304" pitchFamily="18" charset="0"/>
              </a:rPr>
              <a:t>này</a:t>
            </a:r>
            <a:r>
              <a:rPr lang="en-US" sz="7200" dirty="0">
                <a:latin typeface="Times New Roman" panose="02020603050405020304" pitchFamily="18" charset="0"/>
                <a:cs typeface="Times New Roman" panose="02020603050405020304" pitchFamily="18" charset="0"/>
              </a:rPr>
              <a:t> </a:t>
            </a:r>
            <a:r>
              <a:rPr lang="en-US" sz="7200" dirty="0" err="1">
                <a:latin typeface="Times New Roman" panose="02020603050405020304" pitchFamily="18" charset="0"/>
                <a:cs typeface="Times New Roman" panose="02020603050405020304" pitchFamily="18" charset="0"/>
              </a:rPr>
              <a:t>chọn</a:t>
            </a:r>
            <a:r>
              <a:rPr lang="en-US" sz="7200" dirty="0">
                <a:latin typeface="Times New Roman" panose="02020603050405020304" pitchFamily="18" charset="0"/>
                <a:cs typeface="Times New Roman" panose="02020603050405020304" pitchFamily="18" charset="0"/>
              </a:rPr>
              <a:t> </a:t>
            </a:r>
            <a:r>
              <a:rPr lang="en-US" sz="7200" dirty="0" err="1">
                <a:latin typeface="Times New Roman" panose="02020603050405020304" pitchFamily="18" charset="0"/>
                <a:cs typeface="Times New Roman" panose="02020603050405020304" pitchFamily="18" charset="0"/>
              </a:rPr>
              <a:t>màu</a:t>
            </a:r>
            <a:r>
              <a:rPr lang="en-US" sz="7200" dirty="0">
                <a:latin typeface="Times New Roman" panose="02020603050405020304" pitchFamily="18" charset="0"/>
                <a:cs typeface="Times New Roman" panose="02020603050405020304" pitchFamily="18" charset="0"/>
              </a:rPr>
              <a:t> </a:t>
            </a:r>
            <a:r>
              <a:rPr lang="en-US" sz="7200" dirty="0" err="1">
                <a:latin typeface="Times New Roman" panose="02020603050405020304" pitchFamily="18" charset="0"/>
                <a:cs typeface="Times New Roman" panose="02020603050405020304" pitchFamily="18" charset="0"/>
              </a:rPr>
              <a:t>đen</a:t>
            </a:r>
            <a:r>
              <a:rPr lang="en-US" sz="7200" dirty="0" smtClean="0">
                <a:latin typeface="Times New Roman" panose="02020603050405020304" pitchFamily="18" charset="0"/>
                <a:cs typeface="Times New Roman" panose="02020603050405020304" pitchFamily="18" charset="0"/>
              </a:rPr>
              <a:t>)</a:t>
            </a:r>
          </a:p>
          <a:p>
            <a:pPr marL="0" indent="0">
              <a:buNone/>
            </a:pPr>
            <a:r>
              <a:rPr lang="en-US" sz="2000" dirty="0" smtClean="0"/>
              <a:t>  	</a:t>
            </a:r>
            <a:endParaRPr lang="en-US" sz="2000" dirty="0"/>
          </a:p>
          <a:p>
            <a:pPr marL="0" indent="0">
              <a:buNone/>
            </a:pPr>
            <a:r>
              <a:rPr lang="en-US" dirty="0"/>
              <a:t/>
            </a:r>
            <a:br>
              <a:rPr lang="en-US" dirty="0"/>
            </a:b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1346" y="2038361"/>
            <a:ext cx="5736566" cy="3140015"/>
          </a:xfrm>
          <a:prstGeom prst="rect">
            <a:avLst/>
          </a:prstGeom>
        </p:spPr>
      </p:pic>
    </p:spTree>
    <p:extLst>
      <p:ext uri="{BB962C8B-B14F-4D97-AF65-F5344CB8AC3E}">
        <p14:creationId xmlns:p14="http://schemas.microsoft.com/office/powerpoint/2010/main" val="1876933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31476" y="733246"/>
            <a:ext cx="8757744" cy="6124754"/>
          </a:xfrm>
          <a:prstGeom prst="rect">
            <a:avLst/>
          </a:prstGeom>
          <a:noFill/>
        </p:spPr>
        <p:txBody>
          <a:bodyPr wrap="square" rtlCol="0">
            <a:spAutoFit/>
          </a:bodyPr>
          <a:lstStyle/>
          <a:p>
            <a:endParaRPr lang="en-US" sz="2800" dirty="0" smtClean="0">
              <a:latin typeface="Times New Roman" panose="02020603050405020304" pitchFamily="18" charset="0"/>
              <a:cs typeface="Times New Roman" panose="02020603050405020304" pitchFamily="18" charset="0"/>
            </a:endParaRPr>
          </a:p>
          <a:p>
            <a:pPr marL="342900" indent="-342900">
              <a:buAutoNum type="arabicPeriod"/>
            </a:pPr>
            <a:r>
              <a:rPr lang="en-US" sz="2800" dirty="0" err="1" smtClean="0">
                <a:latin typeface="Times New Roman" panose="02020603050405020304" pitchFamily="18" charset="0"/>
                <a:cs typeface="Times New Roman" panose="02020603050405020304" pitchFamily="18" charset="0"/>
              </a:rPr>
              <a:t>Lọc</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mụn</a:t>
            </a:r>
            <a:endParaRPr lang="en-US" sz="2800" dirty="0" smtClean="0">
              <a:latin typeface="Times New Roman" panose="02020603050405020304" pitchFamily="18" charset="0"/>
              <a:cs typeface="Times New Roman" panose="02020603050405020304" pitchFamily="18" charset="0"/>
            </a:endParaRPr>
          </a:p>
          <a:p>
            <a:pPr marL="342900" indent="-342900">
              <a:buAutoNum type="arabicPeriod"/>
            </a:pPr>
            <a:r>
              <a:rPr lang="en-US" sz="2800" dirty="0" err="1" smtClean="0">
                <a:latin typeface="Times New Roman" panose="02020603050405020304" pitchFamily="18" charset="0"/>
                <a:cs typeface="Times New Roman" panose="02020603050405020304" pitchFamily="18" charset="0"/>
              </a:rPr>
              <a:t>Làm</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sắc</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nét</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ảnh</a:t>
            </a:r>
            <a:endParaRPr lang="en-US" sz="2800" dirty="0" smtClean="0">
              <a:latin typeface="Times New Roman" panose="02020603050405020304" pitchFamily="18" charset="0"/>
              <a:cs typeface="Times New Roman" panose="02020603050405020304" pitchFamily="18" charset="0"/>
            </a:endParaRPr>
          </a:p>
          <a:p>
            <a:pPr marL="342900" indent="-342900">
              <a:buAutoNum type="arabicPeriod"/>
            </a:pPr>
            <a:r>
              <a:rPr lang="en-US" sz="2800" dirty="0" err="1" smtClean="0">
                <a:latin typeface="Times New Roman" panose="02020603050405020304" pitchFamily="18" charset="0"/>
                <a:cs typeface="Times New Roman" panose="02020603050405020304" pitchFamily="18" charset="0"/>
              </a:rPr>
              <a:t>Làm</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sáng</a:t>
            </a:r>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da</a:t>
            </a:r>
          </a:p>
          <a:p>
            <a:pPr marL="342900" indent="-342900">
              <a:buFontTx/>
              <a:buAutoNum type="arabicPeriod"/>
            </a:pPr>
            <a:r>
              <a:rPr lang="en-US" sz="2800" dirty="0" err="1">
                <a:latin typeface="Times New Roman" panose="02020603050405020304" pitchFamily="18" charset="0"/>
                <a:cs typeface="Times New Roman" panose="02020603050405020304" pitchFamily="18" charset="0"/>
              </a:rPr>
              <a:t>Đeo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mặt</a:t>
            </a:r>
            <a:r>
              <a:rPr lang="en-US" sz="2800" dirty="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nạ</a:t>
            </a:r>
            <a:endParaRPr lang="en-US" sz="2800" dirty="0" smtClean="0">
              <a:latin typeface="Times New Roman" panose="02020603050405020304" pitchFamily="18" charset="0"/>
              <a:cs typeface="Times New Roman" panose="02020603050405020304" pitchFamily="18" charset="0"/>
            </a:endParaRPr>
          </a:p>
          <a:p>
            <a:pPr marL="342900" indent="-342900">
              <a:buAutoNum type="arabicPeriod"/>
            </a:pPr>
            <a:r>
              <a:rPr lang="en-US" sz="2800" dirty="0" err="1" smtClean="0">
                <a:latin typeface="Times New Roman" panose="02020603050405020304" pitchFamily="18" charset="0"/>
                <a:cs typeface="Times New Roman" panose="02020603050405020304" pitchFamily="18" charset="0"/>
              </a:rPr>
              <a:t>Gắn</a:t>
            </a:r>
            <a:r>
              <a:rPr lang="en-US" sz="2800" dirty="0" smtClean="0">
                <a:latin typeface="Times New Roman" panose="02020603050405020304" pitchFamily="18" charset="0"/>
                <a:cs typeface="Times New Roman" panose="02020603050405020304" pitchFamily="18" charset="0"/>
              </a:rPr>
              <a:t> sticker</a:t>
            </a:r>
          </a:p>
          <a:p>
            <a:pPr marL="342900" indent="-342900">
              <a:buAutoNum type="arabicPeriod"/>
            </a:pPr>
            <a:r>
              <a:rPr lang="en-US" sz="2800" dirty="0" err="1" smtClean="0">
                <a:latin typeface="Times New Roman" panose="02020603050405020304" pitchFamily="18" charset="0"/>
                <a:cs typeface="Times New Roman" panose="02020603050405020304" pitchFamily="18" charset="0"/>
              </a:rPr>
              <a:t>Ảnh</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nền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tuyết</a:t>
            </a:r>
            <a:endParaRPr lang="en-US" sz="2800" dirty="0" smtClean="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7. </a:t>
            </a:r>
            <a:r>
              <a:rPr lang="en-US" sz="2800" dirty="0" err="1">
                <a:latin typeface="Times New Roman" panose="02020603050405020304" pitchFamily="18" charset="0"/>
                <a:cs typeface="Times New Roman" panose="02020603050405020304" pitchFamily="18" charset="0"/>
              </a:rPr>
              <a:t>Làm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cong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Warpping</a:t>
            </a:r>
            <a:r>
              <a:rPr lang="en-US" sz="2800" dirty="0" smtClean="0">
                <a:latin typeface="Times New Roman" panose="02020603050405020304" pitchFamily="18" charset="0"/>
                <a:cs typeface="Times New Roman" panose="02020603050405020304" pitchFamily="18" charset="0"/>
              </a:rPr>
              <a:t>)</a:t>
            </a:r>
            <a:endParaRPr lang="en-US" sz="2800" dirty="0" smtClean="0">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8</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Chuyển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màu</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nền</a:t>
            </a:r>
            <a:endParaRPr lang="en-US" sz="2800" dirty="0" smtClean="0">
              <a:latin typeface="Times New Roman" panose="02020603050405020304" pitchFamily="18" charset="0"/>
              <a:cs typeface="Times New Roman" panose="02020603050405020304" pitchFamily="18" charset="0"/>
            </a:endParaRPr>
          </a:p>
          <a:p>
            <a:pPr marL="342900" indent="-342900">
              <a:buAutoNum type="arabicPeriod"/>
            </a:pPr>
            <a:endParaRPr lang="en-US" sz="2800" dirty="0" smtClean="0">
              <a:latin typeface="Times New Roman" panose="02020603050405020304" pitchFamily="18" charset="0"/>
              <a:cs typeface="Times New Roman" panose="02020603050405020304" pitchFamily="18" charset="0"/>
            </a:endParaRPr>
          </a:p>
          <a:p>
            <a:pPr marL="342900" indent="-342900">
              <a:buAutoNum type="arabicPeriod"/>
            </a:pPr>
            <a:endParaRPr lang="en-US" sz="2800" dirty="0" smtClean="0">
              <a:latin typeface="Times New Roman" panose="02020603050405020304" pitchFamily="18" charset="0"/>
              <a:cs typeface="Times New Roman" panose="02020603050405020304" pitchFamily="18" charset="0"/>
            </a:endParaRPr>
          </a:p>
          <a:p>
            <a:pPr marL="342900" indent="-342900">
              <a:buAutoNum type="arabicPeriod"/>
            </a:pPr>
            <a:endParaRPr lang="en-US" sz="2800" dirty="0" smtClean="0">
              <a:latin typeface="Times New Roman" panose="02020603050405020304" pitchFamily="18" charset="0"/>
              <a:cs typeface="Times New Roman" panose="02020603050405020304" pitchFamily="18" charset="0"/>
            </a:endParaRPr>
          </a:p>
          <a:p>
            <a:pPr marL="342900" indent="-342900">
              <a:buAutoNum type="arabicPeriod"/>
            </a:pPr>
            <a:endParaRPr lang="en-US" sz="2800" dirty="0" smtClean="0">
              <a:latin typeface="Times New Roman" panose="02020603050405020304" pitchFamily="18" charset="0"/>
              <a:cs typeface="Times New Roman" panose="02020603050405020304" pitchFamily="18" charset="0"/>
            </a:endParaRPr>
          </a:p>
          <a:p>
            <a:pPr marL="342900" indent="-342900">
              <a:buAutoNum type="arabicPeriod"/>
            </a:pPr>
            <a:endParaRPr lang="en-US" sz="2800"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2384A241-C123-4A79-B6AF-4271F6AA0E5A}" type="slidenum">
              <a:rPr lang="en-US" smtClean="0">
                <a:latin typeface="Times New Roman" panose="02020603050405020304" pitchFamily="18" charset="0"/>
                <a:cs typeface="Times New Roman" panose="02020603050405020304" pitchFamily="18" charset="0"/>
              </a:rPr>
              <a:t>2</a:t>
            </a:fld>
            <a:endParaRPr lang="en-US"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06673" y="111342"/>
            <a:ext cx="2916183" cy="861774"/>
          </a:xfrm>
          <a:prstGeom prst="rect">
            <a:avLst/>
          </a:prstGeom>
          <a:noFill/>
        </p:spPr>
        <p:txBody>
          <a:bodyPr wrap="none" rtlCol="0">
            <a:spAutoFit/>
          </a:bodyPr>
          <a:lstStyle/>
          <a:p>
            <a:r>
              <a:rPr lang="en-US" sz="3200" b="1" dirty="0" err="1">
                <a:latin typeface="Times New Roman" panose="02020603050405020304" pitchFamily="18" charset="0"/>
                <a:cs typeface="Times New Roman" panose="02020603050405020304" pitchFamily="18" charset="0"/>
              </a:rPr>
              <a:t>Các</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chức</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năng</a:t>
            </a:r>
            <a:r>
              <a:rPr lang="en-US" sz="3200" b="1" dirty="0">
                <a:latin typeface="Times New Roman" panose="02020603050405020304" pitchFamily="18" charset="0"/>
                <a:cs typeface="Times New Roman" panose="02020603050405020304" pitchFamily="18" charset="0"/>
              </a:rPr>
              <a:t>:</a:t>
            </a:r>
          </a:p>
          <a:p>
            <a:endParaRPr lang="en-US" dirty="0"/>
          </a:p>
        </p:txBody>
      </p:sp>
      <p:sp>
        <p:nvSpPr>
          <p:cNvPr id="5" name="TextBox 4"/>
          <p:cNvSpPr txBox="1"/>
          <p:nvPr/>
        </p:nvSpPr>
        <p:spPr>
          <a:xfrm>
            <a:off x="2995448" y="5431221"/>
            <a:ext cx="7441324" cy="369332"/>
          </a:xfrm>
          <a:prstGeom prst="rect">
            <a:avLst/>
          </a:prstGeom>
          <a:noFill/>
        </p:spPr>
        <p:txBody>
          <a:bodyPr wrap="square" rtlCol="0">
            <a:spAutoFit/>
          </a:bodyPr>
          <a:lstStyle/>
          <a:p>
            <a:r>
              <a:rPr lang="en-US" dirty="0" smtClean="0"/>
              <a:t>Link </a:t>
            </a:r>
            <a:r>
              <a:rPr lang="en-US" dirty="0" err="1" smtClean="0"/>
              <a:t>gitlab</a:t>
            </a:r>
            <a:r>
              <a:rPr lang="en-US" dirty="0" smtClean="0"/>
              <a:t>: </a:t>
            </a:r>
            <a:endParaRPr lang="en-US" dirty="0"/>
          </a:p>
        </p:txBody>
      </p:sp>
    </p:spTree>
    <p:extLst>
      <p:ext uri="{BB962C8B-B14F-4D97-AF65-F5344CB8AC3E}">
        <p14:creationId xmlns:p14="http://schemas.microsoft.com/office/powerpoint/2010/main" val="32554035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96566" y="111730"/>
            <a:ext cx="8911687" cy="1280890"/>
          </a:xfrm>
        </p:spPr>
        <p:txBody>
          <a:bodyPr>
            <a:normAutofit/>
          </a:bodyPr>
          <a:lstStyle/>
          <a:p>
            <a:r>
              <a:rPr lang="en-US" sz="3200" b="1" dirty="0" err="1" smtClean="0">
                <a:solidFill>
                  <a:schemeClr val="tx1"/>
                </a:solidFill>
                <a:latin typeface="Times New Roman" panose="02020603050405020304" pitchFamily="18" charset="0"/>
                <a:cs typeface="Times New Roman" panose="02020603050405020304" pitchFamily="18" charset="0"/>
              </a:rPr>
              <a:t>Thêm</a:t>
            </a:r>
            <a:r>
              <a:rPr lang="en-US" sz="3200" b="1" dirty="0" smtClean="0">
                <a:solidFill>
                  <a:schemeClr val="tx1"/>
                </a:solidFill>
                <a:latin typeface="Times New Roman" panose="02020603050405020304" pitchFamily="18" charset="0"/>
                <a:cs typeface="Times New Roman" panose="02020603050405020304" pitchFamily="18" charset="0"/>
              </a:rPr>
              <a:t> </a:t>
            </a:r>
            <a:r>
              <a:rPr lang="en-US" sz="3200" b="1" dirty="0" err="1" smtClean="0">
                <a:solidFill>
                  <a:schemeClr val="tx1"/>
                </a:solidFill>
                <a:latin typeface="Times New Roman" panose="02020603050405020304" pitchFamily="18" charset="0"/>
                <a:cs typeface="Times New Roman" panose="02020603050405020304" pitchFamily="18" charset="0"/>
              </a:rPr>
              <a:t>nền</a:t>
            </a:r>
            <a:r>
              <a:rPr lang="en-US" sz="3200" b="1" dirty="0" smtClean="0">
                <a:solidFill>
                  <a:schemeClr val="tx1"/>
                </a:solidFill>
                <a:latin typeface="Times New Roman" panose="02020603050405020304" pitchFamily="18" charset="0"/>
                <a:cs typeface="Times New Roman" panose="02020603050405020304" pitchFamily="18" charset="0"/>
              </a:rPr>
              <a:t> </a:t>
            </a:r>
            <a:r>
              <a:rPr lang="en-US" sz="3200" b="1" dirty="0" err="1" smtClean="0">
                <a:solidFill>
                  <a:schemeClr val="tx1"/>
                </a:solidFill>
                <a:latin typeface="Times New Roman" panose="02020603050405020304" pitchFamily="18" charset="0"/>
                <a:cs typeface="Times New Roman" panose="02020603050405020304" pitchFamily="18" charset="0"/>
              </a:rPr>
              <a:t>tuyết</a:t>
            </a:r>
            <a:endParaRPr lang="en-US" sz="3200"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138855" y="1100411"/>
            <a:ext cx="5728138" cy="1445720"/>
          </a:xfrm>
        </p:spPr>
        <p:txBody>
          <a:bodyPr>
            <a:normAutofit fontScale="25000" lnSpcReduction="20000"/>
          </a:bodyPr>
          <a:lstStyle/>
          <a:p>
            <a:pPr marL="0" indent="0">
              <a:buNone/>
            </a:pPr>
            <a:r>
              <a:rPr lang="en-US" sz="7200" dirty="0" smtClean="0">
                <a:latin typeface="Times New Roman" panose="02020603050405020304" pitchFamily="18" charset="0"/>
                <a:cs typeface="Times New Roman" panose="02020603050405020304" pitchFamily="18" charset="0"/>
              </a:rPr>
              <a:t>B2: </a:t>
            </a:r>
            <a:r>
              <a:rPr lang="vi-VN" sz="7200" dirty="0">
                <a:latin typeface="Times New Roman" panose="02020603050405020304" pitchFamily="18" charset="0"/>
                <a:cs typeface="Times New Roman" panose="02020603050405020304" pitchFamily="18" charset="0"/>
              </a:rPr>
              <a:t>Tách phông đen ra khỏi bước ảnh, cụ thể: </a:t>
            </a:r>
            <a:endParaRPr lang="en-US" sz="7200" dirty="0" smtClean="0">
              <a:latin typeface="Times New Roman" panose="02020603050405020304" pitchFamily="18" charset="0"/>
              <a:cs typeface="Times New Roman" panose="02020603050405020304" pitchFamily="18" charset="0"/>
            </a:endParaRPr>
          </a:p>
          <a:p>
            <a:pPr marL="0" indent="0">
              <a:buNone/>
            </a:pPr>
            <a:r>
              <a:rPr lang="en-US" sz="7200" dirty="0" smtClean="0">
                <a:latin typeface="Times New Roman" panose="02020603050405020304" pitchFamily="18" charset="0"/>
                <a:cs typeface="Times New Roman" panose="02020603050405020304" pitchFamily="18" charset="0"/>
              </a:rPr>
              <a:t>   2.1 </a:t>
            </a:r>
            <a:r>
              <a:rPr lang="en-US" sz="7200" dirty="0">
                <a:latin typeface="Times New Roman" panose="02020603050405020304" pitchFamily="18" charset="0"/>
                <a:cs typeface="Times New Roman" panose="02020603050405020304" pitchFamily="18" charset="0"/>
              </a:rPr>
              <a:t> </a:t>
            </a:r>
            <a:r>
              <a:rPr lang="en-US" sz="7200" dirty="0" err="1">
                <a:latin typeface="Times New Roman" panose="02020603050405020304" pitchFamily="18" charset="0"/>
                <a:cs typeface="Times New Roman" panose="02020603050405020304" pitchFamily="18" charset="0"/>
              </a:rPr>
              <a:t>Tạo</a:t>
            </a:r>
            <a:r>
              <a:rPr lang="en-US" sz="7200" dirty="0">
                <a:latin typeface="Times New Roman" panose="02020603050405020304" pitchFamily="18" charset="0"/>
                <a:cs typeface="Times New Roman" panose="02020603050405020304" pitchFamily="18" charset="0"/>
              </a:rPr>
              <a:t> 1 </a:t>
            </a:r>
            <a:r>
              <a:rPr lang="en-US" sz="7200" dirty="0" err="1">
                <a:latin typeface="Times New Roman" panose="02020603050405020304" pitchFamily="18" charset="0"/>
                <a:cs typeface="Times New Roman" panose="02020603050405020304" pitchFamily="18" charset="0"/>
              </a:rPr>
              <a:t>ảnh</a:t>
            </a:r>
            <a:r>
              <a:rPr lang="en-US" sz="7200" dirty="0">
                <a:latin typeface="Times New Roman" panose="02020603050405020304" pitchFamily="18" charset="0"/>
                <a:cs typeface="Times New Roman" panose="02020603050405020304" pitchFamily="18" charset="0"/>
              </a:rPr>
              <a:t> mask </a:t>
            </a:r>
            <a:r>
              <a:rPr lang="en-US" sz="7200" dirty="0" err="1">
                <a:latin typeface="Times New Roman" panose="02020603050405020304" pitchFamily="18" charset="0"/>
                <a:cs typeface="Times New Roman" panose="02020603050405020304" pitchFamily="18" charset="0"/>
              </a:rPr>
              <a:t>mà</a:t>
            </a:r>
            <a:r>
              <a:rPr lang="en-US" sz="7200" dirty="0">
                <a:latin typeface="Times New Roman" panose="02020603050405020304" pitchFamily="18" charset="0"/>
                <a:cs typeface="Times New Roman" panose="02020603050405020304" pitchFamily="18" charset="0"/>
              </a:rPr>
              <a:t> </a:t>
            </a:r>
            <a:r>
              <a:rPr lang="en-US" sz="7200" dirty="0" err="1">
                <a:latin typeface="Times New Roman" panose="02020603050405020304" pitchFamily="18" charset="0"/>
                <a:cs typeface="Times New Roman" panose="02020603050405020304" pitchFamily="18" charset="0"/>
              </a:rPr>
              <a:t>trong</a:t>
            </a:r>
            <a:r>
              <a:rPr lang="en-US" sz="7200" dirty="0">
                <a:latin typeface="Times New Roman" panose="02020603050405020304" pitchFamily="18" charset="0"/>
                <a:cs typeface="Times New Roman" panose="02020603050405020304" pitchFamily="18" charset="0"/>
              </a:rPr>
              <a:t> </a:t>
            </a:r>
            <a:r>
              <a:rPr lang="en-US" sz="7200" dirty="0" err="1">
                <a:latin typeface="Times New Roman" panose="02020603050405020304" pitchFamily="18" charset="0"/>
                <a:cs typeface="Times New Roman" panose="02020603050405020304" pitchFamily="18" charset="0"/>
              </a:rPr>
              <a:t>đó</a:t>
            </a:r>
            <a:r>
              <a:rPr lang="en-US" sz="7200" dirty="0">
                <a:latin typeface="Times New Roman" panose="02020603050405020304" pitchFamily="18" charset="0"/>
                <a:cs typeface="Times New Roman" panose="02020603050405020304" pitchFamily="18" charset="0"/>
              </a:rPr>
              <a:t> </a:t>
            </a:r>
            <a:r>
              <a:rPr lang="en-US" sz="7200" dirty="0" err="1">
                <a:latin typeface="Times New Roman" panose="02020603050405020304" pitchFamily="18" charset="0"/>
                <a:cs typeface="Times New Roman" panose="02020603050405020304" pitchFamily="18" charset="0"/>
              </a:rPr>
              <a:t>lọc</a:t>
            </a:r>
            <a:r>
              <a:rPr lang="en-US" sz="7200" dirty="0">
                <a:latin typeface="Times New Roman" panose="02020603050405020304" pitchFamily="18" charset="0"/>
                <a:cs typeface="Times New Roman" panose="02020603050405020304" pitchFamily="18" charset="0"/>
              </a:rPr>
              <a:t> </a:t>
            </a:r>
            <a:r>
              <a:rPr lang="en-US" sz="7200" dirty="0" err="1">
                <a:latin typeface="Times New Roman" panose="02020603050405020304" pitchFamily="18" charset="0"/>
                <a:cs typeface="Times New Roman" panose="02020603050405020304" pitchFamily="18" charset="0"/>
              </a:rPr>
              <a:t>ra</a:t>
            </a:r>
            <a:r>
              <a:rPr lang="en-US" sz="7200" dirty="0">
                <a:latin typeface="Times New Roman" panose="02020603050405020304" pitchFamily="18" charset="0"/>
                <a:cs typeface="Times New Roman" panose="02020603050405020304" pitchFamily="18" charset="0"/>
              </a:rPr>
              <a:t> </a:t>
            </a:r>
            <a:r>
              <a:rPr lang="en-US" sz="7200" dirty="0" err="1">
                <a:latin typeface="Times New Roman" panose="02020603050405020304" pitchFamily="18" charset="0"/>
                <a:cs typeface="Times New Roman" panose="02020603050405020304" pitchFamily="18" charset="0"/>
              </a:rPr>
              <a:t>nền</a:t>
            </a:r>
            <a:r>
              <a:rPr lang="en-US" sz="7200" dirty="0">
                <a:latin typeface="Times New Roman" panose="02020603050405020304" pitchFamily="18" charset="0"/>
                <a:cs typeface="Times New Roman" panose="02020603050405020304" pitchFamily="18" charset="0"/>
              </a:rPr>
              <a:t> </a:t>
            </a:r>
            <a:r>
              <a:rPr lang="en-US" sz="7200" dirty="0" err="1">
                <a:latin typeface="Times New Roman" panose="02020603050405020304" pitchFamily="18" charset="0"/>
                <a:cs typeface="Times New Roman" panose="02020603050405020304" pitchFamily="18" charset="0"/>
              </a:rPr>
              <a:t>và</a:t>
            </a:r>
            <a:r>
              <a:rPr lang="en-US" sz="7200" dirty="0">
                <a:latin typeface="Times New Roman" panose="02020603050405020304" pitchFamily="18" charset="0"/>
                <a:cs typeface="Times New Roman" panose="02020603050405020304" pitchFamily="18" charset="0"/>
              </a:rPr>
              <a:t> </a:t>
            </a:r>
            <a:r>
              <a:rPr lang="en-US" sz="7200" dirty="0" err="1" smtClean="0">
                <a:latin typeface="Times New Roman" panose="02020603050405020304" pitchFamily="18" charset="0"/>
                <a:cs typeface="Times New Roman" panose="02020603050405020304" pitchFamily="18" charset="0"/>
              </a:rPr>
              <a:t>tuyết</a:t>
            </a:r>
            <a:endParaRPr lang="en-US" sz="7200" dirty="0" smtClean="0">
              <a:latin typeface="Times New Roman" panose="02020603050405020304" pitchFamily="18" charset="0"/>
              <a:cs typeface="Times New Roman" panose="02020603050405020304" pitchFamily="18" charset="0"/>
            </a:endParaRPr>
          </a:p>
          <a:p>
            <a:pPr marL="0" indent="0">
              <a:buNone/>
            </a:pPr>
            <a:r>
              <a:rPr lang="en-US" sz="7200" dirty="0" smtClean="0">
                <a:latin typeface="Times New Roman" panose="02020603050405020304" pitchFamily="18" charset="0"/>
                <a:cs typeface="Times New Roman" panose="02020603050405020304" pitchFamily="18" charset="0"/>
              </a:rPr>
              <a:t>	</a:t>
            </a:r>
            <a:r>
              <a:rPr lang="en-US" sz="7200" dirty="0" err="1" smtClean="0">
                <a:latin typeface="Times New Roman" panose="02020603050405020304" pitchFamily="18" charset="0"/>
                <a:cs typeface="Times New Roman" panose="02020603050405020304" pitchFamily="18" charset="0"/>
              </a:rPr>
              <a:t>Lúc</a:t>
            </a:r>
            <a:r>
              <a:rPr lang="en-US" sz="7200" dirty="0" smtClean="0">
                <a:latin typeface="Times New Roman" panose="02020603050405020304" pitchFamily="18" charset="0"/>
                <a:cs typeface="Times New Roman" panose="02020603050405020304" pitchFamily="18" charset="0"/>
              </a:rPr>
              <a:t> </a:t>
            </a:r>
            <a:r>
              <a:rPr lang="en-US" sz="7200" dirty="0" err="1">
                <a:latin typeface="Times New Roman" panose="02020603050405020304" pitchFamily="18" charset="0"/>
                <a:cs typeface="Times New Roman" panose="02020603050405020304" pitchFamily="18" charset="0"/>
              </a:rPr>
              <a:t>này</a:t>
            </a:r>
            <a:r>
              <a:rPr lang="en-US" sz="7200" dirty="0">
                <a:latin typeface="Times New Roman" panose="02020603050405020304" pitchFamily="18" charset="0"/>
                <a:cs typeface="Times New Roman" panose="02020603050405020304" pitchFamily="18" charset="0"/>
              </a:rPr>
              <a:t>, </a:t>
            </a:r>
            <a:r>
              <a:rPr lang="en-US" sz="7200" dirty="0" err="1">
                <a:latin typeface="Times New Roman" panose="02020603050405020304" pitchFamily="18" charset="0"/>
                <a:cs typeface="Times New Roman" panose="02020603050405020304" pitchFamily="18" charset="0"/>
              </a:rPr>
              <a:t>phần</a:t>
            </a:r>
            <a:r>
              <a:rPr lang="en-US" sz="7200" dirty="0">
                <a:latin typeface="Times New Roman" panose="02020603050405020304" pitchFamily="18" charset="0"/>
                <a:cs typeface="Times New Roman" panose="02020603050405020304" pitchFamily="18" charset="0"/>
              </a:rPr>
              <a:t> </a:t>
            </a:r>
            <a:r>
              <a:rPr lang="en-US" sz="7200" dirty="0" err="1">
                <a:latin typeface="Times New Roman" panose="02020603050405020304" pitchFamily="18" charset="0"/>
                <a:cs typeface="Times New Roman" panose="02020603050405020304" pitchFamily="18" charset="0"/>
              </a:rPr>
              <a:t>tuyết</a:t>
            </a:r>
            <a:r>
              <a:rPr lang="en-US" sz="7200" dirty="0">
                <a:latin typeface="Times New Roman" panose="02020603050405020304" pitchFamily="18" charset="0"/>
                <a:cs typeface="Times New Roman" panose="02020603050405020304" pitchFamily="18" charset="0"/>
              </a:rPr>
              <a:t> </a:t>
            </a:r>
            <a:r>
              <a:rPr lang="en-US" sz="7200" dirty="0" err="1">
                <a:latin typeface="Times New Roman" panose="02020603050405020304" pitchFamily="18" charset="0"/>
                <a:cs typeface="Times New Roman" panose="02020603050405020304" pitchFamily="18" charset="0"/>
              </a:rPr>
              <a:t>sẽ</a:t>
            </a:r>
            <a:r>
              <a:rPr lang="en-US" sz="7200" dirty="0">
                <a:latin typeface="Times New Roman" panose="02020603050405020304" pitchFamily="18" charset="0"/>
                <a:cs typeface="Times New Roman" panose="02020603050405020304" pitchFamily="18" charset="0"/>
              </a:rPr>
              <a:t> </a:t>
            </a:r>
            <a:r>
              <a:rPr lang="en-US" sz="7200" dirty="0" err="1">
                <a:latin typeface="Times New Roman" panose="02020603050405020304" pitchFamily="18" charset="0"/>
                <a:cs typeface="Times New Roman" panose="02020603050405020304" pitchFamily="18" charset="0"/>
              </a:rPr>
              <a:t>thành</a:t>
            </a:r>
            <a:r>
              <a:rPr lang="en-US" sz="7200" dirty="0">
                <a:latin typeface="Times New Roman" panose="02020603050405020304" pitchFamily="18" charset="0"/>
                <a:cs typeface="Times New Roman" panose="02020603050405020304" pitchFamily="18" charset="0"/>
              </a:rPr>
              <a:t> </a:t>
            </a:r>
            <a:r>
              <a:rPr lang="en-US" sz="7200" dirty="0" err="1">
                <a:latin typeface="Times New Roman" panose="02020603050405020304" pitchFamily="18" charset="0"/>
                <a:cs typeface="Times New Roman" panose="02020603050405020304" pitchFamily="18" charset="0"/>
              </a:rPr>
              <a:t>màu</a:t>
            </a:r>
            <a:r>
              <a:rPr lang="en-US" sz="7200" dirty="0">
                <a:latin typeface="Times New Roman" panose="02020603050405020304" pitchFamily="18" charset="0"/>
                <a:cs typeface="Times New Roman" panose="02020603050405020304" pitchFamily="18" charset="0"/>
              </a:rPr>
              <a:t> </a:t>
            </a:r>
            <a:r>
              <a:rPr lang="en-US" sz="7200" dirty="0" err="1">
                <a:latin typeface="Times New Roman" panose="02020603050405020304" pitchFamily="18" charset="0"/>
                <a:cs typeface="Times New Roman" panose="02020603050405020304" pitchFamily="18" charset="0"/>
              </a:rPr>
              <a:t>đen</a:t>
            </a:r>
            <a:r>
              <a:rPr lang="en-US" sz="7200" dirty="0">
                <a:latin typeface="Times New Roman" panose="02020603050405020304" pitchFamily="18" charset="0"/>
                <a:cs typeface="Times New Roman" panose="02020603050405020304" pitchFamily="18" charset="0"/>
              </a:rPr>
              <a:t>, </a:t>
            </a:r>
            <a:r>
              <a:rPr lang="en-US" sz="7200" dirty="0" err="1">
                <a:latin typeface="Times New Roman" panose="02020603050405020304" pitchFamily="18" charset="0"/>
                <a:cs typeface="Times New Roman" panose="02020603050405020304" pitchFamily="18" charset="0"/>
              </a:rPr>
              <a:t>phông</a:t>
            </a:r>
            <a:r>
              <a:rPr lang="en-US" sz="7200" dirty="0">
                <a:latin typeface="Times New Roman" panose="02020603050405020304" pitchFamily="18" charset="0"/>
                <a:cs typeface="Times New Roman" panose="02020603050405020304" pitchFamily="18" charset="0"/>
              </a:rPr>
              <a:t> </a:t>
            </a:r>
            <a:r>
              <a:rPr lang="en-US" sz="7200" dirty="0" err="1">
                <a:latin typeface="Times New Roman" panose="02020603050405020304" pitchFamily="18" charset="0"/>
                <a:cs typeface="Times New Roman" panose="02020603050405020304" pitchFamily="18" charset="0"/>
              </a:rPr>
              <a:t>sẽ</a:t>
            </a:r>
            <a:r>
              <a:rPr lang="en-US" sz="7200" dirty="0">
                <a:latin typeface="Times New Roman" panose="02020603050405020304" pitchFamily="18" charset="0"/>
                <a:cs typeface="Times New Roman" panose="02020603050405020304" pitchFamily="18" charset="0"/>
              </a:rPr>
              <a:t> </a:t>
            </a:r>
            <a:r>
              <a:rPr lang="en-US" sz="7200" dirty="0" err="1">
                <a:latin typeface="Times New Roman" panose="02020603050405020304" pitchFamily="18" charset="0"/>
                <a:cs typeface="Times New Roman" panose="02020603050405020304" pitchFamily="18" charset="0"/>
              </a:rPr>
              <a:t>thành</a:t>
            </a:r>
            <a:r>
              <a:rPr lang="en-US" sz="7200" dirty="0">
                <a:latin typeface="Times New Roman" panose="02020603050405020304" pitchFamily="18" charset="0"/>
                <a:cs typeface="Times New Roman" panose="02020603050405020304" pitchFamily="18" charset="0"/>
              </a:rPr>
              <a:t> </a:t>
            </a:r>
            <a:r>
              <a:rPr lang="en-US" sz="7200" dirty="0" smtClean="0">
                <a:latin typeface="Times New Roman" panose="02020603050405020304" pitchFamily="18" charset="0"/>
                <a:cs typeface="Times New Roman" panose="02020603050405020304" pitchFamily="18" charset="0"/>
              </a:rPr>
              <a:t>	</a:t>
            </a:r>
            <a:r>
              <a:rPr lang="en-US" sz="7200" dirty="0" err="1" smtClean="0">
                <a:latin typeface="Times New Roman" panose="02020603050405020304" pitchFamily="18" charset="0"/>
                <a:cs typeface="Times New Roman" panose="02020603050405020304" pitchFamily="18" charset="0"/>
              </a:rPr>
              <a:t>màu</a:t>
            </a:r>
            <a:r>
              <a:rPr lang="en-US" sz="7200" dirty="0" smtClean="0">
                <a:latin typeface="Times New Roman" panose="02020603050405020304" pitchFamily="18" charset="0"/>
                <a:cs typeface="Times New Roman" panose="02020603050405020304" pitchFamily="18" charset="0"/>
              </a:rPr>
              <a:t> </a:t>
            </a:r>
            <a:r>
              <a:rPr lang="en-US" sz="7200" dirty="0" err="1" smtClean="0">
                <a:latin typeface="Times New Roman" panose="02020603050405020304" pitchFamily="18" charset="0"/>
                <a:cs typeface="Times New Roman" panose="02020603050405020304" pitchFamily="18" charset="0"/>
              </a:rPr>
              <a:t>trắng</a:t>
            </a:r>
            <a:r>
              <a:rPr lang="en-US" sz="7200" dirty="0" smtClean="0">
                <a:latin typeface="Times New Roman" panose="02020603050405020304" pitchFamily="18" charset="0"/>
                <a:cs typeface="Times New Roman" panose="02020603050405020304" pitchFamily="18" charset="0"/>
              </a:rPr>
              <a:t>:</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pPr marL="0" indent="0">
              <a:buNone/>
            </a:pPr>
            <a:r>
              <a:rPr lang="en-US" dirty="0"/>
              <a:t/>
            </a:r>
            <a:br>
              <a:rPr lang="en-US" dirty="0"/>
            </a:br>
            <a:endParaRPr lang="en-US" dirty="0"/>
          </a:p>
        </p:txBody>
      </p:sp>
      <p:pic>
        <p:nvPicPr>
          <p:cNvPr id="5" name="Picture 4"/>
          <p:cNvPicPr>
            <a:picLocks noChangeAspect="1"/>
          </p:cNvPicPr>
          <p:nvPr/>
        </p:nvPicPr>
        <p:blipFill>
          <a:blip r:embed="rId2"/>
          <a:stretch>
            <a:fillRect/>
          </a:stretch>
        </p:blipFill>
        <p:spPr>
          <a:xfrm>
            <a:off x="8613223" y="780693"/>
            <a:ext cx="3132091" cy="1943268"/>
          </a:xfrm>
          <a:prstGeom prst="rect">
            <a:avLst/>
          </a:prstGeom>
        </p:spPr>
      </p:pic>
      <p:sp>
        <p:nvSpPr>
          <p:cNvPr id="6" name="TextBox 5"/>
          <p:cNvSpPr txBox="1"/>
          <p:nvPr/>
        </p:nvSpPr>
        <p:spPr>
          <a:xfrm>
            <a:off x="2138855" y="3047241"/>
            <a:ext cx="5893671"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B3:  Add mask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background</a:t>
            </a:r>
            <a:endParaRPr lang="en-US" dirty="0"/>
          </a:p>
        </p:txBody>
      </p:sp>
      <p:pic>
        <p:nvPicPr>
          <p:cNvPr id="7" name="Picture 6"/>
          <p:cNvPicPr>
            <a:picLocks noChangeAspect="1"/>
          </p:cNvPicPr>
          <p:nvPr/>
        </p:nvPicPr>
        <p:blipFill>
          <a:blip r:embed="rId3"/>
          <a:stretch>
            <a:fillRect/>
          </a:stretch>
        </p:blipFill>
        <p:spPr>
          <a:xfrm>
            <a:off x="2521671" y="3693229"/>
            <a:ext cx="4458009" cy="2597212"/>
          </a:xfrm>
          <a:prstGeom prst="rect">
            <a:avLst/>
          </a:prstGeom>
        </p:spPr>
      </p:pic>
    </p:spTree>
    <p:extLst>
      <p:ext uri="{BB962C8B-B14F-4D97-AF65-F5344CB8AC3E}">
        <p14:creationId xmlns:p14="http://schemas.microsoft.com/office/powerpoint/2010/main" val="22127475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384A241-C123-4A79-B6AF-4271F6AA0E5A}" type="slidenum">
              <a:rPr lang="en-US" smtClean="0"/>
              <a:t>21</a:t>
            </a:fld>
            <a:endParaRPr lang="en-US"/>
          </a:p>
        </p:txBody>
      </p:sp>
      <p:sp>
        <p:nvSpPr>
          <p:cNvPr id="5" name="Title 1"/>
          <p:cNvSpPr>
            <a:spLocks noGrp="1"/>
          </p:cNvSpPr>
          <p:nvPr>
            <p:ph type="title"/>
          </p:nvPr>
        </p:nvSpPr>
        <p:spPr>
          <a:xfrm>
            <a:off x="189781" y="129397"/>
            <a:ext cx="10857632" cy="1112808"/>
          </a:xfrm>
        </p:spPr>
        <p:txBody>
          <a:bodyPr>
            <a:normAutofit/>
          </a:bodyPr>
          <a:lstStyle/>
          <a:p>
            <a:r>
              <a:rPr lang="en-US" sz="3200" b="1" dirty="0" smtClean="0">
                <a:solidFill>
                  <a:schemeClr val="tx1"/>
                </a:solidFill>
                <a:latin typeface="Times New Roman" panose="02020603050405020304" pitchFamily="18" charset="0"/>
                <a:cs typeface="Times New Roman" panose="02020603050405020304" pitchFamily="18" charset="0"/>
              </a:rPr>
              <a:t>Warping Image ( </a:t>
            </a:r>
            <a:r>
              <a:rPr lang="en-US" sz="3200" b="1" dirty="0" err="1" smtClean="0">
                <a:solidFill>
                  <a:schemeClr val="tx1"/>
                </a:solidFill>
                <a:latin typeface="Times New Roman" panose="02020603050405020304" pitchFamily="18" charset="0"/>
                <a:cs typeface="Times New Roman" panose="02020603050405020304" pitchFamily="18" charset="0"/>
              </a:rPr>
              <a:t>làm</a:t>
            </a:r>
            <a:r>
              <a:rPr lang="en-US" sz="3200" b="1" dirty="0" smtClean="0">
                <a:solidFill>
                  <a:schemeClr val="tx1"/>
                </a:solidFill>
                <a:latin typeface="Times New Roman" panose="02020603050405020304" pitchFamily="18" charset="0"/>
                <a:cs typeface="Times New Roman" panose="02020603050405020304" pitchFamily="18" charset="0"/>
              </a:rPr>
              <a:t> </a:t>
            </a:r>
            <a:r>
              <a:rPr lang="en-US" sz="3200" b="1" dirty="0" err="1" smtClean="0">
                <a:solidFill>
                  <a:schemeClr val="tx1"/>
                </a:solidFill>
                <a:latin typeface="Times New Roman" panose="02020603050405020304" pitchFamily="18" charset="0"/>
                <a:cs typeface="Times New Roman" panose="02020603050405020304" pitchFamily="18" charset="0"/>
              </a:rPr>
              <a:t>cong</a:t>
            </a:r>
            <a:r>
              <a:rPr lang="en-US" sz="3200" b="1" dirty="0" smtClean="0">
                <a:solidFill>
                  <a:schemeClr val="tx1"/>
                </a:solidFill>
                <a:latin typeface="Times New Roman" panose="02020603050405020304" pitchFamily="18" charset="0"/>
                <a:cs typeface="Times New Roman" panose="02020603050405020304" pitchFamily="18" charset="0"/>
              </a:rPr>
              <a:t>)</a:t>
            </a:r>
            <a:endParaRPr lang="en-US" sz="3200" b="1" dirty="0">
              <a:solidFill>
                <a:schemeClr val="tx1"/>
              </a:solidFill>
              <a:latin typeface="Times New Roman" panose="02020603050405020304" pitchFamily="18" charset="0"/>
              <a:cs typeface="Times New Roman" panose="02020603050405020304" pitchFamily="18" charset="0"/>
            </a:endParaRPr>
          </a:p>
        </p:txBody>
      </p:sp>
      <p:pic>
        <p:nvPicPr>
          <p:cNvPr id="1026" name="Picture 2" descr="Hình ảnh có liên quan"/>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052989" y="787782"/>
            <a:ext cx="2532445" cy="3864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2476588" y="1148186"/>
            <a:ext cx="3262061" cy="3446012"/>
          </a:xfrm>
          <a:prstGeom prst="rect">
            <a:avLst/>
          </a:prstGeom>
        </p:spPr>
      </p:pic>
      <p:sp>
        <p:nvSpPr>
          <p:cNvPr id="7" name="TextBox 6"/>
          <p:cNvSpPr txBox="1"/>
          <p:nvPr/>
        </p:nvSpPr>
        <p:spPr>
          <a:xfrm>
            <a:off x="2617076" y="4910958"/>
            <a:ext cx="3239813" cy="523220"/>
          </a:xfrm>
          <a:prstGeom prst="rect">
            <a:avLst/>
          </a:prstGeom>
          <a:noFill/>
        </p:spPr>
        <p:txBody>
          <a:bodyPr wrap="square" rtlCol="0">
            <a:spAutoFit/>
          </a:bodyPr>
          <a:lstStyle/>
          <a:p>
            <a:r>
              <a:rPr lang="en-US" sz="2800" dirty="0" err="1" smtClean="0">
                <a:latin typeface="Times New Roman" panose="02020603050405020304" pitchFamily="18" charset="0"/>
                <a:cs typeface="Times New Roman" panose="02020603050405020304" pitchFamily="18" charset="0"/>
              </a:rPr>
              <a:t>Sóng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dọc</a:t>
            </a:r>
            <a:endParaRPr lang="en-US" sz="28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7147582" y="4941085"/>
            <a:ext cx="3239813" cy="461665"/>
          </a:xfrm>
          <a:prstGeom prst="rect">
            <a:avLst/>
          </a:prstGeom>
          <a:noFill/>
        </p:spPr>
        <p:txBody>
          <a:bodyPr wrap="square" rtlCol="0">
            <a:spAutoFit/>
          </a:bodyPr>
          <a:lstStyle/>
          <a:p>
            <a:r>
              <a:rPr lang="en-US" sz="2400" dirty="0" err="1" smtClean="0">
                <a:latin typeface="Times New Roman" panose="02020603050405020304" pitchFamily="18" charset="0"/>
                <a:cs typeface="Times New Roman" panose="02020603050405020304" pitchFamily="18" charset="0"/>
              </a:rPr>
              <a:t>Sóng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ngang</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00591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384A241-C123-4A79-B6AF-4271F6AA0E5A}" type="slidenum">
              <a:rPr lang="en-US" smtClean="0"/>
              <a:t>22</a:t>
            </a:fld>
            <a:endParaRPr lang="en-US"/>
          </a:p>
        </p:txBody>
      </p:sp>
      <p:sp>
        <p:nvSpPr>
          <p:cNvPr id="5" name="AutoShape 2" descr="data:image/png;base64,iVBORw0KGgoAAAANSUhEUgAABQAAAAUACAIAAACXhmigAAEAAElEQVR4nOz92bIkOZIlCDIzAFl0%0AudfM3cMjMjIrq4lq6i96Xrsfu/9yHucH5g9m5rGG+mFymqiiwlczu4susgBgngcGoFBR1WvXzM09%0APDID5GSuV1UEAsHKhw8v+P/4v//f4FMK4yddfl6Eqj9o+aMIAIjE+ktELP/W31zUwwAAyHV9evkv%0AaO6yGWdPlZeu13f5PRTGK41/sVy2/NPe/XWlGv00K9I3IpJGc9GI175FPa+Wk0ffDlEAAEkAgKvr%0A8byIyPk4EiKC1JeYMj8ZpDwo3UWCiMRnjS91av36gYj0T2Zm4PoB1atwXiAiIuW50YcQwjQN8zxL%0AjIhoyRhjUKKIAAsAoAAiAgoAMAcAEKneTqpmo4gIp99i3S3lGu29xaCIiEjUpkE1/8sF9Yfz2k5j%0AhNW4I2KMUUSstU3b9n3f933b9izIDEEYEQFRRKbgQwgMot0IAAbJmDQ0wEE7VmtDREPOGKNPD8LM%0ArN9ba621IczTNM3zjIjGuFIPMwOAta7rOuec934Yhnme9/vdOI7ee2ut/tS2bdM0+gpN0xDROI7H%0A43Ecx1ytMcYQkTZY2+a9n+c5xkhEzjlrrf7bth0AhBCGYRiGQUS6rmvbtu5SItI6dRZ575lZf40x%0A6mdCG0KY5+C9F0EiAiQAEI5aQykCICLWuvSnSIxRe09EAkdERGuIqGmazWZjbKOvdjwej8fjNE3e%0Ae+89ADnnVqtutVqt12trbelJEdGXnaZpmib9RvvBkjPGiEStR0SQ0qhZa9u2b5rGUMvM3ocYI4IB%0AAB+maZpCCCGEw+Gw3+8/vH+MMWobrG2Y2Xsfozco3377Td+v53l+//79brcTEuaIJCHMxuDd3d2f%0A//wvX3311Xq9fXh4EOSvv/76frt5fHx8enj/008/AYu19quvvnrz5s2//Pmfv/rqq3Gefvjhh4eH%0AB++9c67v+67r+r631u73+/1+LyLH43EYhqZpttvt/f39druNMc7z3Dirv5ZR22w2fd8bY8psGYZh%0Amqamafq+J2Pmed7v98MwgIhOsBijMaZpGmtJ31QXjrV2nucQgv6rk1znlc6NGGNZkjrcxhhrrTEm%0AxhhC0KWBiD4GnUtls0qbZOSyI+mNpWZm1jdyznVdl5sqzBxC0EkiIjp1tQYi0tu993liY5mZp02S%0AWadT2clFdNoK6qyu9thS9BvtFl1TIQS4Ucr1ZTvSBpjz07Cu+VY95d7FLXUp2+DnSQ6vPBw/URIA%0AKPLeheSmI1WuqipfynUvtER3P0TUs/WyeZeCX31kpF8vRMTzF9BGISJKuhwRUWh5wpIAIgpBWQ31%0AKUxoSzP03E/35qu0Q+pbEFHQlHr0Qz0T4EJQfLkHrr3YS0U+ebT/3ssVTFEvfwAg0D3k1PPC6bIY%0Ao+ReZWbtYRLQPUdEQCJk6Vdxyln9yCLCQPUTT4/mAACV6JQ+B46XS/7qFnH5pe69ZxelByznxq0N%0ApzSy/n75lItrtJBUyOtcir5o7eVErGtjAGCsEVz9683F8kWK/aSr/4F+01P/gX5/Ufnt0O95eS36%0AhSuDSABwC/0KAgJihWmBBAW1+6+eakWCLIKdiAgKIcH59oSIAhHkbE/R26MPMUbvpxgjZliDiMCB%0ARXQz1H8FGAQqjJqrqvCqXsN5N8fcgUliSI2Rs9esVq6IABDiSUa5HLha5pDb6BcAVDS31hqbCpFl%0AQQASEhIKMcYY5xiYWaUQrZMAkTDBWolFYhYRIiroFwAYQbF++pN5GA4hBBWviWwZl4xLG0WeCj+8%0A98fjQWXo9Xqt6FfRhX5pbcI2ig9DCEWOL68ZQihowRjjnFMEYq0lImOsiMzzvNvt5nl2zq1WK61W%0A5S39oBcDgPdekWoBEgmxgGHmGCWEEKOIsA9RRFSdoxeneahznUxplf6rF9jGrbqWnEVEbS0LDvu9%0Adsg4jnpZ13VdtyKivm+1KOCvB52IFPJpPdrVBIaImMM8zwlNISMiiGIzh4gxYJBJBJg5eGYOPkyK%0Al7QSY4wht9lspkl7A3WwYvR9696+fYNo9vv9brcbx3G1XSECS/B+AmBrabu9t9YimoeHh8D+/v6+%0Aa9zT09Nw2D0/P7euMcas1+vtdvvtN3/YbDbjPO12O8Vy+qZaYoz7/f5wOCjOPx6P1tq2bTebzWaz%0A0YXQtQ0z7/f7aZpExFq73W5XqxURzfOsU/d4PIrIarVq25ZFFN577w1R07aK5VRpYgzqdEJE5xwR%0A6bRXHKuTqih0vPf6vc4fnbcKgBFR1TFJdUIUOEHlohPR9ofZl01Mb1RUWUTGUjkixhjHcYasAdEF%0AAtUprzNEV6vWprtNvWPolVohgGrBFH2BCCBSvW8XSVTXIyIqbJas07l1rNQ7WPksIgZQ8hF5a4u7%0ArGcBeG4Jo5ei5yvLKw/HT5QEAG6j3/Oq0r4tIojm9S3Bj6FfuBiI+t50KlVXXnmQnDDqJfqtH7FA%0Av6X+9M430K8g4PmhVr+jZAmh7rHTmX5jGrz8TS7/QL+X5Sb6ra64gn71yhfQb5aUTuhXWYSzR1To%0At+xv5QKUCH8P6Pfqn1dXlqJfxWuLVX9x/e8X/f7P/8v/9gkA+MuhXwDger5WI7EEJPU9N7aD3xH6%0A/TUG6bPLL0O/12/8EugXTqN/mhUXi/kCIL2iXEG/iFi/1yvRL5wOWnNq2AX61ZWv9whydZcAIJml%0ArCAiIEBIIqKAuaACAQBCgoUAkdBmJmzTe6U6Vb8s0TlnEAMRh8jMEn0EABZEJEA4534BKCsCUA9w%0AlggIAiCi60gSIK36IXcC1yf3+S6PRfq8XLbl+yR/nIsycI5+S7WIyCLIzMwhMGAwEclZAAgxhhCC%0AcO7/9AIqoKsMDZHhtIMjkVEwrfVHSMBYEWPpH2Oc8rfKU2lLrLXONYg4DIOSnCGEGAMRrVYrZfwU%0AGJQKlZcbx1FJTkVoUAF751zBlkqOwTmXq3LYMAyPj48hBMXYkEGvPkvRMgAoI60CpbW2pu8ILQDH%0AKPM8z165XEWPiWBsmsZYC6hnOCNSjLM2TEtC5s62bav9rxzd4TgysxLgzNx1nYIoLYrBCodcaF59%0ABW38ZrMptCGBQURFv/M8e+9DnJlZWElymeeZI4lMyvJZa33wqllQbGmMYWalXhExxt04jsMwxCiI%0A0reubd04zofDoOTq/f2261omnufx6Wn23nfdNsaIaMZx9HHebDbrvosxkkDwvOp6RZJN02xWa+fc%0AOE8qx+tU8d5jhpc69Mq+7nY7EWmaRplhnbSGMIT4+PioEFexsSo4dOz01YwxXdcZYw6HgxodGGNW%0AfV+MCGKMXdeJyDz7GL1qYUqrtEk6NJBFvTIh016WOVh9qD5Xx13rARZLpowmo4hImH1td6D3FhWM%0AzkNdR2pSUbBTbfugCho5V5llmBoXx1B5X0TUc181g2WnuSq9aWdCUfHk2fjCsVLeqK7KALKcNvnS%0Ae7cOfX3EYtN7AfZ8hvDw+vP9EyUBAD0fa+xwXlW1h1NmgD8N/cpJO5B4+6vlymFRndQIV3T25VHp%0AlM3oV0hPQ7zsc/1pKQaIztiko1/0IUOqftHIUghY8oFez3AouOglaucf6PeTynVGDaqZRqAbzhL9%0ApiP7GvqFIj+IABAJQ9LfYRFZU21CUfhkPFdBxxr95m9AAKKc2buVX+t9oGxEvw36hfOZfPlckgVq%0A+8iy1Y95G79cqX9j9AuvZ4C/KPqFG+j3VLDapMo3V9sF8LtDv4ut7W9SfsfoFy7Q7/V1WJ95r60z%0AlevoF4AB8KPot/qQDPNEBKTWC6tmt9Jbk5QzB1FUxls0vghh9UPrd19IXfUhffl9sgtFgKbhEGaR%0AMPsYIymDGxkADJKgGrqW/qTyoIJ+UbUCIkhlqzqbzFXvfWTHXLzR4oJ6Vz0TaM53bck61LSjM4tg%0AZHIBXAcW9P1OkmjdpYp+Y4zI54/IYrdk9KsQUflefai15FwCUcUeVSlZRPLeHw6H4/GYsQH1fb/Z%0AbNbrddM0KuVP0wTZWFqboV/qU/QbAGiaRoGrtkpBY7HExkRjWqUQn5+fRWS9Xrdtq6ARMrVbUPQ0%0ATYfDATMrq8alihMILUBQ7tcHhaBSo18dfUVKzDzPXluiuFQrJKJ+vXLOBeHj8Xg4HJ6fn4/DVJ7Y%0Add1qtdK+Uso3VgXyOGr7m6ZpmkYpx4KRUBQUiXa+9372Y4xxOE7jOO52h/1+P88BwTRN65xrmqag%0AuNVqtdlsFCVaa4dhcLYNnne7g1pity31rUMU7+M4zszsnLu/v99u16vtevbjTz8dHx4edEoQWcR3%0Ab766X61WlnAYhsZYALjbrkPfPj4+TtNkyUzT9PD0uF6vAeD5+Vkp+rZtFXxiRpUAoObNqtrQ8RIR%0AQvDMHz58eH5+VtC+2Wx0YihwPR6PMUb9RiF0CME5d3d355xTpheybkLxtkhUS2MA8LmopbpzTpfV%0ANE3Fs6DMN2ZWvrcQyHrLyY8grzJmDhyBE/pVOFrsmcuq0ZmpEz7rg2yxr66NIFRZAxmdlrWs6Lfe%0A9LQ/lWlPlmLIZXcvS3ux7dQ/Ybagvnq4LCS/xQdzjq4vEdSiiMjChvay/EIhodyOH6OOP+NBfHae%0AvkRLfDb6rWpbyodXG1zv9qUevvnip6O8oN/FQb9o0vKhQgKSJ8+ZZZOIFI+nxbSp62SgF/q9Hr4X%0Afr0o/0C/l+UmDDt1cuJyTwLhR9HvSe7SOzk5e0BmPqEa8Xi6/AzOKPqFapoqUFX0ezl5ar0z/pro%0A99aOsRA765/oHMe9sKuc3/j7Rb/wSgD8W6Lfy5Pp8s/SLoDfHfq9euNvXD4X/b50yy9Dv3X9S/R7%0AVnQ0GelT0K8sd8CigDjtC4j4UfSbj1i7kC0QCE4K4nPut+wXEMtxmy2RF2tYiJZnnojSrYK6EEAA%0A6wYrNkAQOCmbUSJ7BCJhRgQWRVdoqEErMXKI+r1kAhmTxElluSU9pPaIuu1mWUIF4os+vn7u3sLD%0Ai3LWUS+i34JIIQtJMQoZVNgZIRpjyCYyqnFtvaFLtmw0gFRxU4V7JDLM4pNYnthXbZuK7GqXq0I2%0AEbVti4gx8vG4Ox6PShs655rGdV2nvprK103TVIjQ0slKpnEuWmfTNKvVSinfYpJarDH1FRBpGPaF%0A7lMoEkJomqYcS23bqoenkpxYoQ4FOYgojFF8YPHesx7ELMxMCMYYARAAH0KIMT/6ZLZaTHkR0cfw%0A/Pw8Ba92zsfj0QdumkZhed/3iq90jBQOqXKhEL9alMxs27ZYaKsnMCYLZyzMtkC01goj8/D8vP/w%0A4cM4ztba9arruta5Rmm9MhZd1zaNCyEmgAeRiFarzto/AMA8HqfhOMw+hMARrKO+762lrmujn54+%0AvP/rf//LMEwAsFptnHPdqiUiDnG/P/aN6+7uEHicw/v37/f7vSVjyXx4fOincRzHEMI8TvM8d123%0A3WzbtlUoPk2Tn+bxOMzjFH1oV6vWNcBCgH3XzvP87t27x8dHEen7/v7+XpnbGOMwDMoYqx5hmqb9%0Afm+tvbu7u7u7IyLVwuj8BAA/TjoB1qu1cwYE9sNRNSA6eay1OgNVX6DAVb9JCzPy7P3oZwBQXUbT%0ANAVvYGUzHGNUDYqOuFK7IRelc4uPcZn/IqfJqZx2cYMvvr71rsgcasmvmMnM81z2IoFY+2hIpXQu%0AYmXRKy22oMWxUm9ZCwyT/uUz1fZrBLKrWOsLCgm3qn35yleWa+i39vvl85pfBX2h6tJa7s8VXlpW%0AX7+3vuxl9AuEkG2kE/rV9quBVq62figiIhg1kAJUDXhpsC4EAEBBLsexlsW00ULAgLa0eTEfXphI%0At/vhH+j3slyXJMt5Cmr5DMnyOZ3OL6JfZBQA5X2Fo4ggCwtI5myVAc6fhfGaiXL2wFLsnVolIAAM%0AVy5e1IC/Dvq9BFxwPhURl8YvdEtWv1Eunrv489TOc/QLcLLn+I3QL7wGAP/a6Bc+BndvbAe/I/T7%0Auyp/L+j3ympUK2JJaPO11aPB23Mp+Ynp98jwMctnRb/lmxfQ7/mz+EQQG5LqZL0qUaV+ESFEYEFA%0AVRZnycAk9ViF0FJtCBwDEAJHIEIBQGysdcaEeYoxRu+jAAoIJYVicXkFuHLopiGAeMLG1aDk1t48%0Ady8rvPpNLZueiTLnls/FZ5WMKa8vYFW89t6b6NSY01rbuA4MIaJyUEVAd3TyoS2kFjMbY733nmOR%0AibOlMej1BbJiDucTY/Q+KLIlou12q36UanCrVJvCVLV0rR+3CDuk4n6B2fp2ChQxs9OcokN5JY2t%0AteosKjmOjlShhkREXYvHccwuoEZdNyV7OwNAYEEJ1jRgQNdgVMfZbAWqUMRaq4NWzFN1OOZ5FgRm%0AnrKxsYhY167WjVovaz+rRbRyffovV0WHW8ODGWN2u91+v0/LhrmxLSJmKwSJMQIyEQXP0zQp9yuC%0Abds62xKRCGRn48xgiyh3XZ5rTbPZbJj5cDjEaRz8PIcYQvBzFBHrGiIgot1uN07H//E//vsc2Tm3%0AXq/v7+83260xZjwOh7jvnL3/p38CieM0PT09zfO86vq2bQPHeZ71xS0ZZl6tVoob+75vmkZnrFrL%0AM7OiYlV/3N1vvffv3r17fn5Wd2IldZXh3+12T09PzKwUt3bd3d1dMQFQ9KtD5r3341QCsKkP8O54%0A0IWg06xMyNNiz72kkwpZpnke/YyIaqGtE0lnGucIbTr0qsWQylJav8Tsl6szHADK/G+arnxZLi4T%0ArN4xsq7kxK5cQ4zp3MdzIWmx7egj6ulXSjF+rkW9el8q+1V6YmQ4Z4MhE7wv7IpwcQTcPqF+xfIZ%0Az3ol+v28luAV9KtwIutqL7jZxdCUb26LJAn9ngZLP5+dO9ebB0LVb1Q9+nSGCnJpSV0W0wMRGQgr%0A5cviln+g3y9RPoLN9GBh4U9Cv1A2H41sEplFzi3gTihU0S9f+P0CB4GkpJHCOCC+Bv3e/PJXRr8A%0ASwnwk9DvK8DqC+gXfnv0CwD29noDUDT1KbVfDA/fin212Acvt8VUwa+Dfm+99a1mvB4B/pbH22WJ%0AIJ/egI9cX7/7p1aO6gAgFfoFXbSX64oRMJGRr6Z/BSDzpaWFF00AQFSdbQIBUh1LqR7Rz7j4nnLU%0AT0TEFNExBRA+b14OjIGIkOlrUPZYUTTAxWyH9LYLXXh6ct5SkyUdADBEEEYLJISYw6OCoEiYvbUN%0ASUCDKBAROUQRAaqn9MmRmPkUbU6jPWe588xCOwscuIhOV65Z9EMt5C0El3plZSmk2g2zXWLTNEXc%0ANMaEiMVy2FprwBERkEb7YgKIIQbvlX0SEYu2WBfHyMWyFwBinIvPcCGgEE+OhWpSi1nuzxRmJKK7%0AuzvlbPVdizWm3lIsSMufJQiWsqPFxRcy/Cgks9oDI6KilN1ur+TedrtVy+raqVINYjUidMHbmJmu%0AEkS6bVvXdMYYAPLez1Oi5pRwE2djjDaH3VJj17btisOndrjC/sNwDCEofeyce/PmTb9aaTRmfRFl%0Av4dhOBwORVNQCN7SD5yjB9e2u0TUug4R1WCiXG+Mubu70xUnIk3T6YtoqGeiY9M0bduKEEtwxrjG%0A1Na21rr1pgfkEOfj89Pz8/M4zn6ah2GapokMdL2d5/nDh/eA/Pj4CMbe3XVt0/er1joXQvj5x0fv%0AfefsH/7Lf+naloiOxwfn3J//9E9t2w7TeDgc0jRAijGqSkKRlYjoNNAOiTGW+FJd193db4dheHh4%0A2O12GhFaSV0imuf56empeAvrNFaXYK1coW+STkIcxqlY1KtpwDSFw3iQyuShmDTXO0/xUTfGEHDk%0AKBBbZ8haa2mahsMhlDaoZqdUYozTt9OR0lcrC1zXjsJjfd+27VVLUsa3huK17JVbdUV1mOAE8ynq%0AVdo+RRiJKEeBPttja8sLON/V681q8ZTzfU8AAAypPSRWgPnS4nrx9NKGuvLLC355uSWxfN6zuEK8%0AuZxpq/VjefQrH1He/bLTRARAinVSfb0kGyYCzWKgxGy6C+Aa3tP7oI65rRGwqnMfRKA6mPSiVPNJ%0AilALr1O8q3QlnSYJnE8qvIj1rWH9EA2RgSzblGecHYWnu65ERQKAW+j37PD9D4x+r64v7X5Fv7Vl%0AFiAw676XQezJ8pkA8zxhYQYUWaBfkTKbRONoXqLfk+Vzxf3CbcvnsrGUL1M99et8OfR7+azFNST0%0AUeR3daJeruJlCxMLdfpcN/Oj9f/CskC/8DID/Knc75UWv4h+61PkU3bw3wv6rTf0L36wfUb5LPR7%0ApdSVVG6hn14P1MfUciacdx3rCfFpUgIiXF9vsPhSaPlbfW6VfWZxnuEZGjyhXz4PoFJORKk+l18v%0AJ9XpxasnLmS+Is2fpDFkARFkECAig4So9s+BFNQBApE1BsQAixgJ3uOpZq1eACCEoEtGRPI6Sn5c%0AtbBYNelmwJjr73XOpWAWjs8w8Dn6hWKZmeMkISLD+XAgImKMscnib3F2TTUnZGpERNGvCtyJk8QE%0AfQtvCTmsWcF7iKjEGjPHyJg5sRymOKF0RZKHw0GD92ob6khXysg1uWAGloWSAgBFqm3bVpDpCAAa%0A6rltW8UeykirpbGavz4/PxefUu0fzrGaNcxS262cc0R2HMdxOMXy1VRSCpXrTDnONQWicHZAPRwO%0AynN6TqD6/v5+tV4DgAgWnD/Pc0G/BfAjolqrFhNcBUUaEFu/B4DoWeLYdQ2RKx1S7HWbpiOiEFgk%0A0fvzFHKDHUuIQRpq9FkcE+XYtq0xVvstzl5Eum6FaATIBzbG3L/Zbrdr5khEu/3T5v7OOYdgEHGa%0AfWT28ywSLdIf//hHQnx4eADg1Wr11Zu3Xdcdx2Gcp4T6JEW9kkyB5sUFJfR3meR939+/uZum6enp%0AaRgG7c/tdouIOvd2u90wDGolrkVtxXVyKrGvz4qzL3682mNK0k5hkqpAJiq1tzGTrpg9z01WRBIR%0AA5R5OE2Tss3FrkGX1Wq1KUoKXRdK6avBgj5Lp6IqVoxxxfyhBpCqDSkLH3PCs6axJkcLr/dYTLSt%0A8n4pHj5A3tYrP9Cy80gOR1cD4LofFlsWZABTMEyRPssJeAtIX90MAZbufJcX3JLwXpBPyk83BM2P%0AV/JCuYV+4ewUO+vt12gByrvX3Ht9QfHMXLb5Qh6oH1e5c+a2qofRBfrlPPcQUbKWCovDuZzpfAGA%0ASIOTm+VpfoF+6xsX0wYAGIlyNJDyU33Bxdtd0TJrTVe/PTt8//bi569ezicb1cN/dV5p1CvNu1YD%0AP64iX0KFfg2YGv1KtmG+QL9ppCKUoFen/VZESMeLT99Tcmy7Aj7hfKMolfza6Lf+szRGi7nh1LCo%0AeSHvXT43f3OOfiUFWb1Avx95i19eLtEvvACAa/R7dTO9eoqcX1H7dVz3n/70bfoz0W99NL58zaL8%0APcV8/lyoemsUPs/yOXW11OD08mRdPFRFk09ontz+CfLsxQxKr7cwHVonihWrUEmU0SARaQQXRb+R%0AAU/RTepdz2Q/o+o185NrwVQTHRWbZw1aBecLKkYWAU3jgACIEiUyggGDqJ4krJGuIAKDpvNhQiRj%0AiK0HH0JAQ5BDDUCGu0SEhkTRNUkO3WzKnlsf+Zh1E1V3ndjayx3g6gFf77P5JxZJfZO4QSIRCdlW%0AE0A7HgGYUMBqnhWM0Ys45Ug5RCAskXgMpTA/ikIVwaq8bowBQwZR4/cWvRuzWGuUwxQBRGLmYVAa%0AExWFtjnTjM88MwBoItaCfss8KWGQAaDr+myrnHTGRAaRrEURaZo2udf6oFletZ2KYIkoZ+6JitjV%0AO3S322kwpMJglzC/aky7Wq2saxU3Pj8/jsOsJLP+qncVG+k8lDAMQxEIir2r1/xShlpn1UAXEOd5%0AjlEKAaiwv1DWGgJKgVMd5qqAahFR6MjMBqnrOg1trQxnAepFbgAgES8S29YRkb6CiMQYhMVaQpQY%0A/TAE5Vq1cu238TAQ0Tff/nGapseH5xAfENE62m7XTeMiyOFwMK5tmsZaxxwPwxFRhC0R9M0qxvjh%0A/fvnp6e+b//85z9/89XX2+12Dl4xLTOnYHMxJoP8plmtVton6pVdQohrgKuvvn47juPhcJjnuWma%0AN2/ebLdbRZslXrTmENacyev1Wu3b53nWmaZrRzl/07imaSwmeBxj9JymAVQapTJPCidfMGGZqEYB%0AcIrmPR0Og7U2BNbkagCgOFb9jbU2DXumeo1iy1A2B0z4E5xLkcClSkWWIzznQHcZDzfNiSguNgIm%0Ax6YWicwpI3Rabmg5RZvD9CVmo+4KitSl/qmaY6dtqqwCZtZVD1CSoUNtHbu4/QwmXQgGNWRayKBX%0ASy0iL+q5vPjWCVg/4jVS1gvot6rzlDjqU5snN9G7WQDZ1FdVf199l2IDfZbGHhElBcxQS2URqRXA%0AmCDuKZc1IGMVq1lzrQGAyg6nsaCz6XTRMxeIBV19wC3653KKxugve08ruPptzR79u0e/F+vlpLOo%0ANWVnS1JOeuGcRCMt7ao2/SwAgIycgS4CCzAKs0jJeKTXl80jnsl0J0FIo5AWv98sJC79fstdC9mp%0AfH/2UjWTnPY6/ebEXtyyBq+bV2qAc9RdX3AL/S5kuXJj3tM+Yp+fFhpS1Ht/H+gXbgHg16Pfm9ec%0Ae1O8qo0fL78I/cKn9+zfkd/vZ5dbp+MvRL9VzVfQ76LcGpebp/uLbfjo7IXTEXjCq8kmULPR5BhX%0ANfoVAAD1TtWfTo1HNNl2D+udon7B05a3PNfPoiufzPayPCcAGf2i7q2soEqiZi/U49qiE4khaCok%0ANM6mdCXVnoVgmKNmSNItadFRC/km53k7/bRQpl6WWxJSJTewZMtw7XaoLG/z7m+spUQcGaKMbNum%0AVwCgEqptnI5a47qYE//kY0+K4TTa5H9b4IHWpuSVAsKSNAgA1uuVhuQtsEExarF2VspOO0GxgdJc%0AJWpUVqQkL7Lq+ySTlbhZasxMOUBuARV6rit7XAjn4/EIOYg0ZnNivSvFXrINMx+P436/D57bttXg%0AzKvVSjtWnYS1GfM8D8Oo6LQ+0piZrHHOCaHLhzGLeO/Hca7Rb7FYVqJbAYyCN82KrESi915jGmO2%0Ag7VkNOuPRhErKpXiuRpjDIGVVb67u9Po3MVSfZ5TvLHD4aA0fxYi4zRNINS5drvdbjZ3RPT4sB+H%0A0Pdj0zT3b7Zt6zzHp6dHAFiv14g0TdPusDPGbDertm0twvv378fhwMzb7fr+/l/6tmvbVjVWbdse%0Aj0eJyTNWZ5S6/mrjC1sLmQBvmmazXQ/DsN/vmXm1Wn3zzTfb7baYjms96lWuvr5t2ypLP47jOI6c%0APfl1SiRAG/k4jzp2pjFlVpRH1xOyjLLOcA1hVdamDpAWbTDmwGxUOa7r3NAadCLBuUBZ9q4YxTlT%0AVllpVaFYa1MIADAGOQdv08YXRUmSNiHlrpMK/Uo2jRYRJCGkgvbrzaqAk/JcqQnAPOehkkHL65di%0Asnr5TMh+hR7/8lB4jRDyQoWfetlrrnkN+q3tgC7rvPqUVzyaFv2Z+uoGpLussKDf073K+l47hTFv%0AzaUeEUEwRX5U7jf/hJhif4igXPqcw/kcqB8BOZLIR19B/3wl+q3vPe3Y/1HRL2R1W7240p8sMdtb%0AFfQrldINsmyjf+astgKQyVYVoypOvmYp1PK5FurgGvqFLAlf9ftdvNrim7IX/UL0e/X7Bed86tnb%0AHr8LSbK0p2rDzYJZ1Py9oV+4CoA/Ff3SZTSI2pIeAM6z/n5u+XWjXl2Wf6DfTx21sh4E8703bOCX%0Aa+aTgO6N9ZO/JTkpVtVfN9aviYga6UrkLCxzQb9Y56u0jogIbao5E8v18UYVQVr24vp9RDSeYOLE%0ACZE1Ca2IgACSQIQssTEIgyAhogJvAYgGDOlqSt59oia9QkSgNCkKQIzISIxkGsfsmFlDtkLk1JfI%0AhATZZQ5L86oPtXAAQLXcU3bAq6f4raJ9kfVhZ+gXEQVAsgOn2ghZ0oC4KWoOMoeYqVc/UqQY1asW%0AiJxzThgLb8nZ+1FEEMFaS86WYMuKjUOIKrsXT1olWhXHbreb1WqlmFPBjKLfkj9GW644QQnbYrWb%0Au+IkYyl+sDn1i1KdGua3EL8KnkvsXEWVColFJMaoyKTEOlKQXAxNNSqXcy5GmY7HcZyHYUAwyiXq%0ABSUYtWrE9dWOx6EErwINCWaIiFzbKGd+suvOaCHGqNFEtLYaHWUr1qYYjUOOhKQGyeq4G2NEOWFm%0ARFQKUddOMfoVEcS4Xvddt7JWoZ1oVU1jx9FM0xBCaBqru0oZLAAyAgEDM3jvg4f9fu85uq69X3VN%0Aa3NWXthu7xjkeDzuj3tjzJu7+812hRz/8pe/fHj/cwhhs1lZe2/JAMAcfAOt+sSO4xiFx3kyxtjG%0A9evV3f29zoFpngNHskYQMBKJQcR+3R+H4Xg8IuL9/f0333yzXq91THe7XYxRlQVqQN73vTF2GFU3%0AMmgcLJezK0MmPXRcRISIuj5FmcKMM0uYtGxl4L2PIoltE4njOErmQ8Zx3B8P4zgiYt/36nVc5rMx%0AJsyROYV0VpCv1eoQpz0wN08EpykB4yJull+LOXTxXRcRY07rl0hfxIhgptCTjEtoMKXmPEtrlMXW%0Ak60pXEhpdJ6Mmir3gfL94vbFnsaYYkEX5PPCjlc/uj4pXinbvb7yL3JNFfWqltOuHrLJU+Y1Tykd%0A9eJbM+T8umd9dS3EFSJeSgSYt1yo0C8AkAhXrVJNManfEJ2yIWTR3OT6WY2h8mcEUEZZ4Pytrx6C%0ANfott+djFhHVajcR0nqxSLzdPeVAuVn+I6NfOKclT9fzKQSjCBYzZc7RBxQ9FvhKksKg6P3MLOGU%0AzaEshPKUS+5X/72KfhGxzvf74qudfvmN0e9rIl1dot+P4l6ALKurcFt/8+JTvmx5Af3CJQAuaOrz%0Ad+Fam5LK3xL9vvJFFuUf6Pfz0G+ON5HR73UrAH7NwF1fDB9Dv3A6ipbot3yfjJxzdg3MCVEho9/E%0A31lnjCG0QCf/ZK1HMnK2SKDojhA1GTBL+Uzq9BBZ9JzVgBwikGWp+tAtCMqk+EyIKIgE2WIQOB3q%0ARCQRkIAkOcQhcEl0qMGTTl7ELCxCZDDhZQWHggJIWEwWb8Bazgd22v6YX+IBLgdugX4BqmAk+RRK%0AZxUCArauK6aP5SnGmBhjzCGsyvWK5TjCwtkvC9bGNCn+kOQ8LpopR28s6YL6vtdIvH3fae8p3aoo%0ApIRWVkpTKbjtdqs8laKREijIuUZTCCWpPfPAStUqkbvf79VsVXlskyNRYeWcZnJIZy0AsFqt1Dq6%0ABhVEhETGGE1vq/mGV/2mJKTVFMFSeWAqhNN8vyXnk6Jfm4sQFntdJCpQR21sOduyKk1X9A4KbxRs%0AA4BymApjlNXUmaADofCvNqBVNjjGpJ5QAL9arY1xAFxQetPYtnXWvtW1HELY7/caohnR+ME/7B6Z%0AYb06bDZ3xhjPsW1bXd/7/f54PBLRZrNhkHkYhuHonNus1k3TjIfjX//6l8P+GQA2m9Vms9muN13X%0AoUlutPqmq9UqhKCW28qxA6SpqN3COQZ4jHG16nUKaebhP/zhD6vVStHvfr+PMaqyQDn8tm2Z5Xjc%0ADcNRZ5RzrnEOKx9yNXpXIFrsDmxJp4ynyNiqbSnpqdOK46Bt09cZhuE4DsrTqrEAJkP3FICAQ8oe%0ArG+hc1Wyu2/aA+3Jd7c4IJjzosoR1d2U0Gi6P8eckbvssTFGtTzULSsVA4hU0G9hpPNuxWUnKTgK%0As+LmKvqlHCUbsml3ubFsPmXfM3AWRhheIaudIbrbrMvlXV/wso+WW/l+rz0x2ea8ptpX99JZquQX%0AXurWT6cb9bzM31+i3/QUQwW6pDrPsk4sM0So/CBoSnWLg3J5bpJdvDUmVftH8jxdlDPcdXmjiLyY%0AZvjfQ3kZ/V69DAXOud+KqD1B1hMPfJZIukK/+aul562i33MmOaFfffpV9LuopNx77S20zi9g+Xz1%0Am8vvf230i69Dv78G9IWPoV9YAODLWEEvl09Hv686Ay7u/cLo96O7898L+oVPbOpV7Qae62hfsx4W%0At5z6E1FOg0JIWOJdnQ9EOURfXA+XmS2yRYpis5OYggayuk5jV0DK2ldHQCXEM2qunIJFegNNSKS2%0A0NYZY5AUPqHQiaaWBJWT+S4JCCEJMAEJRAMkIEaJXUGGSECCYJCqQFCZcGBEW+S2SghTnKnSGIFq%0AFlOQswgsgCgsXqlOYSKjtttkCACQGSRwBBAWQsotVTFRhBERCPVDPTr1hgs53kktDtYi3WJxnd8L%0AIlKj3/TqGfGqsHK6xZABaF2DiAgSw1xwkYjEyKXTJKsD/DQb40KY8tkASIljN2gRETMQLboA74Of%0Ao7JeCoObprm/v3/z5o0xRs0BNM/tbrcbx/EwHCX7KParfrvdKgTt+15f0IegqXH1mnW3KrCwvJpK%0A2IpFC6Iu9FqxoIZKRC5xjxT1KR+u4EGhBSKyMmOQQitriCBrKVluCyq9HHOmmcIAhxDm2SubGkJg%0A0JxJCTIh4uhntdf13lvn2uwsWuwmoPLPLByyssH6WV+2aA222626707DqJA4BW3KCghE1OhcCoQU%0AoDrnum4lIvM8hhCYQxZJZb3pm6ZB0PBLM0CKkDRP4ef37/e7Y9etmm7jIweWaR59nJmDD1OM0TbO%0AGHMcBx2LruvuNhsROeyevv/+r34e1Zq7aZqv3rx98+ZN2ye/biKag0dDPgbjrM3G3mRNFJ5nj4jG%0AWWYex+k4DvM8N9ZpciadZl9//XXfr47H4fl5dzweY+SmadXFu2kaRJpnr6wvM6sXusJp7dWS60sn%0Am7EWiaxz1jlFJ5T3MaNpeL0vk7OeVwWj6mcRaZq2bVvXtLOPx2FX6FmDxDwqu64anFYfByCZ4zXG%0ACECIURunk0qtEiJziFEAfAhEFJnnnChb62cJAhKFGQTJaggDAZAU/040ihAQAokAEhgyJz/eIoYK%0AxDob7SXsLA8tpewMiKgLVmf1Qq6FE/pd7nIXh9pZqdtwVd69ddcXvAwuJJzFjVyJpiB0Yal3xUGm%0ANgqtartsj47RR1SlScN77YkXzb7SgQYMV+i3vmORuiJtHQTCxZC1QG6uBRKR2kA6m8GDAJ4bTl+1%0AgSI6758UXJrIVIRwaRLckmDlTM6B3OAzuUs+O+LL30n5KPq9sqay5bNKdgXxcuUKUTzORKRGvwjM%0AzJeWzyoypepzbo7Fiq6jXqWbJJ25UF15Gr68MM7kWwDOUt8S/RKIcDaqPaHfhay+qO3ym1gtotfl%0AN9JVfLkqz+NavXD/i+j3VwK9pXwU/cIiDdIrm/P6/fcXlvwg1D8uf79618vdWjf+5r782gb+jcut%0AN7193ly/7KxPXvf2l4/A89R8L/TziwfnJzy3SEJwJnBggY4vCyiLSkRO+p96z0LEkuR30YPJD1jD%0AWak2uQpFpmEqhQCraHBGQKFdfsQJ2lVWN6mo4KpazKrlBhBFckIUERa9lEyKw6WhJ1MzKJLE5LAq%0ADLqzKmAgIPU0vnzr8mHRFR/t0rPtPoc9rOSnk/goVbV1GuTFiSUioLa5AEDIAJzjGPvIqq3QopwY%0AUaKJGJP4WwAwV55+mGNiaSRbACh0q7Jz0zQFjiWMbdd1m82m6zrMnKdikmy6ScXO+bL9IlJoLn1u%0AGhpltrJncrFGxipdULGFrqkqY4xGYQI55VCdZ72FAEDNwiWnWgWAEi5bRDQ8WPK4RtDKiwP2HIMq%0ACEQEifTtMDvMY1YYlRlLRHp7ijcGZxUqD6nNUEpZX6SE0WZm55xmM9Zb1ENV34WTT2mM8WQp3bS2%0AaRpDTtGgc26z2RBZBBdCNOSYYZ78EY8AMIxHIIzRMwdjUQe6WJVvNpv7+3tmBg7WNmH2koMhO2MB%0A4DAcn5+fx3H885//fH9/v9lsjDE6PWKMmg+pOD9T9uUuNibaS4o21Qq6xEyGDMz0YsWiqhwhSmuZ%0Ac6KpJLHlztcJr7bTqj0poI5z5l5VuIzjWLx/lfBXuwPK0dEAIOWymkadz5Lp/a5pyxQqxGnZrLIy%0AZVbzaZ35Os2UyVcknATBamc4rdYm2d0QkYKYrBbU7aFmdAURW3dSYpZ+0w1wsXMWCXWxfZVu10ro%0APCxW0RTUFwMAXNRfb2u3yqIBv4fy0Ta/fONlJ8MNbbi8TJNeq/nzGkZyBgVVTQzXDiM4H5Hb7Tzd%0ARdWpBPW5Vr14/Sefh7muJ1vd5te/6dX2/4ctl4JKXUTOwq4ufzr/M+0PZ9/LZbW6C92q5zVNfbkZ%0Aiy9LWiZt2yctirN6btHLvwzYXJfbr9om/P2UEwP8S4xpTwWTKWb++5MNX6vymfTva2DPS0/9Oxm+%0AW/Ps1jt+xLhd1JR3+c1HS6mNK5OMZCh14aGSL9YDQ64O4uV7pUNFYqXoZQBMCi0VjyARv5D1a2fG%0A2HU9FYorIleMkVIioWT8TESJ/iVjECkHh6yWCQOASUEkkRGMQPmXWJT+ZUKrmDzvdwgAkpJ5JD0l%0AoQgAEib4F0SyWwoLAELaqxHUwEdYANFYLPrsJLGVPgQGoGy8yqRBHYJALNuuwRMsL1/KKaBrjrRV%0A7cJ0w8vu2hBDFBbNg5gChqFkB10oazjJtoCI+sByOkGyhFTCU4iMYEqWpcK3IAUeFG+odWXf903T%0AJDDGAhU/KYLMIozMPAyDAKsxs1oyj+M4TcniV6E1M7u2WTeNgtWu6+7u7jSkk0aiAgDvvXoRq2tu%0A69piVFnL3zX0VZRSsqfqCxY8H3PULjhzqkxwOiEfZ8gSC4tI8FEhzTzPC/SrT1eoWWBVtvNHZmYQ%0ANGRMmvzeexGepjFmZs9amyN5ETNb2xRb1DT7c8sLiNX3UjSrDSgz8HA4oEDMeWuL4gCyN7XKkU1r%0Ak/+3bUXwp59+ygCeY4wCp7BM2gwddGsaIrtabYLHEME1q3mKajZ/OO4FhIMXiUQEhHMI+/1xt9v5%0Aafj222///Kc/rVareTweDgcCcY2Z5zHG2Fj3/Pw8zlO/67/99ttvv/02SormpWG3Kac11k7QViuG%0A16HUVMbzPLOwIdt0LRp6fH5S0CgitnGaKwsQx3kqkc+Ms4gIiD6eeomyJwIi6tTt+1WxNSiAbZ79%0AbrdT6Kv3lgRFeoFxrm8a1Up47zFGjc7N2UK4aVo1yG8qV3Odfk1eDjp8+pq6nIuaBnJe4hJJS6dH%0AQdHFJb7t3Dwn7QyhtTYHqJOAJ3+TmHdy6NtV2lhyVfrWzCyMUpk1llIMucuEkSr8VYG7NfSF6oDA%0A7DXACHSBgS8BYXqXszDmn4B2Pk/Y/aTb62sYKznqdNbzlfdCRsQFD/TRx9VxMK5eXI7yTLry1SPl%0AVj9btADJ7+fKw1U0SEEiERE56WOLGACVUlcQznpAdd16ruavo5ApTaofipnmwurP6kFn+f+qD7eM%0AV5f075VrcFn5v7NysdZOPV/zBGd6ARY5qZ5P9G8duaN2/UWJJVCRbh/IUUBSsCvQfwsmBYYzn4vS%0A84X+La1NSY8qaaduavmw2K+y/IwijHK6EqmGytfp30v0ezkrVHB9HfGbmlx9qGv7CP27mLe/Z/oX%0ACgMcX8v+fqws+1eNaj7V8rncCwBnfZftRl4FnBblcs+6cg1fr+T1h9NvU245FC10jaXEizx7Z3vH%0AAv3qgXT7jRcbOgAwvg79Ytm5XjXfTmdGFY44vZFoOiDCEtzihH4Tw3kZZLLGFZitcCOzQQOERISG%0A0FgyhowDQ2ASqwMms3a693FIHZZDWyh7TKm1ko5bQ4k04XSWsghcxL0o78XMin6REa6JBIo6QEkn%0AgShZ5Xwx+4kQyIIPxhjOjNMJyhZnaY2IJYEjCJzSmZzOiUqlDXBm4vVCuUC/ic3RCrnWwasAFnNq%0AUBEEQEq7vjGGjCGyDCkjVEzBhwlISldo/piu6xLtKcI5i6n6FooACEkM4zwjSdf26vSo5NU4Dsfj%0AsVh+bjYb27gSoskYowa6z8/Pkn0I1X9ymiZnm/VqbTOpVesL9H0VkBfPTG0tZ//bmAtkFFFbFxf3%0AWkVWGoJc75onr9bUGgYZUgjTyDFNkmJ6XXrJGBPVHd2QyxhA2c6Ez23SJkCeA5xS1HSKWwA4xuTP%0ArMBP8/0U7+i2bdV4u2SLVddfYJnmWXG1GuIqPVicn4mobVvXGN2LmPl43GfyWWKMkb1iP+0WRNSH%0AOtu2bU9kj4fJNV3bMjN1HczzfHw6tK2SyRBjcv8bhuN+v9/tnt68efP111+tVqumtT//+DQNR32j%0AGCOwjOMYOAaOGq3aNk5ftjj3Qo6EnGyDV33TNGAoTFOMcb1eq6olhNC2GpJ6oxerh7P2TAGiwzAg%0AYvGSzSPorXXOOWAIwYcQibDrenXWrXljheLTNJXgakX4g0xQp/qb5OV7PB5LlmlEVD5Z/ZCdcwRQ%0AmgoZuFJ2TS+WFDW2xMzlFlK6DkqnzSjh6IxFtcQ2xjjbFt9gH6YCULPTKSJi65qy+2E2Wi7ScGR/%0AiYp1WVH2lIbsI414lg+59FJpf9nEyp55KRXckgeoCrD0wmWX5RcKGK+5/fy8vop+rwEqZACQG/TI%0AQqyvylLvfLsxp7F+uc11sUiM56oKADgJHQgA6iiUrzkTAyCd2/l3WCLb8lw5EdRGTzTAK5fl+B54%0AklgWxmJLVHzLlZrxpaEkAP4PhX5VilscqdVPGe/F2uTqKvrl8m+5ItUjIBIx42cAKDxBKTG7Ey+a%0Ampzy+LTkFf2eo+7TS2GV66i+YGn8nKXlMsSvRL+3cMGno9+68no4MmuVBH48v/Liuem23yn6BQAr%0Acmtz+6yyeFUhwHDj0k8uIoUz/OTuW2wriwH4KOv7u9poEGQZ/kASlrg+C0+beTmVa/uulAKhUjPA%0ACz2MiJAdOos8UcVyNABnSfw4h/FMix8iXks1JiLprM2POf0UWVJULT2QBNESCYAlcwK0uejFJAJl%0Az0q4DlGdyhBRBKKwxIT7xBhnnVHbRUIhg9YgIhqwNhHCUk4+lhI3snRj/UEq8zzdhwVB3acQhNVk%0ADwQQYoY3gCgsgmCMkxD1pNMBLfa0zAyAhJZMSt0pTAzREEUOIkxI1ljNqSuMyAKEZLGhRpxhdim1%0ALGCKO40YmWMMAEgGQXUKeUABhErULgBJ6JdA9aNJ613Kyfn/tLMTImggapZiYY5ospya3gsEDUm2%0A/FG+BQ1ZREyGoDHPBOEQJMYoCQIpn2QMAvBxOhKRIWNFJvVinSMRIRKiIWABaJ0jIhRhHx4eHmKM%0AIXhtRtM0fd/2fb9abfSbEAKBhBCm4eicY8Cu6xBomqZhGGPgvtusViudhfo6HGOMwpISMhXyVmeL%0AYoPpOIzjeJxGZvV1xBLKSIXyGKPXQEQhDvNkyKEh55wiJWb2YVYMGULgKNY2zrUiktBvTAGxichY%0Aa50h46y1QNSpsXcMfo7ZIBYYqF9vtW3GZQ4TBAHWfa+xqSDy7KfxOI/jKECK3IprqAaaBoDHx0fJ%0AMX5XqxVmg/AQAgsj4Rx8CEEQFInFGOfg27a9e3PfdV0IPM+jn2YFcpgnQILKxhpKmZwtUgrBbRpj%0AHIJB4wHAWlqtujmG0Y+b+42i65Ka6Pn5+fHx8ad3PyJC0zpGCHF++O7np4cPAHB/t7m/27x///NP%0AP/2kzlv3b++/tl9Pfvrw4f3hcCAitMY557p2Phym4B+fnxDx/s2brl1R087jxEBCuB+OipZXq9Xm%0A/u6bP347TRMYCsFTzqtMRLMOwcxt0wuhS9x4GIaBDFjTgCGe+TjsgdE50zWrrmmVY1fXXMg8/zRN%0A79+/V+jrnFOJMLHpZEAghqDMfIxxfzwcDgfPUfuwbdumcU3XWecYU8pr708xzFZdr87qzEyIwszR%0AG8LGNQAUmQGwsME134sZ1WNWxCCmlBicE311XcvM0zT7MBd1D8FJUuz7PkYJ6deoWYgBQE0ZJPHb%0AJ3Y3hEws0yl6mdrnIyKWVDcCMTuZFOhSJOxaYFjocvECrhVZnItGUk8l3cXP9c5lkzz/Hj67XLZn%0A0bD0Fue/VB/57JqLliCinPsDV5BSisUfZh301aff/vIU7aIuZdu8FGmIiFUWpzR0qSmi/kdZZEdI%0A6lxCyNyGUOn5yqgbU6RMUmMrNGUOGECtjCFaIEZBTROL6bnaeAJAEdRw0YiCZ4j6bBTS68Qav1WX%0AXfHq5KynQBKAOhxXff4uz+K/0yIi9WxGHegCF0XKakXFe4KsN7GkvBo58FXMnl/ZjDRqFaAmdLkw%0ARF256VeE9KFuFSSZrcxGRBRN2MGibUYVdhLUTlVBteQRkYUBTr/qvBAp0WJVaoLyueIbSnsIWUrY%0Atnp13EK/APQKs9azBZ4zdSz5F5G8XQjAbV6T84vjuWD80UZ8kfJ69AsA9kui38vyoof0J1f269Cw%0Afy82z1rwEppm9Hu1FPQLpw6sLs3ot/r3ZiCKxUFeVmDRml9yv4IFNiroApTT2XBWP8nVjRsFBE9G%0AZdVywuKiUwqA5rjVC1KwpWK6WXzPGECYkREMGSGyKZuLEAJi41rnHINYa9ViL1lE59c4vV3VpLqF%0AXLmAanga/az/M1nSKiwE5M3LGIOBhQhYOA+ZygExp0ilHMlZxUFgCeChkvYKTxJBkkFXdtdERIsk%0AIiAkAgwxgWqiLBCoeawU+UwYAVCyTkSynuKFE1ey0oGyFx9khvx01Bd/vMV8ppOBGhDWe3oIidVB%0ARJcNKYvV8TBP1lpHbgzj4XAYhoEjGGP6do3FOzGEGCNzYGafQLUo8uz7frNZrddrRKPcl/dewy9p%0Aq8m61jkQHMdxHGdm6Pv1er02eXIWLpclLCwqy4gw87A/jOM4x2CMadq2TE7Mfr8hhKhOmyxzDLOP%0AAJpg9qiVAErIRRiMcUQ2hKCSqHBQa1Wd7Yio6JcBRCQIe++DZ0Whrm36tlNXUgDwcR7HcfQp6LQm%0AxSGiME+Hcdg/74Zh9CGxuDEH6NKWa0wpHX1r7WazUcihtKdeLJnWlsoyvGka51rv4zA8xRj9NB6P%0Ax2maiEgDVimKa6zruk7T5CJLjJFjHMfZWjBRrYUDGViv155j2B00gpQylrqynp6envdP7x/e7Y/7%0AzWq93+8f379798P34H3TNP/6n/6TtfTdd9/t9/txngBge799+/Zt0zTe+91uP8/ede3KrAr///79%0A+xDj3d1d36+BUKM673dPaoE8z/Pd3d0f/vCHf/7nf9auUPypaZmttTq1eOamadAaJc/Hcdzv90Rk%0AxICEOHtmNmhta52xxpjn/W74+Sc1LdaeFxH12db+t9aG2evQ6IzSqOODKlwo+RUzQp3pOieRAg0D%0Ao4OjjP399k7N1HWaCrNzxrmeiIxx0+wpp9GuVaJJT5ETMukoAIBAREgevAq/C2tafOOLtTwiqq1B%0AZt1ZqxURliA5lr4igWyun7L4lm/KQSAigEbOjRIJi//Igne6Xi5/Kt/cuqtG1LUA/ZrHfbS8fK9c%0A4WY/ubzUM1V4ixx48iVx6mrvXW0hncJkLK4XAAYygFhjbxHV6EKCtKjnHknV7WpWVW5ZtEfTAdfY%0AlQrhktM9nEHZWodQvQVX0Zkv0W9tY7V4tWvfoNxEs//e0K9ka2TI87YWMiuBKpVkXSLELMKxFrpE%0ARMPIJwCZYn9GEQFf4bqTHHUS3srnumH1BVhpytSYLStgUtyqRQ2l2SJnHl71W18rfPUC5NMeW//0%0AAvq92eMXz4ITXL9cyLUv6kuwrqDf173mFy6fhH7hah7g/2hFGae/i6KqzPRHwb03iF84c1i9dsy8%0AGv2WXfusumXsinwNgsCJIoai9ReoT6yL9tDiSxFJSr6k0807W/ZmzAEkEbMuLURWoJq5N60HmCWr%0A4wGRicgQWWuIrDCSNae4RM62bUvGGWNKCln1HoSy0+XmXf6r5XR4c3IH1bZI1kMUbrDoDhS7go+c%0AmYRKTYgc0j4OACzMURO6BokMKJhM1lUzmHpENMFdGSZJSWiZkFm4eJYiZP5EoXvSK2uFAnUiK5YL%0A9Ju3Oc7W5ulFiQg4BmbJZofMSelaj3I5zxK3n59kcjwkHRPORTAZUmI2Eo6SpXmEGOQQhnkcQwiE%0A1jnTtit99DTPGnxILcyDaMIYcq5puna1Wm02m77vow/FfzJHXTJEtNqsjTEx8DAM8xxEpG371apD%0AgcBzsfNMADhnCVKW/gRWRSTHslqtVq5pIPs5K5uXnCpzYGQRCaqzBg6BRcRYIiRhiYFjYGFCxBhl%0AniYiYy2AiNohU9b5aj1e4xXFEGPUONjG2c65zbpv21ajN+8Ph8PhMPoZEe/u7rqu65tWQhzmYb/f%0A73e7YRgEqDgw1yGXhmE4HA7FxTc1QET5asnhoCSz4sU9Vaf94+OH5KWMNM+zj8Fa2zpbrMpjjIEo%0A4bRhnOeZYwQ0q9XGthTYA2DbNkTGxzjsphg9gKg3b1Y9BDSsqm1LRpjn4fg//rLvbXN3t/nTH//4%0A5s3d999//9e//vXHn38yxmzuNn/605/evn27Wmkk6gmt6czKWjtN036//+mnn0IIOm2MwWE4hBAO%0A+72IqGn0er1W9Ktr/Hg8DsPQNM1qtVJQrRmq2rZFh23rDofdbrc7HA7OuaZtmBklkiGbO2Gch/1R%0Aw0dHtczXDi/2zABgreWgHt0yDIOO7O6w11RY3apfrVbk7KrvlJhVq28dO2amcxe1tm37tlMlwjiO%0ANgdJ1lVLZAVQDRMAwFpjbVv4Xr1O7RQ452cyFotTiLL6ZRYlUheAQyzKvrQKQsju4k3yNEaOsaQX%0AVh4Os9FN1iRW1obF+Bmh3oVU23YlCZxckMBlu7v6zWsgjdzAole/fGW5dW951i+p/NbjTnVW6Dcn%0AHXyVEuHqNXUf3rpXPZsQDQLKOfrVBomcGomIC/RbLkIizhZJ5VkRBMFA7cOSbdWEMEJ2TCeELHAU%0AMAa5z1UJKXzGEJT2p1O+tLV6up419U8A+rAcL+NMSF3IacXN8O8e/ZZuqXuvLOTyfUa/KcJi0dqn%0Asa7Qr0AEgRRXpUa/AMKQSOMqNDRcLNvyfd1UEYHINVKU8xrq9lO1F0E19Jc7Ri7X0S9J4gYWTfpl%0A6PfssjQOH0e/aVZeqUuAcdmHr2vGLy2fin7h7w4Av7zD1rvJ1Qv+w5bFSfNLZmR9kJ/38BIhX/tw%0AOjDqX+uDpDRPJGW25SiCamyiadU4+IgECEQGEUg/aygVxeoFjWg9Cj/UKFQt6Nq2bZrOkFNWpHCn%0AaqDYtD0RQQp2m4zZFl13+Ralf8q/in8L+1fv4wUkn4lQeIoYeWIt8q+83ECNsSTAwsDMwqlaREwR%0AqJNfKAAwIeoZoJCskpC0zektaOlDXr9XpWmAl6YTZmWnHkvnFZ4Uoqf3OudkFqVwhjoWxY3QZ1AM%0AADxACAHBeO8lRmOMsSa7rSayXUFXymxB6ek6GTQXKwAojal2pNZq2NtTytCCb0udLCctcqwS1ej1%0Aydwgu/sq3jM566+aOpcMq3qvrgHJnsZN0+S5wJwzWifbZmNEOEYJPsYYnWustV3bGXtyCoAc4Gry%0Afp7nIGyMAUmEMxEVD9J5nveHwzAMQZiINA3yM1JBIKp1MrYpMavq4dM3HYZBsruypp8tvaErjrIl%0Agr6CfhNjVMoXEd/evzHGdJj8uosGYZ7n5+dnDpGIlKhpnFut1xGEnKVkYe4QwTV2ve69TwGQ53lE%0ANG3r1uv+7m7TNE2M8fvv/hqm+Xg4QORoZxE5HA7ffPPN3d3dn/70p/1xN00TkVmv12VizPMMmow6%0AO3eVJay+wZIjjXVd13WdTs1hGI7Ho0JoKKRB9kHVLio4TVMWxRg10S4zK1a0xiqXq1oGTeordQzk%0AvK3p99M0aaQuANDuHedpGAY01Epn22a1Wq1WK93xpqqEENrzSObeez/NT09PmpO5bRpFrfrcGKN1%0AjWTy1hgqkcAQsQTK0sWbdRkAmdxLBHiePKWI5YKZ9UF5tidqN4TAEtRwwzlHdOaHgjmNNgD4KuvS%0A4ojRD6oTrLf0hfy62Lg+SaKoT7q6WrzgRn5tQWXRjM8uZfYuzrvyZf3Trc+vbOrim6sSXXmoCFw+%0AS8+gci9cG9DLV1w8Og9cdczd6MLSEv1rAVHqJy6Ov1u9JBWFcPnr33W59qYvXfzCn6cvzzv8JCnd%0A5ofgmvRSi1ifXS4n6q3JcOObG+8Iy4X8C9t5tXzZOn+NFn7B8rcHwB9d1WX21AfVyzVcyPEvldrQ%0AZfHc11dyWb74bqXGz6dEu1X115EDnO0yy8/J72BB/95scxmFq8+SjLi09rxx19DXAKRsQqVClQaK%0Asr+qWcEbMjOgJcsATiRKJDSesAGjUScE0aiNMSgllXN1xBgFAgsyswriSkW2re26lSZ0bVyXGb5k%0AhEzONk1jcoQVABDKmSFVgoXlDLycitUZGMU5qXxBi+AIlQhbxE0MiXotxFfu9sgEzIxiyygYERRm%0AZh8xSlSG2xhCNBrUAQCFlLJOzjEsiGRBIqAQFQ8o9iGgKtXTWJzgU1UYQJ33cBEHS0TK/Dnty5Fj%0AjKrwKOw65KhepdNKz9TTAFKgVwIQlaG1T9T6EQ2JiNf4roasxlL2YT/6GKMzpuu6rl0ZY5qmVzyw%0A3++VikRjjG2sS+i07/vNdtt1HaDM8/zh3Xu1fNaAQOlxqAmTZRymaZqYwRij0ZcAgCEqG18i4oqI%0Acqoa12eaZwWT8zxriKGmaZjZhyDea74lDUSkUruSEiWutc5k770wo2AMKbMRM8cgMXCMYtCs1pu2%0AdX3fazOGeWQQRAycuNl5nsFQ3/eiGW6cReBpPE5qbsDsS9YlgTj7h/1B/XjVSLVJVsiNBkkqkm6B%0ALoeDNQa32zVkeDPP8253UPTbtm3f94hYIJ9iMOUnD4eDMebt27ebzV0x29YajsfjOM7H4/5wOOye%0Anr33BtBau970b998vX375u7ujiyKaFgBBgOGzDSPLHEYhnE6CkPTUte36/UaycCH9zF4R4YBeWZC%0AiT58+4ev//znP3s/MXMU1pTF//W//tc//PEPfd+LwG63YxTnnJoThxAeHh6YWc2/QeRwOHjvV31/%0Af3/vnPvw4YMa1b9580aVCwrb7u7uNDjWfq+c+k6Dq8UYHx8fj8cjM282G/Wd7pu2KEGmYfzw4cOH%0AD+9FZL1eK8jUYdUYzrqU5nk+7g9K51prNcOz7hirzXq73W7f3Hddt9lujTFqSG+jWa16Y8j7DvMW%0AVQwWwuzncUJERfLr9XqzXpfszevNdpxmnSR935WkSsV2wxijIbV0mRt7yr7LOTGSxjkrhu7AKQ6N%0AQlOdCQWTez/lJMa2acUklUTauFK4bCJjSETjmSXT6DP0m/ciW2X9XeDS88MolUuh4hLflntvod9r%0AW+vn6+tv3Xh62VfDjNeU0n4Rdf0tRBZizjknF7j3FmKpAfMt3Hv+RimwJQAoNZo1wtoqXvS5aJsw%0A3w5QmFvJITBPAocIoBEQOheBGM/P+mtBp+t3IQG9SC6mEOY8SeWV61BYN0afT9heQJKb0tU4lHr7%0A74j4+SisreeG/slFvFXhkU+/LiCAiAhYZuYYOUaoLuBkdpeNn1nU+FmDEdVrsFQLyTut5j+xZAC+%0AumCRWSC5/t66rO6Il685/56v/mQuiNmPPBfoQp5/6Xo1qNR3z9dU801NOJf077WlTac1eKNhv6jc%0Aqvb/+r/+759R298SAL9moV5O/freyy3mU9twy/j5lwzer7EBLdHvxwpXCWmvtOfC+Pn8OKguvOj8%0Aa6d7FfKxgjHnx9vpLq2t0FCL01pEEE0i98QSCYgFZI5EFAh7QM17EUFIAyEzRD2NrUnGzDHnqNQk%0AHCCiqGa73W7Wd23Tdu2aiMiaItZoCFypxRqqg3WduUmUf5lPYRvrfjYokL1D8WSeJ5LNnqv9Wuk9%0AJrlias4cmJfG4drvHGIUnzb34uqsqRCBAJgERRg4BYsucqSzljlxmPMcMaeAqOWb88cxgJpgochZ%0A9I4yfySH6RaRgn4Vz5TvF/FgCmLUhpf+BACdACV5j8IARJQsZlHKCgxqYzn5yMyNtaZplNU3plHH%0ASGXDjDGNJk1tEpXUdV2/WllrZz+N4zgNKV2qQj7FNiLiY2DP0zh779WKs2m6prHMHKMvlCBU6Ysk%0Ap1/Sp2so4FXfd11njJmmKTJjjsQbY+y6LoXYJVIqTyG0Uohqkl0iDyMighExANA406ybrltpfOb9%0Afq8M4Ry89pX2gPfetk1ve8UtAKBtCzkpsc1WzZrmR91BiUgdgNXdGrTH+l6RCeTg22ofWwhepRwP%0Ah8M4zm3biogyxkp4aiSq7Xa73W71SwDYbDZdt1qvtilONfthGJ6fn5+fnw+HwzyPu93uw7v3x+PR%0AIjnn7u43fd+v77bOuWEaeWBmBqF21XeSyHnvfYjJRACxQcTI8v7nH3/4/rswzY116/sOJHKI2+32%0Am2++mabJOTPOCu3Mv/7rv27v77qu6/vV4XAo7rLaRbvdrjZ0n72PMb65v1fb5oeHB0Ts+/7+/l5H%0AvGmacRy3262iVgWT4zgq0hYRDV6FiNvtVvULBrA4zf74/Q/v3r3b7Z67rvv222/7vg8h/Pzzz09P%0Az/v9HgB0FEIIw+GoYbHatjUuGRgLgrbBtg0Rzd6/f/8eCYwxrWsUeSJi37RSwpWpOcPsvfEaJj1p%0AMbpOJ08I4TiM7z88GGPW6/V2u0EEbbDkyFtlY0+KFZMAQK0K1JVCRKoVij6lClPmv9Sga8H7qVyv%0AsqnOUqWCQ/B6sYgoRC+oJ++XOSUJIiI6a8vKvbqBL8rlT4sz7iRMn+PPjwmpN+v/7HJVNPoiwuip%0AkrNwslcVpme3nEsLZ02t21m6a9F7kOQTKBKLZFCR3aCWwEAQQYRPMZvT/+ujDasmCZByApi1JXCB%0A0uuEw4sjsvqTACrPo0pYOtnhp2LKjYuqrvZnSpfwuiwMf/PymvlWv+n5WCPATfSb/kVS6FvvJwAQ%0AwgyllzL6RRbkM6Gl3FK0NnUlAMlw+uqLiKJfWaLfxZXpe75uzHy1EwDglhOiedGm4LKgJgk7o8Rf%0ActxFpIuW6J8n57uPGj+DOhr8mpTvrff9PPQLvwcG+OVydSe6ddlnlBwf/HPb91uV10PffEN1RJ25%0Arn6yl8hyb0IDiLUXKNwIG70YlEosMOXPmv6tT24fmBCV5k0+FBYBOKe5Qf2XGQUABYyxaI1pWqtR%0AeQRkmLyPzKDw0NjG2VZjxhJZIFR7zhMNS6hKg8WZfaVrbxiB1zsUZ0/aIpaVarlyi4ViWJvyzsHC%0AUksANRNcsdo1KtiJRBIka8hV7rIAAEgMkeEsmiEhEhhCAGcNRNaI0AyTcVYk6mWcAoipLkQ15wLL%0A1ZHIXkyhAs9GHgUQMFbDLZUSBCtr5/q8qSXIGFUgiMXQ90x4kpyriYiZOaQ8usAMzBqKiSNYa2NM%0AeVwU9Tnn2q5zzin9i5mXjjH6Ofg5qAulCtO1E6NqUpSIthYLnsfC2yMWtFzsWhUMaANE/YGNkazP%0A15fSsLrKkpVvFEMaa1Xi8yEM45gFerDWGqvMsBFGa13XdcY4ETkcDodh3B8HLUSkPsaGHDXWtrbk%0A11GMqllzmDkhLjU29j77c1r19RURH4JoaKUQclLl00lprVUAD9nkW+ezMXvOvs3jOBbko48rRvja%0ACavVpu9WxjhEnCbgOExjguh+KkiWA4HEMBynvTs2/ZOxaGzyow6Bm7Fbr9er1co5c3e3cc4oyzoM%0ABxFZ+Rh9IMG27VCgMVYypnr//j0z393drfrNN998AwC73c61jWnc3du3X61607inp6fn52fvfTHk%0AnqZJx0v3I1V5YM4MLCJlRvV9r9bmCux1Lrmmsc5hTmqlig+1jQeAMHudRcMw7J6eVa+hsce0S3e7%0A3X6/V8uCoi7hkKb6arVqulaTHiW1FyVTgkEtw/3knHtzd//mzRt96DyMutCcc3pcKA+s+iPF0rMP%0AGKKuMo34hYiaQ1ttxbU3Cr2P2Zwhx0JjlsT3ah+WDVBnuKXkbqD1lJiFOhudM8q6a/f6OQrMWPkS%0AG0OIamOfcAxksW8hQyOiPwce9QF0C4FcLfWZVTYEfdwnmaF9wVKEpd/siR993KXkdnZgXaOp6zpF%0AJJ8ypxNSder1U88fkcT0y9P88hGncb/h4nTtXiUMzEX9GqAaT0SmhjI5u500EcFlG14odSLmWxFP%0Af83yUoyYX6nU02YJUFnt2vQ/XXGxArRJZS8iyJiUJWdoUOQa+j3VD2cXnzdK4GxmLtuG2QXs4l6A%0ALE1djT0sIh+bBb+kLKW1xaO/yDNeeLvfZ/mbAeDXQNbFxrpQlV0FIZ9RLtHvL5kNv7AxX6RwpmQR%0A8SwQ94Xi9uUsfHB+wCMikkVEOFNDElb08SXo1f8nevL0xOytWgkfSeUPJgq07Rkk1g/xPLtaEouF%0AjTHWUtM06p92PB6H/eFwOEAOBNq27Wa13W63STR0ndrmgUotmGurLJxVlaWl9I9U+v5FR9UylsmR%0ARYsMVP+qRcW7ZO+HJMbyuZMwADCHgrW0VVYV1ELMLJQSe5A1Ek/UCghpXnfhKCKBmQyCSX5xIiSS%0APU7BGKMa0gCXC+oC/ea31mOjFhYjACj5nPBPFnPL2LGkBAYAUCJCYRVLiZkV/XIOmaMDVHhLLXr9%0ArKA0BRJO787MHCFSnGd/OIzaNs3jutps2rZVRj+BMQAlV4dhiMHrJFmtVgXhAEAUZk70r7WN+o23%0AbQvAmmJBDZUBEtd6OBwUq5TZrvinRMQtVs2K7gBgs9kU9ItZJ6JWrIfDQcnGIuU3TedcS2iZ2Rjb%0Atq0ITtP0/fff73Y7fZfj8Wit3d7daTAqRLRdCoasVJsOUHHrVfwTo9oMT9oPJTpRjQpCCBpLSdtT%0AgE3h5BVivX///v37Bw0EpQoIne2KqPW91Oy5bdv1ek1knW1jFAXLDw/v3717t9vtfJiARclqY8zd%0A3V2MEVmcc6Y1zPzw+CwiakRNtlmtVuv1+v7+/v7+rb5RmUWG7OPj4/d//es8zzzNm36VAP88zfOs%0A618dATjCh4cHMBSEv/7667u7O3XNPR6PaoOg1svTNL158+bu7k5tTDTXMTP/8MMPyqu/ffv2m2++%0Aefv27f39vaK73W737t07naj9atX3veYlen5+NsZsNpv7+3sRmed5/5TY74eHh+fHpxhj2zaKMB8f%0AHw+Hw48//jhNc3lBNTEgQOfcdru9v7/vVn1Bv0LJnjyEsNvvn56enndPxphvv/lDQa1+nDQac170%0AoJbJugB1ksRs6q8N03F3zs3zdDwedHC7rru7u1utVjHHHtMdIPkIsC9WA7o2i0U0IgJL4JSIW2dm%0AuUYjvmM2h05h6kJK+KS3aLW1eYiipmLXd76vCgDXB1BZsPUuXZ99i7LYKiU7JtRf1qj4Vj2L2j6j%0ALKDd1ePpC8skZ5Esr2cqeqGRpZ110WtilZD5HK7EpPsFOIvrgwRplM92KsWHXAkPKp/UEOUMKzMC%0AAcGySWdtriJIZ2exk5R1fv0yB3LMzyWi0mOSVSR1y2935mvR7xce61Q+Df2+Xn4ugk09NAApGhae%0Ax7GrBD/IlnOKflnRrx6pyUgNWSSFf9YYoidwW+FV/bdUnv6FSycvbRuIlNhXJyjJ58b/in5rSbWU%0ABT5cNOOWHH6V/n2hk6/Rvyf90dU7Luo8SXqvp3+1/Hro99Yrfzb9C7cAsFxo7F5Tymz+7NbcqnCx%0Ay3+p+rVwsi2RL8IDL1byl6rwsrZ0ll+6+AtVUQFvUb5nrr8iZ6cOnp0cJwin+lFDJGAkfcMAXJLi%0ALkYqf0Yiu/gJAAgtVMJHsYMNLNa4Ip3UcglQhCw2pT0LNTaPUgSOY3x8fHx8fD5OMxhrjEEWa+12%0Au1XJTF1/GUH/Q8QEGzHl42Fc7kP1X1fHdDHi2mB1ugUVyERf06AmghMx5LIoxtZq3pFYQlefxDVj%0AMYfWT0cpAATd7hGQ0KAQY4hCCIAITAKADNGE2etYtm2rIaxZOKoYG6OAOOcAOUb04AmU84zMXMe7%0AJoET1S8AKUijejmd8i1pMhEWYRYAcgrLkQwZJNG3Kn2VGO9s21wISbXKhizyqgTMzChgjdEgj2iI%0Amcd5LuFtAMkYpKTpJ47RM4gIEDrn+r7fbDaaO2eOgVlKalMimufZz7Oi367rNptNMsWMkYiisPd+%0AHKYQgrootm3ftq1Iai2iYZb9/ng87kv0rCK4K+4t7K7kqEKFJS4aEB1r9VJm5uIyKiJt2xcsqgha%0AGOfZi2CM4XAYhmF4/+FRTanneQ7B96uVmvXaLjHMah8LAF3XhRBiDLvdjrnXWE0iop7PTdOs12tl%0ANUHNpOcAACGwtWItaCTqMtv7vn98fM75bwCzBbXm71UHhBij9pu1NoQ4z+N+f9SHNk2z3W5jFGf7%0AD/OjiOz3+4eHh8fHD/M09X3fum6aBpWJV20XYzxOs2sa21lEnH30fjwcDuM4RhDFgcrBqpGw9/7u%0A7o6IpjH8+OOPz4+PzExR0FgQUehO1hhj5uCHcWaRyc//x//x/xnmab1ef/uHP/3hmz8Kw9Pj7vn5%0AmZnVMlyLRsk+HA6IqO7izPz+/Xs1GH779u2f/vSn+/v7N2/ehBAeHx/fv09phJWtRUQ/z+pO3Pf9%0A3XpjjGEfQgjvfv75u+++2z09q5k0ALRtKwIhxB9++FHNyBUwq85Csw2v+1Xbtoq30VAIYZwnzHmn%0ANffVbrc7Hg7TODa2ubu7u79/48j6cQZmay0KcIjF+xczG6x22nnqhnmeQgjb7Ta7JySDf93eu65b%0ArVbKUevEK+IdImpiLREBYLUaSLorZk1ep7y6IAAhqysZIYME9sDJDp+soWhs44xLARF0r9B/iyRK%0Ap3BrKR9SVv9JjIxZ4xmr3HLnkijWwvcCX5U3qn81OYyi/lmOrVLh1XO81PPC+fJCWVxf/rwqI30Z%0AgeQ862/pAajEBrgmBZXXvCXKl55cfJl1yEliOY0UYI1+yy2c2TsUye6I6edTk/S00HC1jOo4pF6f%0AeIrxrK8LiKjoNzeb8+OKmf0ienPM/LRhZqmlKRG9S4WiRQ/kD5chIc/VGbfFVMQrWTJ/YREsAmSR%0AxG4qdOpBXACwenpAzQQgCcuJPhGAavSlIN18UCLnBEgZteqqTycRMgCUtNUCoBnR65YU9Vxpwwvu%0AvtWNJ0St6FfHOGg4klx5/SC4YNcwp+fI1wDkZMEi8dbY1fmH66rqJ1bbka0uvvywLPXCPP/l09Bv%0AGdniN5jc7/nTZuQt/HxraH4J+oVbAPjz9ko8J2xfvvIz6r96+5fCmWXrfeUrfPEGfGr9+RhYfEuf%0AEQr/8pS6fGjZv3S74WpHw6VGtb6LFre/0AZEBDKQadsiSZRW6WdTxYgCACApfJQQFQmecmiropu3%0A1prGkbVGvTmzyBI4kVSLY/tWV9zqvY9eUFeIGS2TId2OlTsqbcgA7yyGlv6gxzcjAGpmZUJCEkIW%0AAAYmRgZCCQKEmtIcACQlVtKuto5QRBCiniqiOZAwJy4CxJyTN595BFkzWl6kCJ1n46vgmZaKcKoC%0AX9O57zciApydkbVMINkCXAXxEoZHbaFFpOgNACDEAAAIJ6frJKECeiWJM6VcJNdLW2vJsWfLLFpI%0AbyKiWGiapmE4KOGp46hsbd/3fa/A7yztrSJDRaTFbhayIai6NZb2KO2sE3UcZ44QoyLkBKc1bjBn%0AV2p97nq93mw27botlsk6vdu2DSEcj4d5npmleHtK9pCvbbnragszU6QHZlasW/sSKyTTYNf6UsXY%0AVTtHrX+1BueciMQgCE6JdI3X5X201q7Xa6oib1ukEGZtyTjMhJYFi3X6HIOIjGbW7rXW3t29UT6f%0AyP48vtMhc86RwzDN2tU6OsNw+PDhwzRNXdcBCaI5Hkdm1qhUGi0PwRyPT+M4Ks8JAPM87/d7RNTR%0AKXa5KpbpxCh/KlbUsFht25bYyEXrp1cWv3Etqj4gIqWgy6xQrUrTNDr39C7ppMTNnuZ5HMfDcBQR%0AzeQMhkooZnXMRsR5ngcarLU2b7BlBkJGjJRj5sccRB0R1WZBREII3s/ldVSfoi+u5gZFjaX1YC4C%0ASXhVMxxEDLMv60KzfUuOxWWtjdEqvaydoLeUBTWNySxfHdSL+QbkeOmQDxRIgnjaBHQeFhZuAdfL%0AxrXYveHacVlfXMb9aiWXR8OvLT/ANT7j8ptPrU0qtWxd20J8Kj9dfg+5Axci+OLPxaDU50L90Eoa%0AOV1DUlxnz3BCuZEE4o2qzqbBKQBVMlKtm11/c/nui5lwtUPqG3/J0PwGBRFvQaB6vBalrMqr4wjn%0AI7io8LRvXAOB9UCUu7DQQpVgoGVB9pZbLiu/+iKLhl298YWyeOuXH7RYDld/XcwWnf71AH1S86ry%0AybbuVzpQm/RZj//Nir26PZXyyqV42nFu+L2UsfzUmi/ruVwnX6poQuBPqplvaNy+VPMu1Sc3DQzO%0A4lpB9p69Wso1Jz/V+oRARCmGzedunGW5IyKSZFerdCog1FENKbUCkQhBk+ydflVXVqV/rSIZJAoM%0AxpliflkQCOaLa6CCiESgYp8Kx09PT/v93nsPQiDifTDG9OvtanPXdCtBM43eW27blqxhtdflCABo%0ATYFxiKJboq6Mm2NzbZQXe6tewACIGLPSEwgxJ5hRU0wGEDRkiXM6O4hMSCyskRYkORUjiAjSyQcF%0ActjHNE4RIgT2XvMGWedKzhL2IQYRQQBjrbM28b0gVpqICkvEGBdFSNXbIkEpZVB/bJ05wiKQTLzV%0AfNFomjsUVZcjIBiT8CrwKSJIjCnEDmRoJCIq8Eodx6tSeShSUo/fOfhhGIZpghz4h8gyM88hhgBA%0AiEDOgkkAu7Gusc6SiTFqiF19unWWiFR69n4uoAIAVHxHRAFUD8xxHEWwba21TYxxHBPXquSbJu/V%0ARlrbNA1pFhw1pQ4hzCHMs1eKNabct0FEuq6TZBspglCkf0R0rsk+ja6kAto9H2KM83wcxzFkn9iC%0AAZxLKVhXq9X6fn1/f1/UQJU/Mx+Ph59//lmjByMiRGZmjSK03W6ttVFwmqZxnI7H4zhPAGCbjgiM%0AIMaE0BSYaSWKfhWcIKJm6LHWkjWuadRmOIQweT/PoUAOHQUXRfDYd9thGGOMz8/Pau677vpvvvkG%0AScZxlBBJaNNvYvTTNHXdSjOTjbN/2u0T+M9auWA4BLa2eXzcW9u1bf/0uP/uu+9+/PHneTxut9uu%0AaadpkhCDiHUuMh+H4fl5Twae97vdYX847B6enwDgq6/+/Pbt18zw/v37v/zlLz/88MPThwflXakl%0A1xgSIIH1atVv1mrx+/DwoGRs13VqO6006YcPH4ZhUL9cANjtdrvdjpm7rjOATdsR4HhME+ndu3c/%0A/fST9q2qaTRPFUACojntsNnv9/v98fl5P03zN1/94c2bNxqA+jAMT09PDw8P3vu26zjCcZwL3pOQ%0AlBrH+RiGae+cOuvmKFMp5pyCYmutcbZb9SIy+VkQyJqv1l9rJHBmHoajKkE04bDGANNpLDnE/X6/%0A12nZ971m+s2mDUYtDowx8zhFTC4YxlkJZxtpjHGadHeZVFHiXGuMSxm8RH0sDYIBIWFkFuZEXOgZ%0AkreUtLMKU4izZsNGRDIWhEAohrKnYjmbAE+axxPEOleP1n/KeYxDgFNcw1vi8uKweH25df1VnLD4%0A/jPlkxuxr66eg1cfsRAzoMIeBeeUK6Wif9V4+CSoiEr6vJAG9YBDQD5LIJTSW5DAmbYeQUSMUr4p%0AbCgSIEjaVaD6T2UBxIoePrGdLNft7FjfAMt/ShUyAyKgEBECapyP0kGEyJ81QF9QJK6qomuVmuwG%0AdTafX3i8sJrWnfTjWAWOKRIe5EqTFkMERNTdV6O/SEyKRmaGSsetghMoiSoiACKMLAKn8Ch55ghK%0A5aArAtmba9kJUO7LGJtT28oPzNflceQzQ/UXEGwu/PJli59ubyO6Km/B1+X3iFiiJFy+w/ldn4xn%0AP8Oi9gXz6avT+zMS/y7KGQP8eatOrum0Li/7JU+5de8tBPLZdX5qy35tVV29s3/ssrNVjEkV9JFq%0A628Wh9lC11CfT7kxZ1rbBH0WddZPFLhaW/ksVQBGyDyhyhPqRVmj31xVcuUqbJVSu4iJlVL2bJ7n%0A3W63O6SgqeouqN6exhiNEFP3W3nNz5ureK5mvpy05cX1uYUIirlQDgMD2ayuKFDLjl96XrKmGThF%0AjCaixHE3jplV8EWMAOoLrHk1SXsJyMRoPE6IKc2RxCiibK2204AAUjIs5CoVav1Gmogivy8yJ6yr%0AiYsWcqS+rD4qxqg4rYyvZNmipvELy+py1OJEKk4TM1vbWGv7tosgxZZY4ZY9Wtc2mD1CnXOSc4fq%0ADNF+hkp/x2d8L6oFrNK3pSWFVVM3WuUG1fJZR/ZwODzvd9oMY4yl9PTcXSnorvaDxkDSqa6+l+UF%0AK6p5nKYphpMXrtJu+kFhhuuduv7GHAh9nufD4fD8/KSRk5Sd6/u+c02mFTXoOvvAGt/ocDgM0ygi%0Axo1lcqpGQF9HeybmAGMa58k5dzweoQp1plGUhmHwXm2hWyIqMZyen/cQoW07a83xeJzHyRhjAPf7%0Afb9qMbPKOg22WwPAQeB43O/3++fnZ40L5drWGDOOYwg8juNPP73bbr/79g9//PbbbxHxeByPx6NB%0AaZrm7u6OmXfG7vf7w2GvKpi+74fxUOzP1+vtOB5/+umn//bf/ttut/vqq68QjXNOAWqM8c2bN02z%0AKWNE2bW767pikKwdOI6jYsXNZqMhx/b7/ffffz9N03a7/fbbb/VNv//hB3WpBQBVqSBi4Wl1sIis%0A7lqKfss6KtoinbcKm9UuQNUzwzCASQS+iCCLqm+894ZAQbW2vxjXaCQF56yIoElfKnVsrdXs2rp5%0Aej/rbHl8fIwxlkDZIqJuupCj8VPlWK7NYwm66jVqg3YjIhpni+lBPOXulnmelWbXHlDFkDFG/DzP%0A8+S9LqVT9Om85eAZ7ERDFkxUwF+6pVbA1QeQbrSX+/atPb/eQOqnl/V+eUtZKVdre7lcPZ4uBeXF%0AYXR5zac+N9ew5FSvPvqFx9XI5OrtUB0El7cAQJ3itRw9+g1lS2FkqaTqM83F4kjSn06STbodEIHx%0AVsxnkGREcP0dieq5dGpqOenK3LgQbD65vCBy1Nd89N6PFkTMWFIW/f/yEy8vTp1QCTb1EEtl/xwz%0AAC7Cj8hZ/Gedk2n0pTSu/nX5+mV+vjhFr9DFt3rm9NPH5vzFn9ehb70uzmbdjW5/oW3XC3J+tJzH%0Azf00BvjWcz9vJv+WJXlLV5IrwG3F3svlo9f/wu4wl/j0otvrgfioN/Zle35X4cvOPOZvGEIkWjWr%0AmxEr79/aE7hcj+b8z+W2i4iRs6L0XOd9BguRlePFUuAUDyOFHkEQQiQSVHYwQWIiKwBIBIhknBK7%0AiCigZHAS6YwxSCRqu2htoYVPDeYIgApFmHkYhoeHh/1+P/tonKWcIcMY42MYppGIbNuYxoEhRgjC%0ABtAYE8Os+jpMEF7jJ7zWm+ZsMyrDVJ+X5TIEpXN1IksE1WoXOISoRyaJarL1kA4BAMkkVlZU2ZmV%0ADdohzAwSonAMMwubxllriWzgWIL3ImFjnDFGzYBABIAMiLrEEdpIiAp8DRAgQwBONkPGKMeiFtSQ%0AdASsw0sAGu5fuQ7GlOozGQigYNRojchkk2ev4l4929SOtEjPeYKhdU5ENOqs2oUCUd/3fdvGGKfR%0AD8MQvCeirl01XbtadTHG6JlDUOPGyDBO3GGHHtq2bZoEMqdpCtMkwirWG1NoIgQAFvDzpB62iOic%0A8T6O4yGTxilsb8G9JsfyaZqGyMYoMYbD4el5v4spEW7XNS3kzE8qnjNLjMLKeykqzvYOPqoqIc7D%0ANE2TiHrkzkGYnG16W/IJK/5MNs9tq+hI0fI8T4pDdrvdw8OD5hxWQ9zVauXIxBgRyVq72WystXPg%0AYdAAVYdhGpkZTbLsnaZJw2up5bZCGhExxqzXa2WzvfeTD2QdIpJ1gWXY7Xe73fF4BKHNZtN2K/XU%0AVadlQ/Rm2+/3+/E4KDFrre3aFtoueH/YxWLgnfCfcz7K4fnh/YeHp6eneZ6bpjGuFcEQGMBO08HP%0AzHHuO5km/8MPP+lgrdru6z/84euvv7LW7p6eRz8/7XcxRodARMdpPBxHEXGNIaEQApG1trG2EZHH%0Ax8enp6cPP3+Y52Cta9tW/avVftt1bdP2gGYYht3++NPP7wHgP/9P//nP//yfvvnDH5DscZi8jz7w%0A09Pu3U8//9u//duq7f75n//5v/yX/zJP03ffffd//tv/7927dwoFdeYbYxqbkocLwmbTF7BHRPMU%0AYpw0GtnxOMxTuNvcd90KgB4fn8dp2u12T09P0zQBIUuc58PJyheSv7dGzAJrieR4HMtm65yzluZ5%0Adq3rug6MRAg+TJoNiyMQkFCKO6VZ6XTn0WxPutep4mkcx7yhJYyHOfbbMAwhzkjSdZ33vvbQQ0PE%0AadNT5Fy0gVjpwtRrQEQw8DzHafQiEkFCYKLkjcwRAM/kRREgNBqWQQQ1F0CGwaoLMxqmIb9I1Fg4%0AxSylvOBSfK8ADGWD9nKBVCC8PsEvYU9d5yvLR+XdS4n5hUd85NFXImh+TllgiVr4vJA/Ff3qoFRO%0AT+m0Fjz3h73K40ES5vVMAcwsLkgyTiJAlMTQAiQH4kTzZkqSFGrTSf6R2jOcEUCAlhIaEWlwpkV7%0ArLUAKj5xFrTVUwAAAJGyvVWKnnUL7dzqW7whK75w1w34fcucM17O51sFL7Q8pXn23FxU+1mylTJf%0AFAmn5+bYVycgnuwZQe3V9cpY/ZrQbBq7/ESVprIoVdtuSH2Z/g8AiE9vXceyOnvBC7NNOR/Hi8KL%0AK2/dWP68CtCkUku9piClLhIRUInvRqtepn9fmAZX23mr8Ave7dfK//y//O+fdP3VkgIRwXkrP2kX%0A/tT19quWT2rM1RPod1uuN/V8y/2cGl5dFodoEUrgguAFACCEayrJ+pzDqgAiIUGOVnIGSLLfJlXO%0AvboLFDtVFbxUNlJAkqng0ysHYQihRCoqhq8lbMYX6aWrt9cbgbaciIw98zou9t7FaRlLrK/0WSC7%0A0xTLcMjCJauBTjz5vHHmQuXEjaMxKgWGtKFnQ1ljDMSAiCTAzDHM8ywx+CIgav9TMt7WVnNB71Vj%0AjAouhU7JsoLFxGef1LdQeRtezgpjTKEx1eKx4O0iHwOAyu6ta0zlaKRPkpAOvBLaBytGi9iWTDbl%0AoXqxpvBV30sNeaXW0TGnI9LJUxinOcflKvUoHacP6rqusa5QW0qOYWKkGx3lwAw5KY6OFyLGpPAW%0ARCwks3Kt2nLlGNWQVV1wi1W2CCve0GxAGrhYEwUBwHQcpmliFmX8rLWC0eUyBy/ZrKCQirrKKAcH%0A5irZjzYmshTvTUTUsNjDMBhyegsAlGzAxeQBWOZ59uMkIoNzxfNTcZT33lq7Wq+tt2BonoJaUxcc%0AorZwRNS1PQiGwJqhp7DoyHI4HLq+USBXglcbQ8V7gpmdbQVi13Vq1/38/Kxw1xjzT//0T9ZatTpe%0ArfZff/21cuz74Rg4rlYrEdEpUWavOkLrBqUKiPcPH+Ls27t7tQR+fHz88ccfv//+e9VKqEm/SdHO%0AUs9wnm+Yw6RzTJHnipOt+n2kGOBFTwRA1sRsqZHIVQLMYbEsGWstEBa7dE4RoQAR4QhEZKwS79tv%0AvvlmtVo551rbzfOsALtp0phqZEF9Zc2hVeCiWh8UvYnaQegcKLxu17Q6A3W/1/bU+wBlA5+TQUeO%0A+GAEMGcJjiLee3XrUIgOsCRMIguRlJ1WJ2rpJZ3w2kL9kjllUinbuHbUYu+t/5UTPXXm2npVJiG6%0ABTB+L9LU55XfTKwSeSlxEcopYPLV9pxyV1QV1o1HzkGw0jimqqRSakBBzhejVmYynLMIZb7VT8ZK%0AIbKYPHXzfo2OfU2di9ZevmyNyk5C3bm8d3nL4lcswkyNe89DQOcHnVHrBftpOMwShXnRPMSb6BEu%0Aurr+INkqG29c/+uVq139Beo9cb9aFO7+KpnbfrMN4TPKTRPov6NdGH9PCPwLllt0dBomIYBz6PaR%0AQvV+f7XTJF1zpgqq94vFVH55ZmP2IsZMDJ5nUDhtkbk9MROxmDMNFMQIOcNFUrEz83QcxmF4fn4e%0AhiHmvRIRS9aZGkuHEIIkanv2XgBCjAwxSspkkwvDyVDq49tBvYPfGgm8utcjIhLI6dBFROX8iahY%0A5WFWoBJR4Hwi8pn5FqKGiLKa5SfGaJCMMYTEzEAGDRCIMcaQQVRLZmIOABARJesxHBkBQGAMEcQQ%0AUc4kQZKcZdLzEiS+0ODmSYLqkZshShTI7wYAQCKnqGZF01FLAAVFKPry3gdmyrbK+g3HaIicaxRh%0AGmtT/0qk5MOexrFEKhYRhUY6N1zXlgqL2MrMmmH1eDxO06R4WUdBvQSNcRprqkT0HcbktFnUNPq4%0AN2/eGOcazaY7zcpj14bTmqsGACbvgXmaJh+D5oIqKMI2zhqHGYuWSS4ARNg0zlrj/bzbPT89PSnN%0Aq+GsNOKuPkg9kxUAW2uVoCsTTEGRIUHO14+9995HGcd5HEeASGSdayWb5evtMcYQxuNxVD6cJc3V%0AgnOOx3GevTGcrZRT+is1vnXOSWQf/DRN4/EYY7SaZllAr5/nmUG0n6dpEqLjcZhnH6MAqE+gYY4I%0ASERd1zRNp3GFYxRmr3GzmFkIQwibzYYM+Bi0hTGy9wGRnGvGcQCAzfrOGGNoGMfRz/Hx8TG5S3S9%0ATtV37979/PP79XprjWm7zns/TOM8z8rfbrdbnbr7/V51N4i42+0+fPjw/Pw8z/ObN2/evn3rrD3s%0A9z/98OP3f/3u+//xV+/9druNTdP3fWNssQpGxOfdQenNMpN1XiVXdmurtQCasNd7H9hba1tjCBAT%0A94vWJEWPQSl7ow9B62XmGD1iXtAE0zQBMjM/Pz8ej/vtdrvd3t9v3ugqMcY4Z9WaYL1er9drtUdQ%0A/YtqrESk5NxSI3ydaTFGYZy8j/Fpmqa+7VarlQZgj4ELANY3NVWONH1rBcBqAYFiiKxzqi/w6ubM%0A7CFrl0A0qOJyx4aszoOsxzlhnrwRiZx8gAuFVaTthXB/eZLWRxtfs3P+PQuFv7B89L0+6cVzJ9+Q%0A8erVUd2SGCuFrOkyKv6/io1RtfaJTs4+qYUNzt+DCFSWzHCOgRFRLQWuuQHX446F6a0wWykpNLSc%0A3J6NZN9UudJdL+UluiUMv7Lby+1YWZif16lNjYsbTS3OVQj1kulNx3GOJrLoE84xC4pyClmEOY0F%0AqyASQQRKnJZiHJCkRcXMKd77ossXO2ohG3S2yCnQze2elOvJqFTGSXPvfGe4VdVnlE/AOx+xZC4d%0AVxQKv2me599DSaL/Qjr/pNH6gkP7Qrli/wwA180AAF6Mpv13evCcNVtO1KucQbV6Btefzxg2uNYP%0AChoKi1U/d4FPIPuKnn4FU0FxRERAFEJThQABIdTUForZiIxxifZEnGOw1lJ+ChEBEHN0riWCYgWH%0AqiD04Xg8Hg8HDdaquEwFI2sbFeJVCjc5LiinoD8nQtVYxCr4J+YtME+hj9PptZQTb3lz5QoLcY2I%0AhFY0rL4+SU8IFhYhgxwTisgWeuCcC+y1qQvKQhPsamZmZWYb21pr0ZCiMgBwxhqDuoIIaI6eQ0wW%0A6doGYzVuFohEDhJiDIEEbONUUDBIGlA6h8jKATz0pMlCJGbKunwOSmEZAFSrpiSyS86ErLxZ6fYy%0A2ZTwUW9GBlDUaq310xRC4CDGGEWhjW0BkSUMQyKKTTZLFpE5ss2cT7GfBIDWWgBQ+2plrrRvD8dh%0AHMdh0Dy9hJjkV0LbNKSeuqphAQDv/TAe9vt9QfKKfMia9Xptm8YgDsOwf96pNa++adM0fdu5tgEA%0A9WCMMQ7TqOCNiAgNAyNQIU6LN28ZfWfNZrPZ7XYhBHWpVWXBZrMREWVQ1T7icDiUuFwxxufnZz9O%0AzLxardfrtXPucDggGO99EA4hBBYiC4TTca9pjXXIymoCAO+1Gej9hGi6zvmQDA1sToysEaGZuWka%0A/axIu2narm3W3WoeR+/D4XDw4yQCrWvv7u6sMfPsh+E5xmCsW6379XrtQziM4263G+cpxkhk1uu1%0Acc08zcxMZDUmmjEOMUyjB0iJjhN/6MMwDCyJl44cQwhAOO7GKDwMw3q7dsaSNdbYu7s759w4HZum%0A8d4jyziO43h89+7dPM9ff/01oRyOxymGw3As/CQRaQ9jNiI4HA6Pj48f3r1X9cq3b79er1bTNL3/%0A+d3/+//5//r5hx9/+OEH1U0oh79abVzXatjwYRy159WIoIpkJlo5EWlO5hCCQTvOE6olC2HXdOrZ%0AWwCeEt3FHdcYo3rAosvQ7ZqIECWEMByOiKjd5afw9PAsETq3/jA/aAM0wsD9/b0G61a/d9VuTNOE%0AiGploJnYdZkTkToMKyo2FgEa4LTkvff744FzEPViUG2qPGFQJRlCRIrIkDSDmi8dDBUGyRiXDx0U%0AUTx80iJhzjbMOVmxztvSUUm4P0XSOsV2LlZIZf8/iRx8Qsv5CHuJcaqB8W8mk9x60EcacG7/XA6O%0A+gR8TYWXUgdWpVwDANmMSKO0nuyfEUhAattnqeFWjX7P5JzqMaLXnI4bk21fdXw1jlaxQ1b0q/bP%0A9aF/1uZTIKfTYxZysVrt6sKsLZ7qpmZzpFNCL7hIpvB56PeWucHtcpYY7Lza5aNFpMksQrm+vqW8%0AYFkglEesNkKBvH6LaQYAIAszEyBDFEaBqF7dJxEIAECUr2cJIsIcckQSrB8K1QwsDDMk9IsiogmO%0A6lfGjOdFhMpPCJc5i8qv9ftedsVFeQlzXt5Y7yeXq6YuuqsL4zUYzEW7IRWdfqsVWt8rW3hZXrO5%0A/U3sn6FEgS6lLO9bL3a9oz9R7fRC/Z9RLleafn314qsbwcuv8GXLokNe/9AaRxX8KTfRL9QQrn7o%0A5fJO1wAggKmsmiVfLyKkEFohYrq9wOB8nFQJ8ZBBoS0IMBAioebdMergSgUJg5AAIBoWlCgaN4II%0AQQ86BkEk0Yw3ACKQAyHM3s/eR2YloFSUVL5I8ZKIhilGa22Q5JCmUYUAQHMBxyBERAawsjGmKpfG%0ARSnfJ9FKB5DwpQOm9HN630SnFu3gaVwUJWFGkkouASQ9KTMDChIws+5IRu3uBEBAUA0bLSn1jdaa%0ABtGjAGmcbRQJEQiBtNlICrNZEAlIk+ahkLGuhYYlsmslhBD9FNXolJA1GmJQuVl06AUTuw5J8kt6%0AVEQUiMyAIDHz+KdJlbtaMDn/GCIk0liPajxZ0CaBiXP0c4yREQ0Z55rOugaRBCHMUU1jVXWCaBgh%0AxFMsNERUuAuCTdOst9EYwxynaZqC1yEUkXEaZj8DcNs6FZrV81oQrDVNY50zZIA5FHaLiMgaRR3l%0AcEVEYB6914jKUThFgQIEAIvEIc7B+xh8jN57jgIMzjhrLaE1FkFonlJSmXE6juM4z1MRjKx1799/%0AICINFBRj9H5Wc1xm1q5TyDFNAxHtDt1qtbJkQgida4moa/r980GnWdutuq6bgp/nOUTx3h+ncRim%0AaTrRrSpqEtkQgiELADF4Y5yzjSErmGSLjDestS6E2DStGnITGUQyxjZNZ40htGSt34/Bs7UNETXW%0AWdsQoFKaIUQkZ40TBu/DYT/4oCQ82bYBMjFKdqE3AFTC0hqUGAUAnFMbdes5xuG4H05uBSgSAkOE%0AINJ2qzlE5xofuWmoaRpBPgz7Dw8Pkx9F4v39vYj0fT+P04/f/zAejv/6n//z9iuzXq/VyNx1brvd%0AKs6HCGpjHGP8/q8/+HFq2/abN183rX33088fPnx4fnh8fn4+Hg5t0/R972xrjLG2ASA/xxBFBCPT%0A5EMUECQGZEBDRrVNw/FYtHgiIkhRoGl7jrGzjpkFoiChsbplMIiPrEKkQMqLawCILApJjBIBgYgI%0ABDgGg7Zve2YWsDFGPwU/heEwBs/OOYC0oyLi4+PT4XB8+/at9+GPf/zjZrPVTEXqIC0ib9680Xjj%0AInI4HNRQQkAt7RsiCuwPQ5zDZK1FNN57Y4zmVVYDAZ3bfO4CI0mTFsqOqmucGGKMkkwokw2zrk1D%0AybA55qCDpkomH6rUx0WNBQDKI5W7CqzBrPKQXMqeBhU2Pj+vl2fB4ty/PI4Xt3y2cPIa6fOFe8+f%0AmywEJEkBZcmfWZtffaJc2EDdal5+qB4iKpWch3TOtF66Pi0EhByCe9HDUnGoIgJIOrKlPbEEwsWT%0AP1QUTj+z6D815EBEJItQPL8uR7PWbhhJyRzS7FXTuFyPQSHBU5agQq4m/fayo9Sn+awTThecD1lp%0AbWrPFZr643b4+fO5RJRhlUp+Mc8EZtZMjRJP8DK3u6wYIRDMFm31OkoKL61ED7u0aUcdBJEoxRwA%0AT17UACyg3Z6OocXyXLzOYsXF5DBcvd/FLIpwgoEolVJGpwkyFHu9czfgIiVeQyW6py3p9BfWezWm%0Al+U0miI6SygD2DqjL/CphUsAePHoX6qbuzJLL4q2LvfkR/a6z94ML8v1PMCfUV65z54hgU+q//Yw%0AXD1RPrU9f6vyeQ2o117aCm7Uc3XyldPo/K6zPxcVpvBQeZMFALwN+VLV1YAsm5EhX304neoXlAyu%0AY4wAhquMTVqSM5u1Smt0XaeMhDqAZdrEnOyHhSHHUFFLvIUitmyLnJ1mb/TnrZe+XhbiEXzKdlLL%0AFiZn1EyIUQRieqMy/0WEIIXLLru/FUt4ep0ok0hDOZNB+jJGNQ0FFgEkQmOcIwTk6IMxxhNQjFFY%0ARWoGBCQSTopyrO3GT6qZPAsMSAzKDKcRzxOkJMysqGNNC6QMmA405VyyyRM4Wz6rNp1FYjjZBpdC%0AhCqO65RQOnS32wUfnXOrw95aCyCaSBYV22d4SWScc03TEZEakwSORTJWuTylLQ0BAGzj1BJbH1Ss%0AncdhnuYBhFbr1brbGIs8xeNx/zwNQQIAMXHwPMyTMdY513drpcjmeR6GvfK30zSN09F7X2csCCEZ%0Ayau7add1GuJLRI7HozrQajNSgmJDq9XqbrPVDD1qlfru3buHhwciatq+aZoIGHLooTlyycyEVSij%0A4E/ZU4nIoFEXYu091eUX6zVlgyV5VzpVAaSsv8dBgYe1tjEp9LBzbhpGNf93tnXOMcM4jsfhOE1T%0A4Jz8GVHpFGZWJQUA6EBAdmhvzCmNs84c7yc1gM/TgxK/RIhgfIyCOIdILtkpPD8/H4674TCKSGOa%0Au7s7DrLfPz98eLLuu//L/Trp8rJ9gU5aElqtViGE/X7/w1+/E5H/6V//893d3cOHd//9v//3//P/%0A+2+73a5tmtVqdXd31/d91GTdgsM0RVHdInjvCa2QCCMREFoiBCGgAEIikSMAMoJBADKK2WzeupiI%0AjCEQiuIRjAjHICHOzAzA0TaGBdFIPMWio6h57wQ1sho5Y5EjTDAMw3DYH/eHQ9M0OX6bmiI3d3d3%0AX3315k9/+tPxePyXf/mX+/v7+/v7vu91X+r7XmfO8/Pzjz/+GDmlWarCGUqxbVadhQ5l0WCW4P/F%0AeD4PHBV3gFKhal4iswggcowal16MoDCaJtkQ1btTTa3rpFWbFEoOFGdZ6MueXPbz5RFZcYOX+//l%0A4fuCGLe46wsKfC+Xz3huxmyn4ZMLVPzKR18VDl9ZW92MxbvUBS/g+qISvYZBFkL4lbrOn1U3Hk+A%0AZ/mrCh4F0iNiVtPUfHXVAwjLb14sl/Ptk0bhteWCVCxySNQ9JcboU7CG0zUZk6IAncdXL591hdY6%0APv0XoeQ/OpmElFL+WoDeWxP4lQvq5RW6bAPUDb684+OjcDl2L1+8WHfXykKI/biF8xV59bfdgn7j%0AsmSAP/qen7qcPjZCX6wsNrVbT/zN2vMrlTxAN5HqZbncQK8e1TUAvnWEp6/T7R95dDnmXz69JAU7%0ARIDK7igX3Vg1b42KOCrUaugjNb1TUUbzZNbCuopKCRlmkV0lqpPpi4Es7nyOOUd1y0v3nh3MoJrE%0Aj5tYn/dbamR5IzYsIhgSp1EuUokwxcKhTIEQKWmJtikQGpMZ3iwiRgV/jFicpRCNaay1NkbjraK+%0AHHqKRYQL408IYvSEoioOqiCiIWQWAY2+ypkVISLNbqy3GCJQHliEfZzneRyPzIkbVHnXh2n2szVN%0A0zR932nIZVD07n2M4TSmeXpTTu6il43DdDwMidIhFX8hxhhVHKFTbE+TizLnAGDJ1YKyWgWXA74Y%0AU6kJNDPvdxr7B9um7/vVdruxZMdxeHp6eHp6HMfJNLbvVqa1OjuOx2PbtoS2APX9fj8MAwB47zNv%0A1gFAlCgiG5uyzmhQN83C2nXd4+PjMAwxRmvdmze9tud4PM7eO+e227s3b972zWq/O75///7du3fH%0Aw2it3R8mZmYEyakWPQtHgdqJgBmzy4A6GuR+csZYHwMzMEMIHCOLgOKXgksJrSGLYDiC5ziOMzOr%0A+XRr267rCDCE4AP7GIDQNW3T2BjjOI6HYfA+IiIlTEsp72P2kiuJcxVdIwAIqTuXQqw8XFEFUGOc%0AtSgSiwosRhKJiDMAcAgiGD3Pk2ePm83m6/v+/v4tBzwej7vD4eHp+XgcaZ40Rtcae4s0juP+6dk5%0AN02ro7GqgCAiBtnv93/5y1//+tfvH553xpjVent/fw8sfg4aF12p9sBCxhhjGQGQRIwQABEYA5pP%0AlIGcCzNHiCBJxQP6nxCAcrOMmCKcMBAYZAbPwQcOISBJlNgwBmIRiSxRILKgMGUuDZBJwABa27i2%0AZyBB4+MMUE4NwxymadJkVMfjuN8f379//8c//nGz2ThrnHMCaK3TuFYi0rbtHbxZ9cGHqaDKzEJo%0A1DfrbNu0tiQ5A4AUbdu5Eg6gaFiAoSQuTgA4+9bofCtLMsRojCGUohCBSl4vKkUtiqi1kkI4Q1aM%0AvrCrfzbYu1Xhy1d+8XIJBW8/90o/XD1AXy80X/ZkrjAiIlQJJm7de/nb7adLOUxrGHP2CgKAZ3Sp%0A5DpPhwsEQAQ8RbLUuXTZhkVHiohQMpoDEaOnMJ+81VNLCBGxdqytSzbPq76pGoqImrW4fFMed9Eb%0Ayj2+xkC6Mr3WrkE+PZcQidTWjM/SmM11V5TPlNtZCmSZR0RyGOdqdASg8MN5Mco5UVHfcgnkyvf1%0A0L88qcrbXV2Yp5rzihDJtPa1Kq8+qIDYRf9cvfiyDRfT+HI0y2qVl2XURc2f2pjPqPn3UH5rBvg3%0AKFixlP8ot8al3nfyNv0qRSNizhFQO5G+4on1T1IV/UEuIuzdAuGQ028q4oWsVdU9t5BOMapVTtpS%0A1QQaM8Nwqhm57odfY31+dp316Mg5aX/yEdLIV9kkD6to0pBBoHJiMSUF0C+jKIBAFHEiAmiYGcEg%0AqtVy0IC+zjn1yKtPd0TMTscqaYsO3+WMkkL1MwqcFBOIWDwAC+ZU80V1dtUxUl++YoVorXXWaUgn%0AItLMx8WJSIXXYoIIpdocLXwYBuWQOXvroYaFhFPfKqtsyCIm2d3kemJVpDK3KyoVlcjHcRyO0+Fw%0AjDGuVqu+X7VtG0I8jseHh4d3P/08DQMArMyGQSCyGh4z8zRNwacw0ZpIVnvDGNP1jQYKCiFMfgKA%0AVbfS4M/qKarEpuIE7b3tdrvZbFarlZ/jh4d3+8PBObfdbtu2naf54eFht9sBgHMODR2P4/Nhr6Ms%0AAMY4NCnidPEULVr5Mv20KIM3zhMACCNL5AhIWUgq0QooOcemeNrzDACNdW3b9k3vnPPTvN/vtSsU%0AzFtrx/GoRLQBRGPI5oBkVQTyAo0U/SYTXMYYo59n7ZNKKWbKAikvlSdD1p2xIFLTtCEQEQXPMUZD%0Aq6ZprG0Qj8Hzw8MDQ2TmN2/eaG0Ks40xyh5775XA1Ey5P/700zRNfZ/SGqlPdYgBOXqOfo6BIxnn%0ADBlDjsh7j0hpYoJB1AiCYk3DloVJRGMqIAgKY15wJiNAFgYRIDQADEL69no0RoDZBwIUQdR4/cJR%0AAAkNGeagRhHSxKZ1q75tmu4w7Il0h0QAVtcMRPTePz4+juP4/Pz8/v3D/f123a/6vu/Xqxhj17WY%0ADYYV1nZ9UywF8oigMa5t+r7vXWPyZpVWmcYI0FHWtF7qImgz86+TipmF0FrrXFtmZsK0Ce6wRm4v%0AsRViFWiw6EEkJ2kjOoXxKxP+tOve2KtfKPUhe9pFX02xfvSyL14+6bn1i+Cn07+LJ9Y1iJwJ7vX5%0A8tHGVMfQzebdumbRpKsQKP//DHThuaGBXlM/elEbC+fz9PR0Ilo8cNGAuqMWTV28Qrr3N5lBelBC%0ANhE6a8D5ZXjt11PnINe9KpohSQQqDFz+XHRCfddlC+sv62tesxhvzYGkZ8ib4yeVXyhwvvb2T8nr%0A+2vIwL/b8sUA8O+t135v7flS5erR8tHVe/U0Wtxyteara16SAY+GjK6g6fm1p9qQBQThFCYhh6NP%0AmE1FUAQUUUs8zhj7LJuOyEnnp8kn9QIFCZAzlJYOKb5bcO6LVXAaZP+fF3rpC5bPEwsy4j3BxSK3%0AAQDm/im+eZA0o1ZFVSKjVJEBB0BeJkDACCIaTpGRyLqWSrYkixJ5nqcYQpTIwSOiAWOIwBKCAfIS%0AIoOwhEQMChfAiYaEGcSICIg6CzNXk4SIjOZSQmFmg6TKXUWqU04iqvGE1IhdMQwRNU3TNr1KsTGH%0AymBmJQoKva/5h/WRWtvxeNztdsNxFBHbuKZrcy6fmKdVAvBGU1GTBSimBIyIPM3MHDhF5ijTTENz%0AtX2nuEvjMD8/7YdhRDD92pBt5insdruHDx/ev3///Phkrb27u7O2IbIgaMg1LTw/PWj+Xu+9Ii59%0ASnJu77um7QA4xCgM1tq3b99uNhtjjEarJiIQGseRI8QgjbOrfnN/93az2Xgfmfk4TIhGgA7H8eH9%0A41+++/6421tru26FiCKD9x7BkE3diMl0wGRzekzpqVPAGFTtAxGIBBGZvdfxQkQAjCEwB5EogmpW%0AWkzZmdn7AFFZd2NcQ9YJ0uT9/ngMs1dbbrUnPx4hBBZGay05a4zRuSQx6ofgOUaOQRBN2/R9t1bC%0AcJomZg6eI0dMMZAMp6BHJtspAORUYfMcjDEkFHAGAELbNr0xxpFhH4/HwVo3T56jCGcTfT8S0f39%0AvaJBZoWF6H18PuzmeZ6CJ6KHh4dhGP7Hd99HH7bbe+fcPE5Pu4NOXedcMgAmNJaIDAhFBgRDSKIe%0ABmhSjg8hAEIwRFh2Qn2RjHtJN2SOrBkuPStlqiFRjcrbDDCHQEQIBomAQFgASYQJEY0lzREpEKIg%0AggCpqpGZOULRFFDOAbZ/Pjw/Pn3/1+8UZPZ9+8d/+tO//Mu//OlPf7q7u7PWdV1foluHEGY/Fs9b%0ArUT1BU4cCGm2J7WUSTYGziGiJosq2aGbptEtR93dQ0oTerY9njx4IRlo5KNESvvL5iwJ/UYRcM5B%0Abl6pcAEqXtjMF3J2vZPD6w6azzssfnl58bm/Yq6URRvgrA8Tr3VLzkkDBCXg85JyLb8uLlhAr+WN%0ArEGeVUcPRVY5u0UEAYTzNcACyCxwlkCrgruVqjpBuLRvAuTQrQhIAsQWEDlHYquapZP2ej/U/VND%0Adw3T9XoYjPJSqK38vNNM4BRaTJ1T0qYaY4Qq0bfAKcNZ5YP6krVmmQkxfwMXi+sS/cK10OuX95bv%0AMWnqU69+FDkDKCVdVDOf56J/M/3vLy5fJpjz32oL+i3LFwPA/yi/TXkNlH1NeQHuXj8eNGqcnO2q%0AH21efWAk8FbVLKVUUb5PP1V+MumoYCm61VqUSYkuTQJLJqf/LXZu+vxFs8uLLN7611vzv6TmWvwq%0A3QJwst+u/5VrBTL+hHJgA6gVK1TcLBFx9ADgAWJUXM2aaSa5zBGyZfYcPXkRAFYe+FJAFIYIzFFY%0AgLK4WdAVF6dfEY5R7ZzVllVZoMLxFutixUV6rxJuRZClKj2yJEPlFIxXbYDHcSQ0yk1VlQBkHXyx%0AtS5idBZxUuZhAA0sltqmNRTOuWQPPhwOx+Og9PjhcPDeh2ne7/fHw2Ge567r+r6/u7tr+46ImNAZ%0AImsQ7p+enp6envb7vTBqHqPVKtG86mGr7L0GDX7z5k3btnVyVI30U5ZPCHw4DPv9cbc7vPvw87t3%0A74jg8fGZmQ+7/dPTE0Rumq5tWyKaY9gElqzEsNZxzlElFfdbD3ExGdXenn1UW1RKIdBSOsemaZvG%0A9f2qaRwATtM0zz5GbsgaS4ascMp+fDgc5nmWyNau2ra1pknMnmTjVgVLoggukXV+TlyiehfnHLBQ%0A5kwKgUYJ20B2IihWA1oPCEkKkhcBmIjW6zXAOvopxqh5jIaD6hqsMbY4ORe/a3VZZ+b9fv/w/sM0%0ATczQNM10HIZh0MB7c/BqjBBjRAGyRmZBQ6gu4F3rnGMpCiy19FOBEtU4fZ7nGFNQKOZa5gsAkAPt%0ApCDYUIUmTvOCQcNHqeELUdTOgRTG1szB5642RKQZYBCR0AKyIUcNlQ1W/53nmRCPx+M4zofDgYic%0Ac8/7g/bJv/7rv759+7Zt2xC8+mUoii6TKvn35rQNbdumBkPk87xHxhjN3D7PMyA1ZBQSa2j30c+c%0A0wVDNt0v48tsNHky59jgOjEkx9Uv7O6J5s33lpddHBn1zvyysFhfTxd+xVfL30r0/NuKvC90C1ZZ%0AeV6ATIu+vfwm/7mEOmUQ66eISNLFs6gf1gs1Qz56EBHOhAop1y9uLLen1XrKHcgCsTSpVt8vyNUX%0AeqCekynz0+v+/YySVke+97Tucu6DnCwqN0zO7oWLMS09s+ioj16TZcWbILB0UVnIVeVnFcIN0h7O%0AN4GPruW/0/LvHv0CgL0WF+5G+RQa/R/ld1VePp5LuYSv9b0n6Td5gFTLXs6SDL9QvwCLMObYd4V9%0AI1RdjIqklJWi6igKmJz9SKMFI2KxiVWrwvKIQgMqjIG8hXmOF8D+ZEWp5Zdh4MvVsUhV9TnldCOh%0AwCmp0uk0VWxaHGvzG7GmnUpac1ShjkWILKJEIESlapOTVRZqOcYoIGiIjE1KzmTorBDRODLMLBgD%0AEUNkiALEIiLAnLLoaVKCyJE5iAiDYAoEjoioGZW0qUmUjxzYT34OIRBAYy0iAWCMvk6c23UdGWAJ%0A0csJHVEN1YCZgwQRUYScmcAIgrZN3G9NnWUPZYHAaDXjsWjAJIkq+56wujEGWKijWv+iZr0xxmEa%0ANQ8qAFhr5ym8e/duGAYRWXf9er1+8+aNxBwO2hpEbNrGOccgB4JxHBVBIRhr7WqzffPmjZqCa0gt%0AImoazfG7EoDZ++MwjZMPUcggIc0hHsfpOE6BxT4+Pz7t9vv9w8PT09PD8XgMEjb9YwgBATQpEQNF%0AQWYgtG3bqTVEFOG02I2IGpmfLEkVmIEQiAgLILIAR1VOKQ+JHEEEDDlr7arfNK1tXGcs+jnGIMFz%0ADIKNMWREcBxnDur1PQqabtX265Vxbg5+miYfCtNokDEEBScIQMKszdNxUYCksFbth60l55riqcHI%0ACFGVOCzJEruIm42tgmlxbJqmaQkAxoDeez/Nx/1BfXrb1vV9R0R902sK3ONx3O12mk9Ln17Ca8cY%0A5zkMwzD5GGOcAxtAIjK2EWYBRGNd0xhj0RprGgFKoc5QFUsCIjEwAOirTWehZRKJWqai7jaaFLeI%0AzuorLVmrmDAeJw7ZiqafQ1VMcYwgQARkiIwFQwhIaIQDApE5aX8g6VmCtc32zq3Wa+/94XAYjsdp%0Amqb3s67HnIW6E4EQ1Hl+VpUHZn5VB1HVQ3AC7eBnLzJrRIO+71VvZa1lZokshGAIrWmsAUM0jmW9%0AazLtopwqKqqCqIvOFCpZtlypojtWmXKu7uS3TtVrcOu6lPx3g4SxjiH8khyIJ3LystmLbz4ef7iu%0AVs18iltT3Tw9uQpmqeu/1b0i1xnCS3iJrCGX1b2zzARAEASJqk4CU9cjknZLSYRBlJwwQvWD+Y00%0AAqhkIjkn2UAUSIl2Spy2IoOlk6jMq2vvVnoBT/0Dqoa+8S/X38B5vdqFWUN1fQ5Q0cTnJyKKRfDp%0AC7XvK2l6z7ufzh64WGJ1cy5EuCvQN/0bb0q8CajXDC5cBD2DhOYvayYBRAxywvOYVSSfvVDxzF7g%0A5fKrg+1fIq/+3ZW/AQNcT5rfQ21ftj1/L+Wl3eHqN3L55ZJNXRS55hFxKQ0kwGSTa7GIAJwyLiYz%0A1HzwcJUKUukdtYUrgEdvzAJiRoPMJfRogbuLlpdpUC672j+/ZblsQ91yLSq0gZylSoYT3ZqJvOJT%0AJFL3gJpJl/dllhACRAEE4ywiIlKKL5X7x5BFjEpMGeNijKzndapbIQokB13N95TjjuC5SgWySVhy%0A/Q0pP3DtyK3AT6m2tm3V7FlT5hbpv8AYfajnFKeqxDGGKh9pEbirTkj/MnMxuvbeA6tTMdaSeqzy%0AqRJReUqMcZonhev6vQjoxW3bbt/cv9neNc71badfTn4uXFOICUITUdu2htxqtVqv15vNRsV9HdC2%0AbZvGatpbZmBOHLi+i/ph7na73fMBEcchMPPz87M61gZhkeitDyE0zjWuU0WAxtkKITIzS0o7wckF%0AIeEuVTbp+ybVEicNVJmWaTFqgmsOImit0VFTatrPUUNS641qHqzRxMKcuMGu69b9So2fx3Eax0G1%0ACcYYUNdfTgQdgxhEzkHCk06BKOQSYwmPlHYDRDxz/q8mj4gQgaa3ZQ4sEuI8DKWy4KcZABSGqZsx%0AInZdp4lwj8fjw8PDOI46c6Zp4iAiMgzDOI4iqPuSVtW27f1mu+56ReAi4rpWGzkHDyF1pjFpvhUK%0AN8d/Ctl9NYooKjBEgGj08/+fvX/pliRJ0sQwEVFVM3P3e+ORmdXV1TXTjVmQZ4D/AGLJw8eGBH8m%0AQW5I4pAHm8EcYIclSZBczAxmeiY7KzMj7sPdzFRVRLgQVXX1140bkZlVWTWtJ0+kX3NzNTV9yieP%0AT448MvWVRbIq1X+r3d7SjGRCVKJg5lArlgHYrohIYlaVMTjUk/lgVTWQaS79IoIAIrI/HB4fH205%0AzPP8/v3b7XZLRMbIHeOqhW7quGWV7aWqlsDo3wrxazZHaDP5OudSLvZha6q5Q9tv13UF4LZCC+CH%0AY2ee7aIteIS6SGAT0+U0mvGFc+GqFNFAS+9D8XI9f9blC4SoM2gHF6deu96f1JcPavd0P9f+/rNq%0Ab/X+9afrJUCqRs6Sb/YibYSo0kmHWM1cWKBPXh+rLqb8VIoiEjqnrXbMvab0b9F+Ra/+9wuK1Oy+%0AZSAUHKCUBdWSRJTzTlWxcxsWPobW03n4dDXD1Pc6myfttkvR6GonwI35c+2HJzOqr02V28Xj/Hx9%0AZ/3c5S91P/kjlM8BwEoAgPRTO/rLoOal1rHWc1weJ99+fnt+PRhYVd3Lb9A3VRGO+rnLG08WcDts%0Azv61e3vJqW245QYpFmDEdhS4o/4MTipvvy1SckHQrJbTV016A0RF1KKe5wgMRvdCpAiquaSyUeHs%0AyDnHoCmuROCc8+pJuHcnM1MAdtpTgAK/Cs+L6mncRTE+w8Xp8jPtJn108cXJcnGgXlOYN40AoCWm%0Ax6MuoFUgIoDgx8ENQRsPIZX4ZxvTVKNxiAAQfQjO+3KEVy9T5gR2AiECOFD1RCTOG0tWFR0BkRQV%0AxBMqoZJKxuZxFJeUc4ZiokcDtyEM3pHNISo2KQVQIhSRaI6hKafMiOQogBKDHg4zM5MfiCiMmzBO%0Aa+VdNvu29YFFOUoSQxQppVyEEthsNjZDhHVdVy4ysBijtWE5ADDBGpRSSkuaRcQAtkMKYdztduM4%0ANtYc770Lnpnnec45z/Ns7z4Mw263E5F5npc5gqPM8f7N7v1Xb6dp+uu//uuv372Py6osP/744+Hw%0AvJ8PiDhAZuaY0rfffruuaxiG3717N03bzWYzjhsA6yTabe8LyAzEWdd12e/3qsqslippWZanx/3D%0Aw8Pj46OZST9+fDIAg0ibzdb4vH2J4C3LcE3JJgmhJxfAnITrimgSSfXOAFAQBiJHxpVWDbDjOLGA%0Aq2zbIkDkvB9CCMbjbQbeeZ4tQbH3fjNOa2JSyFmWNcWYt9vt2/fv3tzd55wfnh5ijDmudrOogkrx%0ATm/+0Ige0dQiFjHOLD07t1YTKNHR0FccKZW8G4yKVM0QiiSSQVhZ0rqucwYLEbeYPRBmHqdhs52G%0AaVDVZVlc8DnL8/Ph6enpD3/44fHxY84Z8ZgLXQWXNTkXnHN+GBTRgre/+uqrMQzLMh8OB1UwXwlm%0ABhUiQu8YNKWlsbsdA1kRk7koe4dA5mfOwpkLGHYueE9A9WUJs2ZygIAOnKqioGaVLMJCgRw4AcvE%0AhOg9efN8Ds1LXFEVFRRMQwF6pBu0rbWlLAJQRNxsduO4yTk67w+Hw8PHp+fn//ff//3ff/PNN+/f%0Av/+rv/qrN2/uTFXBhY7bVQRb0tfpMRD36DIqDHHNjqJRGXo3qG/k3slSB4/jaHkBNpuNXbcN37zL%0ALS2p6Z6Mu9sWdU+bZ61iZjM2ImiDJe0MPZOez06Nc6m93ty2GuzIKV5ZPimvf/Lnr7mt2DCxPx+L%0AErmv6/pvL+xylzLVGT6puAiMWeBWO3uhpdZAZ9fbvb34cVZDBWDd8F3gyfrDE9X8sVHGH9fJOe3c%0ABFWiSkMHaIcXEYFokT9qHG/54UVXIKJqbttaaScAAEiGIiRVBTeLCCJ34hmeUqWc1Vwuyomy+BIu%0Anvf8hUxdBH8s4Pzs56qMzpFz5JDFZUTTT5VRFhUtgQZnyqAmgUBVFfXth2YCOVpHTsptV+eTwT37%0AYf+r8lWRcq0Z59C6ODXZb4/VizsBHy95HFxrYNfyKz+69V5Xlwncssx/WfkpG85ryq1eKlvBL2/l%0AbuU8DdIryj9qGv6cyq3T5XLcL+/RE/3Wlyh34fbsOjs19fQA67fpfu9TVRG1jRIv9F6/9Lr905bL%0A9z371j5Ql87n5NtTVXqPcABARRAdkSKaP7kpZT1lNrIrhcIUoaoADkhFMhjgUVBXApaUgftMfYKK%0ATgmhekBDZ2ABgGZubSK+nYgxFyfJlhHUcj6bH2M7Mq0GZo5rXNdVjRIWwVwDAMCcKlPMOVsq6COh%0Aq3WRcyURlsH1aqkTAPC+2DzNcmiGdO+9YjHtGi1tI3nyQzB2X9GsQAaJ37x5c3d39+7du9GHnPN3%0A3/3h3/7bf/uHP/xhPx9CCNu39wDAIpbN6P7+/v379+O4UdUYc4wRtIRe1+BkjTHO87zG2Tr/6enp%0Aw4cPz08Hg5fGmx3CME2uEImBQ8RhMzhPDsoLWvvLPAEHzYcNkU8132elX5JYGbCdcz54AKi0ZGpe%0ApsbwZKHRRsFtSgpqOclqYjPDLdO4bRbvHsQiHjmfENHSNUlHodSmwZm01PvZ1tcpjaca7y0iCoqk%0AiAhqWdmY2QCwEOKl5VCdMuvz87NBKYP3pscBKO7HpjVwznk/jON4f/+GmUMIlodZRBInIMwpH3vV%0ARqFL1dNCedu7b7dbrEYhZk6JYoyW85aInMMWDyIiXUTJ0QZuptSmOlQQBxSCt6xFIoLomxNNe3fm%0ADCyWm6XsM0eHYbW5ZLHTiOj9sNmoDf26rt9///3j4+ObN2+en5//2T/7Z+/f07t37ywZu6miVLUZ%0Ae5vLBlboCFUytiDeEgx8d2cOz+Y8AgC2UVBN/W1k8rZjIOI4hj5WorkXnc6N67P9cs/shWM4PTrb%0A3GsdhRe0w3/Z55SVXni4+i38tPP67LdfUNWtgbgcQbghQbW3OJkPCgig+NqY8Hrl6NoGXf+cXZEL%0AguWzBvST7RISX330TynaqXjamso5p7SWs6BQ0B03z9bOy89nK6X/8+WJdO2L65epMpCdtV9Orbin%0AC/wCVf5jNOhfSvGf4/VwngHsT1v+IzlIfnrpN0c43VWvlqv7PqJtD6/p8KPO9VoRAEGzMvYCRM3Q%0AoaBGQWT1FKBCvetykWu1OtH15bLl3XP/hOVmhPBnlZPzjI46y/Yt1m6l7roqI6pYfCsRNM0rFtdk%0AIoIMlvejUjWa6UMEEYSUWbHogFHBshR4dJhQVMWbtyGIiKNVgVJKDIbZWFWFXRb23hm7LACQc2YH%0Azpxi4pjMydYTkfHorjExq4FfMyQClASwzMpcPI218w5V1ayihMF7Y4oehsFZzCoxEIIUUAQAZHpe%0A6y3BFFnV4JZTZdOXA4CJ19hlBkbEFONymI3jZ55nM+/Ur4s7bszivZ+mcbvdTNOYUnx+eHh8fPzu%0AD//w4eOPz/unlDOAHg57EWEV74KhaAAwnqRlicZ+nHMWgRZdnIRjXB4eHgzEzvP8+Pi4LFFV0Qck%0Aj4gujOQHF0ZEBCBENSZhBhRFVswCrChApnkyky4hQqUdMwt7L983QaSBgoYlrIBSFpasCBCcH3wI%0Azq/rOh8Oz09PphogQHJuDIOpEgAAVTwMzrlxu0HvsnDiY5ir996WOAgqqYAiYi4hmm16Fx4j5tzy%0AcnVNLamb+7BY546w+cjOUqBuNUcAEKor/qsMoIrCmlkSSBCROPN8WItFNKunQMGJCAGLajH8ej9t%0Ad7vd7v7tewAggmEcjYQ5ZnNyLMoaw8xN2RFRc1YAwdMEts2THxHNwMKMzGJxvM6hJSvCQp6gIork%0AbWVdIkBVZU7mkBg5ScpElDU76djXFYjIUciSRQUBApliqNSJiCKcc1bgpqsqu4Fzxtt82C8psgH4%0AnLNzYbfb1ZxYxcHeNEqGY83V+WzTMw2XqoYQfBiBEAhz4jXFmNN22jSE34fom/9zm7VNlQBVWO+d%0ApU/UJf1cPwXAPRK+iuV6DH9Zfr2iyxXprjvNb0l9F/6lWlWu59X3fVVyQLzELH0Gkzo0Qhe3nVhu%0AL4Bf33KTY05s+2dPuQK69HgDqAKW3tC6MLubBQCIvbb22zva8Ur29P6hplgWu+HYaUqAAMDFImlc%0AlIgmEDk8+kVrZwEu23i1cKsWojxSAlXsMnvZBK9/noys4CcEPWr9UWsr7P8qyllS5JhSjDmtxaZK%0ApYtOgeX1BXID9F6Ze9fRaWnYjQhzEOgkz/aaWP9UbQZIAYDqrXY++emkSf2qUQC4wqz0CcT006XT%0AyzV78vifXP9fZvnzY4H+9R4ev9bSa9Rehr5WzpRwn/uUT357xOGdi6+WDCWNnUhPdKJ8vi2a4NLk%0AbzyNoqlP+UsLjehfp4nprfSjZlKcyFGmx0p0bDc0N7xyajpX5Qbq0tBjHRRCFEvOB6qgRIjOI5rP%0AkrphGLwnVdzDXhXBEbGP0Qx+OeeMDqWcq+rQee+ANefEFnyqFoHpEYFZco4shbDXxFko9q7i4GoG%0AOq1KcamJRgmhccbarIhrYuaUk9QJZiJO8EHEnKclZovdRSLKwjnnkgCjmluNa81omQEgxvj09PTh%0A4aP5Pxv6NW5nc7oehmGYvD3LXJQfHh5+/MP3T09P8/7gnfvmm2+2ux062i/zx8eHOMfxblLVx8fH%0A77//fp7Xw+EgTJvNZrfbqeqyxOY8DI5E5MOHD/O8N7uZasnGRERDGKUY86kOsYGlGaq/WW8/NxdE%0AW0f9Ary1dhqqPJtyIkbYVAy2tjZb+mWzwhnMMAWBQRTTZJkP8zAMKaXD82yjDABmqHQOAQDNJqkC%0AAB4oE5gt16aXgdu+nQ3G2CvHOhexOtyakZOZAY/k4dXoyqrqHBIFs6E2k7VNQgZda+B36wfv3DiO%0ANhXDMBnd9ziOYZy892aZzznmnM0ebnRNb+7uLOMxACCUUVvjHJ8jubKnNUQHFS1bT5oHryl6moNA%0A85pWEITSt+YeXLdKWzUF/ebcElwXY2xfiGgoQLc8ERFDyaXszMe+TQxbs/Yuxl5uwc8xxsfHx8Ph%0A8MP3H+b5/7ndbn/zm9+8e/fOzP53d1vzFIgxphS990Z+bpWbv3TD/Nb/RLTGoW1lNtNWLB4frfFN%0As2BrVivDc9sJTYnQRr/DxtjmA3QH1tne2xZCvxyuyicXeOwvtryM/C/FgBfqeaHHLn+rp6D3coPq%0A77T/91qMy3rOJKVe/Lj8cPkI43CuzT0SiTtwSicilha9zDkgx26zLSddl69eqjtV27ftenNWau23%0A35pfj1MQBLJ/wTKLd1fqv68p/VTH4pGnqtACE3KOzEWV3CsrT0+f2l0XtvSzgevtJV9Wzsb65aq0%0AGmC0qvsvbvnTmwD/sfz08gIA/jl9yn/G8o/o93NLfyZdAuDLzegS/SIWWv9PPugqwD7Z6/sDEjsz%0ApZSYYBGhwltjwocjohaX2DwezwS1szb/RUobn3ypvh/IiB1BzAbbDw2iEVsSgKqogKIqKAKgkqqC%0ACImKWUQJScHMxsVmwsAi2XuvFaAqAHnnfVBVN4TAowCqKhIBoqhjZiAUBBFAAu88EuXMa8rCAICE%0A3ntCF1Q5MceUASCEMIRxCKNzTlhSSusaLc1Jc4BHNP5MYsgUvK+Jcy01a4ErzJkLM3Mj1SSknHNM%0AMaW0Jk4pAZBzLgyTd4MLFp1YTEZmVmLmh4eHeZ6fn58Ph0MWtty/DTaQUVg5F3P6+PjsnEucl7jG%0AZf3hhx8+/vDjsiy7zfav/uqvfvvb397d3R2W+T989w/7+XBYljUuKce4Wo4cVdXgN0RkeH+O65qT%0ACkhmyMzGrS0AQN674Adz+0TEZsEVgUo6Ur3Ta+lhAKKKCIIDVSIL6wUVVMg2j+BFcbYJNIgOUQCL%0Ac4cCp7w2J95GoNXUE4i4LMu6JlXdbMIwDAAwz/P+8CQiKIyISgSORBgAVIpZGKu92TChCEjOMWcR%0AafRUNtONPSrnJHJMddOiTBFRNItyC+5QQbNJSkqECOid81mL/R8RyTsiygIYC/WUqQ8ICg+TzYdh%0AGKbtdpqmMI7e+5T4cFiY92bejzGaf6C1FhwqgRT26aiqcc3LelhiFGWFIxeg9aGpEs5gW7MbSyW4%0AIocWLU1dcGDlbkEAyDmZd4MtEK128mb4xer1kIlQJZBrzO2CYLmoLNZRK+e8AmaVNSdE5OLajc6F%0A3W4k8kR0OByeHvfPT4f9fn93dzeO49u3b3/zm9/c3d1tt5OIpJSZZZo2RM57bz4OJl7b/LHmqeqy%0AHoxcun9384WuiKLMNxQVkYRJamhxU5j2ig+s8YfacV+1xXIGay+PyM8tLyC0X2V52avrWG71DJYk%0ARr1E8eLzrqHK7rPByxPr69Xz8YXuvZR82ofrItDpzeUAqhmAeyEHDbC1erR+LgvHTuHG22KWRoLz%0AOQZwtA5rfUcAcIDIVAC2xe+LVq4sUnPGISQAVLAUGsQsgK4QhyAqggC88O+nuL7t346+TkVYckzL%0AeljnJa6LZLYcyqpqr3rkESnyBtR9CbSyZDc2mYvRfBVw7cpl+68oO7pve5tt99sj+n2hQy68Ek5Y%0A01/fwu67G9mobsXHUokZ7749aUO/fn+lyO5PUl4AwGI+h6eG/vpZ6dfgBf2XWhCRP8GDJcf1hgJK%0ApDd5sKzcQoltr0HUlmtem3XxqMU8jTO5qLnfTRBRVRAJRIEQRdtWgE13eCZV2E2cBbxiIvS1kVnV%0AkSq78pRqxQToyAza01vMGABYG+pXdHXNY9mKr3fUtXK9ns8vAq/zgu4G6IpS/CxxX7uzdw5vOtem%0APiAL1yMq9iIVQEAlUhKU6taIBTwDAAIpAgExEVHOyGwGVTcMm3WdlznmkD25cQzWgSnmN8ObtCmm%0A1zXOaV0UVFgXiRMMLvjAY85CzOBEBVAUnQ8BLN6vxak2NKuqKtB8WZssi1hchQHAov6aXnwYwzIL%0AAWYV490pErOBQAVVdahc8hIT50guiKoDMEqhlvjXLJnLsljCGyIKQ2iE1e3RIQRPbjOGuObMrAgC%0AaobczbwAgJnFpmm6f/smhBBzyjk/Hw6bcfTBTTrlnC1DL6hnZoOLRJRSElZVRaDtZkdEJvF7701n%0AhDWTrSHSZu4+w71t+Tecw5JE3KlqyQwX2od9tkkowmYS7FwMsu0epimIMZoRPgzOuV2jZ28qGEOM%0Ay7Ls9/O6rimlzWYjIipoZu1AyMyO0DmnOSFiroHi3vswDJb5yQXMGb1IMRynNE1Tz11ks6X5EdSZ%0AY9y/DrHgPQ0hEPkw+iRzShxzpkLaLJIdIBBSyQQGAgiqIYRiBO48CwzYW29PIjwMqppSOhwOqrrb%0A7ZxzZg22iOgRx5yzkAjrsixsfNFJTHMDhSOQESil1N5Cuuho0wd47+d5tp3RQZF029BbqK1tOw34%0A2RIzDAwAFhsMdfNsm4b9dqV19KOCFjeQ6iaAiOM4IhoVf2BJzHyQxTk3oLNVyczjOL5799U0TYfD%0AQURS5MfHR+fcw8PDjz/++Lvf/e43v/nNOIZpmph5v98j4rt37zabjXOuJbtu7sqImJM+rA/ruu52%0AOzNuG4BvIQnWJyEEcAQiow8RsXV7jNHe19av1EDrul7QNBTmCwM1Eqd1Dl4UuCFb92fuVdm97dgv%0AHAGfOpJ+hqLAx1w+RbrDC1/KI4K91bz2+azNDV026zqidAjh5ml4S1OgqgDcOOfauXzWyVxZly9+%0AzkftXvebtmFil3332qOP9ZiM0aZBrYEdegQEwqPMoKCsSp0cReZuIJGjR386l8TI4Z1zZLEQtu6A%0AVQgVkY6qGaxKonVd6bQgIgB77xKzqENLua1FtDPhR5EApH6+Og7nBRFP5gOhQ5cpq2rinHNmFaq0%0AGrXHjjNKQQiPotqxWqBeoOmOJDxlMP1yC8fl/LTe1uObH5/Fn5EnVpr8XKvpZvgVxPSSJEmKVzHw%0ArW1EUEnxZM3aE09WmdZXo59Pjv2ScustrNx69778y//7//k//1/+7356S17jAt0rDGzLKGqkn/74%0ALyi3NsR/LLfK5fH5AqCC0zNe+/uv1N1vGVdUtscj4fIRVYrqBAt7pCAgkABiv/k0WE6nUTda9fft%0Azt4XupPV/ggT9qVwpp+lnG7ZzZBuD78icjWRTjr6ynLAa7OhHdmDlNAy2WhJc4dH4GSVOkVCrySU%0AEbUINoTKmiKzK/lRwM5RwsGNIfhxHNc4Pz5+jDGmtXhFp5TissYYE5dUN4KglfDWObfdGhnyiIjm%0Ainw4HEooKRmj1pHApoEBqHxI9qbHVDbCVHUndkOOZvtC58LkezJY3yyWITiD3+bNa4xT8zyP4/j+%0A/fu3b99O09TMU0ZCCwCHw+FwOMS1+FV7730Yvv76m9EH7/00jF999dV2u02cn5/33/6Hf/jxxx+V%0A8JuvvvLeexecc+O4CSEc9vGHH354OswxxpzMX7vYVIkIgbxr3Lmm5iiMYkRkeXTKKrZesqA7ospJ%0ArkBIRGTrRY42wDJ5HCAiIfUzp00tLAFrBSyJCKkikUMs0aEKwAIsngg9mXhBRIMnT6CZD4fDfj9b%0AiPUS15iTjTKhIiINARFBQUQkRSISZk4ZqMZ5GnQBI2MTH0gEiECBRY47m0lgZlHE6vnPzOYMbvTL%0ARCCCAqEhxqNsCOD9gGiCLJjfL4Mys3MeAJ3z3vsxWPy2isgwjABg4dl5P8cYlzUx8zh4C2luE0ZB%0AFMQyRaeY13U1AGzzk0zvA0cyKvtVC2m2tjXv934v7cfd9ALSUSvbbVZJs/cOQxkgVymLC9SsPFJU%0ACbhN2yIi9igwXmrviIigOJYzc0w8jiPUXKYhhGF4t9vdx7hozZ69LLMFty/L8s03X71///7NmzcN%0Amk7TZpomQ6zLsjTvjxbia5W0pmqljYB6LhS2iC6Pt9T8zFyTOZnXQN9vaMYo1VMK5P4oOc/edHWX%0A7pfMfzzllnRRvVh7cmljSHJwo2gnJPTQGo47klEnuvpEfv3526oFOJdtzra7dvFMx9HagNUc3d9T%0AFpoe77c9RLmcj/Z1+4kot7VZk1MoInJJadtPMkbAQtZRI4SRSFgQMWu2k845p+0DKiKqrRFrYdsh%0Ar3U/KVgs8On0PdEIIKK5iVmRzHE57Pf7w+FgDiBIx9yTUAQPAEBQsDRI11eKdkNwGtrdN+VzV1a/%0Afm9Ucg4ICZqKod122Z5+7pSYo89q2NXG/tRf9WD7VeboX2/5RbfQl1igf51b9+Vh8x/hGfO55ezw%0AgBvqgw6Lnv/81k9+xrb18geAADgLnkHQKpCcBPmcnYsN9zZTzy/R2j9haf3fnxzHQbkYnHaaAoBW%0AHkY4zQHQMDB0gUNNp6AdKwzWOlUVHJCSqGFg0z6gqgrXGyp4IKJxnO7v74bVfFz3M6BZ/IxCOceE%0AXfqThl0tFHCaJud8znFdCy8UczJ5ujQV9OwcNetx05W0yOHEucUSm0yvZsR23nsf/EjBY6X8JUIA%0AFMnMICKHw+H5+fmpFgCwMMXNOFk2qeZcbX6Y+/3++fk5C6jqOG2GMQxh3EzTZhiJCERTSt99992P%0AHz/8j/+//++/+df/epym3/7N7+5297vd7v7+3rIrx5g//Pj0/fc/fnx65CxNfF/XVQScK0bv+vqF%0AFthMW22s27ASEaHv46/a4Nb7DV2zCFciFUeESldoOfuV2jYW5wr0xYqvrJ9Ng9DPRhuUeZ5jXEQA%0AsSAZi4wdgnPODY6cp7rEy4RER2Cu6hYEa353ORNR8GPRdiuwWK4QNGSIiJYLBzqjqHUdSxYRE6BF%0AihGA0JMz23hhVCJ/dJwmIlRl4Hme2+rQTg1X+IeFETFmWZYFgIbBT+Mb5hQjxxipRiCTw3GYmoUz%0AG0ZVhZptqIepbTQbfgshjuMoMtp8gNN9DxEVRPgI+XpwaPc3B4fGN6aVXNDmW8PeLZC7YUsAdM6Z%0A5TkEH0IA5UbVTgqYCcH5AQGdaEIAdDQME6IylyRD+8PTxw+PBtSHYXj79q01zLpxHEeLq+dKGW1v%0A4Zxzvsx5e5c2EAYwbDhsblBJRFScuq2eNl4GkqHjx2rhD2flDP+czepLyeSyhl9zOT0xtf37uS9y%0AAiyvIcmzG+q3L53X/U/6K/UzY1WgX1fUv1gtXDtSr2Oz0z97acrmDkChoIICzk8qUctQqEcATHis%0Ah/kIgA0qtz+7aVattxeEyVLzGthqpcqQUo5LjwhOQahaAFm1fFa8GgbcnlfaD8VdzlgwyQKKFUVZ%0ABEB5nQ+mpco5Q+ecdYk88dTHpO3J/Q3lT7yck68t/ejcehBcDC5cmfBiHtqf+1wAKJDYjLHXdpRb%0Adbzw3c9RXrL9/tKS869qY/RHd9JrpYnKdbFA3WI6w/pP8YXu1RIv13ODffpytPog/pe9gn/NBREF%0ArhISXBsvFCg+DS+xKfaIsZ3fcDIjReGEJr79XFU7R+Z2SJSN3KS9OjeOh5CqAis4IkBte30dMzw7%0AZoAVqmFJizaXiABF1CEgISoLq4CJv6AAgo4sik9SZibvvUgehqm2x/Y77ffivlx1+Lm6BXRN7R23%0A+vK5OrZTFsHb5QXR6nhAnIoavfwBUP2KipyHIoL1iFXV4HyVLKGBoswMXFygy7GhqsaLGBRFSYlA%0AEB2iI8wxxpwjIjg/okQyNimAnPPhMIcQ3r/7epqmadrO+0POeZPzw8PDkzyBaMoC6ARKhJ5Zas0T%0AEoCqo4qBmcl89VWR1RAsKXDmDAQCLCCSlZsQAECeNEO1WZnRbBiGSVU5RQBAUIWkdfY5hwCa85oS%0AMxc30XlezbJqeWgQcdkfpjCM45iEn2LMOYfRj+OoCGH09/e7h4enp8N+TYsKf/WVI8Kck4iA6OFw%0A+O677w7LEufl7u4OANbDnHP2znGSdd7HmNd1JcR3794dDvPT4YnQw0DOefLCKcWka1qgmOwI0QJ3%0AyftBS0RuGceivxCTkI78nWYiVlYB0RLKazOHRNjYsL1vOwSZebOBn+aMWmQsR8yCkhEdGac0kENP%0AoDGuigVdEBE40qzzPGeOy3qwWFDnnENCBUeQc0bRlNg5R8GBKHpLUqrjMNgbrXklYfJOFYG8oTpC%0AjwSkyJpVNTMDoB+CC8EQoPnEGv5UhZyzKiCWBLl+8FkljJNZWUnUe/K+ZBXKuShQjJbpjijG9HxY%0AWCWuOa6ZiJwvhsEsLCKcVUSMM5kAn5+fp2kw6KU10JSY1uXRuWC8VAIqenTOt5nWpNgWUG0kyQZK%0AmVn04F1IOUIHUPHo08vOOQvYawASFDmLD2UE6UiOJe2wqAmENvaZRaze6n/h1AzUBIIaOVv+bQJC%0A8pYjPgsMg2MlTtGUb2U+MSBBGLZ+GMdxsyyH54f5+enw8ePH/+nf/v1f//a39/f3Bunv7+/v7+/f%0Avn17d3fvfTDxOsYozKCmREjMSXWzGadpHAHANERtlvqinfITUdYsoD2wt+zowsIskrJzLkzjOI4A%0AgTmpqmiGC6M6dtHv0DklXd2u4eJA6ZDbCQh8QTR8hZj+kwuKyRud1GQz4dPPugSQ7Xr3+Vjt8ZwS%0AhBLofu4FfSaHaGVT6vCMXLv/4oiv+QIuWy1acHOxo16A9jMQ1TaxHkfZVwW+UkZwSIrg+DJgs7cG%0AAyCRKgJCccnplNQgx1Zhc7ZBBGRQUsgW4S/H2OOj6IUIqmKxTUSkKqreqRCJ94OAOgUBDUCK4BRU%0AwQMogldQBKfc3txBB19VM2RSYASIIqgoIKjAmiQbmeW6rqgQnBeUcnQTEFFKqRAsd+9o0qMdSFqN%0Ap7Wf5KzHyrTBsjd+VmlPvCL+nV+xk6T8UZtEWMzscqJeQQSWa0D14grKZ7ocI4ApIz7jVU8IzG7a%0Ae/sKry/qF1Q/P0t5oc5bXt+9zaaVf/Ff/1f/xf/qv/yJjfmEC3TbOM52wL8469pfePnk+dqXLzhZ%0AX/5J3X0+cSde0bqbhGHHHqkajqvsLwCC56+mnedbrz29BYD/Ugte6MvPvoVTE7F9do6a1zR15uJ+%0AA6pqC9WjQiSoIlEGIGYxucSyCjvXR5ZC8KNO6pCYeVmW5+dnRFSCaZiISIGZGQpVr3MuEHnz6Z3n%0ANcbIrNZwi/rTjp7R2l94krq3NlOzyc3NwkM1B88YitFMRJIR5NTstaqa0jrPs2m1jYxKVY3tebvd%0ABnKqOs9zjHFJcV1X8jgMgxnbU0pPh/0SE6YIokTAKSFiXllE/uEf/uHbb7/dz/M8z4Lw9u1bM3fn%0AJPPh4fHxeb/fx5hzkqf9/uPHj6CkxA4CAICSivmeFSLuotaWYsXCmgzG/oVK0Yx4QjzTNALNXZxZ%0ALcsyIhKZOzP2kwROhYnqJlA16wiGegseqJxJRJSF2w85piXFp6enajkM02ZwziGpApODnPMUBufQ%0ABwcAomZ4ROecZXXOOXNOOScSZsWcs4E4VS0x/5W93A/BsvKoHhlY2oFqPWBca95T60UDhAFpmobg%0AvYjs5/08z0hkrEvTNAXvD/MSsySWdZ3N6QCr33jpqDoixcrqYJ7nlKOwNh9F5wKRFhdlzf06xZrs%0ABKpZ0j5XDZEF6gsSiEjSyMxYL+acEcB7Pwy+RQ63SoiodtHJ+GpX2oOsS11l7ZbqIV9us32jY2vX%0AfBRlQxi8D+jIvM3VfHjsHRk8qvd+syHv/TovMcYPPz6sMcZ1vb+/H8dxmgZjEVfVu7s74w9PKe33%0A+5xijIsfQgVpanbyojzrbGLHrUDYBQciZri2CSwp1+jo8vrN4l02SehIMbq40MtyBHW3T9urF/VC%0A4/xnV36J9t+q8+ohXn2hrwu0nyX/XP3VC4fp8TowKAIygoVfXpM3riGTs5lzs6Ax7dt0ZQBUPTdX%0A6IW7eHNwKPs2OjBlmNG81ShgEBVVC3ovHmFHX2lVVa7ezgAgdT8/xjtwBpa4xG7rKA89czvqm+q6%0AxfW55XN/dfX+V8qE9Z4LJdRnPP9XSJmkn/cGf4nlkzHAZjQo+0srJVumlZ9CiPWJMPGLO1/xrF4R%0A8klqqF95ucZK/5LZkEBuGYHhmhfKZUGQkp3oItWeViOwVv8WVVPeASGInmRpP6nffsYqvbxVda79%0AnXiqc+3abMZJRXQsSYGdc4QeBRWq+hZRFZltU16aqNdMVU327VFf0+V8kvvhQky5npjui0SB15qC%0ArzyxPq0G5t9MJNDK2XWsnqLmltk0BgEx13zL1KgsTCYQBYcoCkAOuYnjALCua+GgIkLwoiiKAsoq%0AOSuATuPWOZdzDuNA5L0fDoeDcy7QMagvSwJGIk1pBaDG3WqzyzlntLXee4sCRiJWZk4OCSz/sBQ3%0AgeC9DpNycQFd17V/a0Ay86eF+bAIryszhxAAyLmAGEUgZ9GaVWV7twvjsNlsvPfruq7Lsqa4rut+%0Av2dmPwTvfeJs+ZpSSvMaP+jDt99+F0LwSDlnTuagS2mNJkB8+PEhJ3l62t/d3SnD4XB4eHjIOfsw%0ADsP0zTfffPz4URjSsuo4DSGgkQa3OSBFTgGoNE0AhB7BkUmEKBmyALT5rtW6WFQGlSlNVar50Oxa%0AJc9Nz6lmQhILK5CR1Wm1u6zFPZWLkYRFQQAVVFJMiCiILJkUp+A5UkoppZU5bbfTOIZh8DEWE2Ug%0AJCJAZUTmxAqgsMQ0TQN5R6IxxpzFVjgzJ85E5JDMlozgQw0pJ6LgPHkyCyrUBEtEtCwlCDmELXnE%0ArMPgmZFYxbiXvR+dM2v5jz/+OM8zM//2t78NIby5vwOAh6e9DoO5votm5BNIiYgIToRsv3pzFw7L%0AknIELTRgwzA4F0Tk+fkZEmTOWHUaoKqk5J0yAIspC1q1uRJf55RNZePIxxhZC7ZnZlzXGMM0Taqm%0AMzoJ8bW9g1yjSUOoSgKs1ACqSqRmRrXtXVhFRMGOALPqoAKqgIVnK3k0zi3RlJKAevUt1ELMwRuA%0AiCLnlFIIYbu9u79/m9a4rvMS5x9/+PjjDx99KCxWd3d3d3d3v/nN119//fVvfvPN+/fvt9uNcXcd%0A5mfzpRcRHnmJa9vtHZbQaFMHqFNHTjKTd4bCCcmDF+9dTI0kLAnnZTHysxACkYEabsAYK310A8Nc%0A5xjcgEmX+23/Wbpgk886Pn4J2GzyRhM5muz0yWd9eWNQzJJ/1Qh8Wn/zRG33UCeXIoCI5I4W6+Tn%0AV43AhKBwrim+VPmVByDaQOO5IdqO3uPa0RpdgleMV1Kb65rT8iXGbn+2b8kBnsqyqlo8MauhuNxs%0ADsa2DyASkeSSLy27bEeEo+CcEUlAazaoGp4VkcK9bzaHWuoZoVrzC0slECkRFiBq2Q4RjT3R9rEm%0A19mH9ieDEECRIc0b4Fo59oztUZfXXyqfwAuIr6un4o6T2fLqrFFfVl5DB9WX12exquXXhYFvvW8V%0ATc/LTzcC+0+qQK7u6f9Y/kzLL3FqtnKpiez/hM5x4DWHfX9DQ9onVgqwjfuKErR8X3FOO7Gutu31%0A5YUf/nqWxmuUmlf7H0tAI15F0UWAKIclAACSsXljOx17A1GTFKnyThUILWq2IKkZdHe73TiOpLKu%0Aq1kjTSlWzXQlqhBqdHelsTUnZ/MQswachIhLDWymmhCliS9NNGHmuFgSYA0h+CGoajKCrphTSsuy%0AMLNzbhgGy98zTKOIPD4+GlY387IVIByEFcHyJKlZYsMAlRIpzkuMyejHjB9ou92qYBKOMe7nw4cP%0AHySrRUeP42bnRkQMwW82m7jmFgbZBHGTydpsb4PYVBJac9u2aOF+anRrSY1drI11LdAsbHA6ybEr%0AUCeACGMVKJmZU26hp63bzdLKkkMI02Z8++bd9m5nSYAR0XsySirzTUW0iUe1fhHJqpqzJGHQQuBi%0AljxE9OQAwCiUnCMAUMs2rNCMflCpnogIQNd1VXP3LRZvICJgVjDCVhGBEjDM7HwxqFrPx7hmjsxF%0AR+COzg5FpuwFXJvYIQTnyZGfpmkcR++9Khohc9umEMvqICIzvEC13zaXCht3c2m2jh2GQVU1s/nu%0AIqLDapVtQdQVtiFiiQshaFi33w3aIKqqRUb0G8KJONKZifqnmCdIjNFWUNtzuhtUpaRuGoZhDMM0%0ATZu8nef9PK8p5rhmwMM8z4+Pj/v90+PjY84phPDmzRvjxjvMgKjMx7B/qNqNadhYbrAaW100E01z%0AhIgARe9jx0Sbxeb7jYghuLb1tRlou5aha6hGtsvttI3a5V76c5Vf9DT/JcprzqaXSzt9bn17aabr%0AvjppSbmIJ/dcCi3t/v5weaH+/kO/M1/cL3jqUHD7zrJv66lEVD7XrebsV02xAt3ujYxi8fDuZFcv%0AR63aSsn9mYJ6ctuxQmo603InEaECemrCAJxuhmddVP996d3PbrYLn+yxvhuuXv1i8e/a5z+nBfiP%0A5az4qgS78l3dwe27E6UXAACcGoF/lvLLGIF/beWzjNK3lTrX1aUvG4GtnJ3NV09uALYUc9DhJTUj%0AcPfDYyX1d03K6WrWQp8gKngUnY1cD+VEmD7b67tNPCO6yotoqU2U0EvKFAbbhFXVnPqq7zRANYaY%0AF2KdzNfinLt8SMfTsX7V9w4c7+oOyKZI1kL2+EXlJ5mCW3PO2n+1nI3+USRVBVAzFQakYu8BAEBl%0ABUCjCkJRBQU0KmEkQo8wgDLouq7M2TnnPYlI5MxggjgCahbJkRGR0G+2WwWwYNcQQpg2DBhZVCUn%0AIQR0oCgukAcHpMzAzFmSMyBRAIECQCCXyMUYlVSzhS6rI0RFH4K9XaMZasGB1m815ZLsyIdhUElP%0A897SHTEzs/WSZdZFyQoEa4r7/d6E+5xzXHPOnFI64OK9V0BhmOMSQpgUkRwihTAgknMxRSYiBQrD%0AxMzOkVe0NL+rkQCD+iHElNxyIKJpmu7v7w/usMxxWZZCCupIVU25U+zgRhGngIIIKDlj8eUGVbBc%0AuNYPZ8rU5vPZoJRFn4lkEW+4kYtl0pxCHWCV+FGAvCuafVHVVTiIEIGqsuaUIjObdWSaJu+8EYw5%0ACJEykRdNICJ5Dc5r8AmUQVmBUZcUC5InD1BIsFNSRBQ1bUvK2UFJXyyqKiRA6Idgpngs5E/GRAVN%0AFwYAptTYbDYpFfKtZdFxCuM4ek+MiFnnHOVJtrtNCGE7je/fv316elrWw9PzQxicc+5ut8s553wg%0AV5J9tuVYdy0zpydgUWCRQEQ++LYGnQvWkhDCFAbzqEdEDEXcDBTWFMvbgXpHIQQCNwyTKV+WZYkx%0ADcMAQN9881cxxnmJ87Jf1xUIEMjCfYXTUFOUQdNfgKvR2YZ1CfFokDTYn1ICSBZV3uaAKsZ4nBLM%0ASkQ5F55q4yhTND6qHGNEbFoVJ3USIiCFQIBrTCqHYRgcUXCD34UxLCmxSE6cl+Wwf55//PHH77//%0A/ttvv/3222//+T//53/zT393/+5u2o0fPnzY75+WuEJcrTEuus04qaoijCoWoC4iRlRhW5zNc4aS%0A/YRqbGdQtRRUFvgwTdM4BlByDlpeYhExPZTpLxq13tmZcilkNyTQ96QFJMMR53wepr26yf8UVHxV%0AdrJQo5ervSpLXG3beZurERgRCy/0iZkXamRmo1lmqJLJafYjq5uvGoHPPL+ObdAMeJI2ohdgLt+O%0Amd21kG+s8rCWXRhFrtTTt0gFuTrb93eeihvlL85A7jgKrZ3WY2qOcO0/RCQwDRQLI6Jobg/ihOwS%0A+9D2Q6nU6NWWm0XEPH0QEeRc+ymgwCUSyv5zBGCJFFWVkRREs4hAtQBDVTVo3SXP8DDAUT68jAbv%0A/qIzd1Q4n3vn6ADNVN5PToX+zwuu6WvSlyKe3NZq+qWUUE0B8fnV/2ztubJaf+FCN1wxCd1VI/C/%0A/L/9n/7z//X//osfh//df/Nft44+K/2bX93NAUAkw5eWmz37RWxYl+VXCH1b+VzH7FvvcnWvh9ts%0AWN0PT4yil19Z0Uru32MqVW17dlNhVk0gtpqPEjNi4asgBIDG3IBYkougXmDgi3rqHue6ap05Fqoq%0A+mMGy3qDtB/ahyqYGdjzZy9bXhCvT/XbfiinG2v7yc+wBX2JUukFf5mry60/OSr6BTj17zoJ/skl%0Ad4hU/hjs9NDmY3w4PJtTonNuGDwiNpLknHPKq4g4ASJUVRM0vfdGYPP4+Pjhw4f9fq+qgyOjR8oc%0AzeOx2qNEVYPz4zhaUCintRJuJbNkGmWR4Qqz88xGOm0WM2/GoWCUsPM8L4cZAIZhmqZJVJ+enj4+%0APa7rejgcbLZY/KE5RjrnEsd1XZ+fn+d5tsyiOZVecsFP0zRNEziqYjGZdEbg0ISRnOvrFE7slFKS%0AAoxZUpGJxZLHTOM4DsO4ruvz08E4fogIvc1nEpGaM/xI2WBrk0qaUz1y81afYa2lN9KGqixo665Z%0AStscKCOOR9doQKddxikRcQQeyRyDzdPbIxGRUV61xM7Fur6ZVBUI20XTR+ScuT6RiABF2yytmbQy%0AM5HZ4sraDyFst9vdbmdzIy5LjDHGZEl0bB4aBAohWKZZVTkcDo+PjymlcQqbzSYEJyLIOedMIsPg%0AHVKM8fmwF5Hdvbnl3sUY45Ke9/s5RvN7b+CqYWBDfVTIqJ13AxGN21ErR6vdguYhnLJNdSI6hhMj%0AxhgtttyaHUJw6FXVfBAsPdg0TXd3d7/5zW9zzh8fHj5+/Pj09ISkm3HyviYArw7PzVPDkXfOARbx%0AV1WLVwWAjWk1vIvWyGoEssCEk9iEbic3A2kgBwDKIppZxUxeRTavY2ou66bBAdHSU0QhBBFj3eI1%0AxWU5rOuaczzMz97T119//Z/9Z//p//w//Z/95je/Gccxxng4PJs2ypo6DMN22ph7eXP6MIdz7Nz+%0AqTrqA4CrRw0RMRTuAIuGmKZhGAZjONMabNwM162eZkxuJ9TZRnrcpbtif16V7eDGAf3K8lN+eylv%0AmMRyq85L9Hv1znbxymFU8W3fiu6KXFw5QcjdyaUX35404PorXMhRzdX5aiV04017bNYG9+K9oLv/%0ARMg5Nu+0o47TqePk77f6/u36edX/vP9XGKprVHnxzpxrqz23OYkVA5920FFmaEdD2VhENdv90k/+%0AXsCA0znQ31Zl42NO3bMfXu3n0zqvJzS6+pPLchMDn9b8Mj766eW0/s/99c/Wns8CwL80Wr5V/xdj%0AYA9HgQZUlTqHt3YKwsUAHwXfkyzBffkEHTHUQb01Zf+x9OUWYCY7qS4s8HjDEaj9Dj51mNXCAAB4%0AhIt6ocM+PvSoLnpp+Z3s4Hb7penyIo9CrZkLGxbUy/ZjFjuVVFVBoKXApePGypwABPHE7V9P1b1k%0APUcnWyriMVS4K+db4c+9CX5JVuGSP/BzdqFLqQURjZxSVRGwxMyxqTCO/SaEqlV5YSYdNSJlh+SJ%0AmJxTJOf9MIzjOKqyqsaIOWfvAiKlFA+HmZnHcfJhiDHuD3NMBbsOw2DURHHOMedUKXANPgU/FiZn%0A5rikzBEVRISzeQe44MIYRovIFRHNKklS5iJ2F2qDhlLMAVJjjPOyfPz48ekwM7OFEjfXU63kvc65%0AMA6TbBRBD7TGzJoREZDGcXr79t2b9++maUopPT0/Hw4HM5F5CiWYNkZmjTEDILNGFgE0YR3QISM7%0A83RQQYyZFZMKxZgtMtk5aIGIAEBItkH0ahcEQiBg1arCwKqu6sScxv9cvg3B46mApSqq0PzYVbUI%0AYWXZmfnFXJ214WoRzSQ2bxDVexpDCCFMYxjHUICHJ1VPROTQ9BtmcjQrRBbVhopFwTC/IyNh48SZ%0AObMKIBGiI0dF1TKO43a7HaeJiNZ1nddlXdccc3NjBoDmAuCcMwzc5hWWSD8AEON2UpGUEgOyJOdw%0As9lstxOippQOh8M6L+uapED3rKqqNfXI0UFdRJTomEvJWK8ASGQx3c3gSrLczovYgvNREJxzbXCr%0A/60XEacSQENiIj9Nm+327t27dzlnBTK9DKAYDVjbr5g5c8w5C5vrr3QBuuYnbJTRCjXcgFnt+7LF%0AYEG5UA1r1rycM9ap0rra9iLnnFmDjH+nbb+EXliT2jQVRAzOe48qWYGFQTQToKHZnOOyHtZ1/fff%0A/gcXHEP+4Ycf3r9/P02TqiJSCMVIq4pZFDIjl2aHEIDQBe+d9y5Y9jXb69BgrSqokoBBZecc1zxe%0AMQIRKRxjOswa3JaPVPILm/zmNHF2RNpXvfxTeqALJ+5hANyW9uCXEbhfLoUg+lPJiuBFufGT5VTo%0A7zMGW7ErrvtM3f14cf8nHnH81eXF2xZv7EaqQ5Vy2vjrCPaiFON2vz9fbzOaSvRKzYjFYmCW52YD%0APhonrbVdch0REQZEly9UElqKqW6LqfTKVGwI1FzvRFSxnSnAF4YBFETQE0WPXnw+Q7mtPXi1b/s+%0ArF8BmBR33oFnf760svA0UOjyKTea8QuWz8eVPw8QvfqOeNss/EsD4J+9nJBgobmk6skau9yyW9Ej%0AtYC7mB8vKFGubJEtzRIA/BKO0L+28nOxc5Wjt+cSe93vLkfn1k6tqiBZ0R2DxyqtlZV2zKt5Rx8r%0A6wsCKIgCYf/uygJkaW3K61SpQQCpyYt1V2qGCzUaNmYAB4ReJBuytc3LHHmccw5cw8BmN9KStRUb%0Am3QTVo7HjxzdmMtqp0sl6NH5qr1+673eofqnlZu8IC+U3h26lUvY3y6eCWoAQICsnQIYAByBnMh2%0AlfdCTR5pQXFWYoxEJcsoq1g+WAt8pZVSzl5gmiZE/PDhw4cPH8w6N03TsiwrswpU+y0gGl/IGuPC%0AzBRC8J4lr+s6DAMAUPDIzMKOvPdg9lRrhiWtMQGCiIAl5qzVbMXKFo6LiDkWeZcQN5tNSmlWNWnY%0AbG4NBIqRGqGYPXO7jdvt9uHhYb/fm6dDEhYRMzB675n18fExZwmBxzCYPXzYTGb+DSGo6pqTCnJW%0AgEzeG89mCCQCqmLWy8ENACWFrBYHnBLRCg6UARWONtKaeawoJk51Sb10TjVaGBFz5mkaW+WdWUBt%0ALJhZWKFyPTXDgYiYya78FpQAKfiNc8knyYzODcNA3jW0IJWKmdeEAIP3yrzWPD3CrAgEZFZLM+2h%0AFmMpeedEVDXXJyKBI9dablfNyqGqrOfury1y+82bN3d3d9vtFgAOh4O99bKYLRdG58E7SZFVHeEQ%0AgohI5mEYUlq3222ZD8JEg3MupdgQEXa2QSIy6lQhUR1UFdxxdccYI8QpDE2wZuackQOHEJwjcoVl%0ASqunoveCWED7ZjfN+8XcLkTk97///Zv7XQi/93748OGHlMU5dc6b2cSM/Kqa88pJUkotFbCIKpS0%0Aut57RLH1TqSq/jgfBFRZtUShmym++VOA1My6RCgKAKiIiuScSEnh21wMlAQYswiqIiEoJC5bNBcG%0APlQF5/00DNkPf/3b8Pj4cV72//pf/dvHx6e/+ZvfvX13/+7du7dv35rNf7vdWjx5i/U1H2Pz/liW%0AZbPZTNM0jAOnyrlNSFqj5VV4WSaAYTOFEJ6fn/f7/bJEZjYjsPXM0WIv0nZCu97IyfqNFyqPS39Y%0AtM9Nk3W2RcPpmXKyw7/CU/o199wqt2Sn18gtL8Dgs3Pn5GcXMswtzHPq5Cwl2Q6cuKDfktEv+6Te%0AdqyzH5r+ZLxaSXsKIlVv5CuP4EqTdlmw+McV5wIsThYFzB3fQrFg4Nql/QxBxLLWuvJC+6FwHF7p%0AJFVtovjlELSHwungIiJASRPFzEqIdWc+9gnaNniUK+oNUhUOqBUJnI1yofc/toq6RmILRitS4oXM%0AdGs+wLUpan2v5wLcZ+Ux+hnKC23+o5UXFtHVr+gGW9UvXb7YEdpfyr4KRzvwyxto/8OL6XJebqwZ%0A6B7kKjGw6j9iYAC47t1xXo4YuC+XjuLnCNmCec+tf7fagMbv12YLkgJox21z3B/NDGi2WGizCxsG%0AtmRGWvPQGhO/gJ6NFIKR/is2ZumqmlVVQEVwSCIZ1FImayYMthEjopE0AAApOYcAkFWYpbnRNvHU%0AmkFEJjCXt5Du8FBVtHXR656vj9HxDP5TY+C+FLVEu3gSvoxQGDaPXxnLa3e6mxag0cQWGpjmHgkA%0ACuDpSLsKZTKQo+A8oiMBFUA/jOh8zllycs5v/ZCzfPfdd3//9/9hmqZqX9EwBkCaNlsiysw+jPO6%0ACCD5QD64YZhcyW1jZARrZknZOVRVKMAAWGCNmYhUEKqWHVkN/5TOrbFhYfR2nZnXZREBB0jBm2zd%0A3ktYc845RXRIoCEEQh/8aFD86XDIKoR+M+2GMLngQ5ZxHA+H5eHhwXs/Dpu73W4YBpO2gXzwAys6%0AgcSp6LxZFYBTEu8QkdAhIbMe8qJI4Eo0MopJXWBRygAAoiIiNv8VsaZdTdJTHBXvCSISieYA3HUF%0AqOpmszFgY7AhpVToxzx6opwgZ6kAxyJyVQSaBZiZvadx3G6mgYg0c0oJFfwwDIMnIlTY7w/GekU1%0AapTjKpIJRJSVM4tFaCIKoguOQBFEzeQMDAoOx7ANIoY3XBjM5CgI6J0FaZgQKdXnfAxjIOecU3KF%0AkVvk48ePKaXNZjMM4f3798X3VdLT0wMz7wmMTAklL2tGkBACSyKcwjgi4na7TSnBkkF48AERmiO0%0A5SRPKVUybTQKA0ARQRCzryKSQx8sB5WqJVgujOg5gwUIOEdK6MizVsJVEUT0fihx4IPTCPOyxJRS%0Azl9//fU0jV9//bVz7unpoWzE6Imguc0LK2jqlSmIiOAAtCUctuxTxWKvWLx/UYRNSnYAZAmBRcA5%0Aj8Exc4w5xrzdbokcsCiAZiEBrtvHMAyOAgAIa9muES0LJAIIILNWpwwBML4uGoMLIUzTNM/7/eEp%0A5fyv//W/8d4NwzBN0zfffPPNN9/8zd/8ze9///vtmztmnuf5sB4K1bb3LPK03x+WZRzH3W739v7e%0AmsPMrEJQeLByzkuKDDpN09u3bzebzeFwWOJ6WGaHFAZnujBX04wZtmFmWyamMjAaLYPELcq3duOJ%0AWCWd4zTUk8hu+9w9/7L8qTDwDZB5s3nlfMETlWuVGI/quXKDkirXRxTuaMQTG8wLvdcfav11kdzL%0AAwDajoYeV9fW2me7bhnUT7D3Zc/3wO+yPWoORMWeil2QMwDIWQMAAAktW4eIKKilrbv1glcxSWPd%0AOyt46u5WpiLWRHpHE7GqKharQMvkoqhKIAqqqATuBF4qqTAeu4ihayohZClmZQJgwDOK71OrJgGY%0AteVUGLuCQ87w9oVlpqKQ/qLJrrf9W/9I5ZUY+DXL/DX3nCHBl2u79dWfFwb2l29imAS63n99556t%0AvTMF0q0x6C52usPPfZU/w3Krey/781dbziC09uq4n6mcdUIFq4A16g+Op0jJ4qOqjZtUuuRMtgO2%0Ag63V3E6+XhaB0/mMiH+pfvrXN4EbR/WVw7ht05Ut43hAlui70MQCE98RMYxTQGwsysuyGJIpcaHD%0ANAyTWVRiTDEmYRjCZAKocw4aNZeWMEXzBzCp3RTQUM2YImJmYVU1sVVP6ZFjTogoWS0Cc55nBdps%0ANpu73VdfffXu3TsR2e/3T09PRpKZc5bILOIGIvQiEmM06Hh/f/+b3/zm7du3LvgY48PD03ffff+H%0AP/xhv9/f7d6AUvDHgAILhLZuSamYpp1zvnlcY5uWVN/3OEWbhfY4RkXxBApH74l2ILVJ3oZSq1fF%0AkYppmpqBy2T39sReYG12Y6js3FjdYi397Ha73W23ACIpExGItvjbdSmD3gCwLUCz/jXnUnuf8mgs%0AYpy1wX7ioFjvVZUVsKbANQQimg+Hw/75eVkWVfHeD66kR7YaQgjGR2AAJsZi8CeiNQKiS2lxDjOW%0AUDmzPhuy9d57S0atGEJQFmBkLVl/saZiZjZgaYJgIehWVaxcgNYecxNo3SuSW4QtsCTm4AgcOa81%0AQLowgadUkpAxs+F8A8zjOIpISsWcDpWnitkSXBfSafM+sDXTZohccMxUO3ZhzzZpFQAAfNMnnu0e%0A2riRRevaJ0QHWFzQW8zn2dRyZjlH6ieYzQQzQIvCOG689wI6z/t52T8+Pj4+Plk0vvf+7du3bQg8%0AD22KNhoCY0QDgM04mq7f9owmupW0zNVPfhxHAc0ZcrR0y2wprNoy7AWb1mbbdtrSkNMI4bYS+39v%0A7bqXEsInRbI/bXlB2j47a/SaNemTYs+F1PHZLbzVpWenWy8nHMWboymy/P+sqi8T205/paffnOzA%0AfUva5JGO5aufaXg7wvxT7enyC3TGZ+hPkGp2bt/2R1L/b9+2eoP2X+mF0HvRz2dFVM91Cmc1XL7T%0AZ/bBl9ge/vjl1lrr5+oVae2ifNm8/bMuHi6ssv1MJT3vwat9dFW12W/07Uq/JPpSf+iMVUvNyQHl%0AcvzqD/4SjMAOkOG83+BzVA9WeoxXq7jolnblaAqWGk7z6dJv/YgVC+Jx16NKpKmqbYC74eubq2AA%0ApbkZKyiCpYc7aTKibadnk9MwEmDJLwxAAApACkziTGsMwoAmfWFWct4TABKIZafsaG9b+00WbMfG%0ASfst9gb1s/aIn9UIbOULt+MSGww3977z+1ufm7wOADYccJKnzWwmxzPPAbGYvbSRJJtUOo4DACCw%0ACmYVEUHA7BERp83m7v4tC+ScAdVCYUVRATIroAvDhMvshyHnFIYphODJGdQxRmfwYRg3B9bEgh6C%0AUfSySf9gj1NyFAaGpAAiIKIxlvw3RerNySABAIiIZcchBYul3O12ABBjnOeZJQOqZM05pQRIC7lA%0ARON2a8TRT88P03azcztEt9vttpu79+++VgZhBsGcxJEJK2ZnUCIXwpAzm6szghsGN7iRwfC5xWup%0AkkM02625ax5FH+j3CkRRZc0gBXEZ4K97r2jJrEOqUG0pzU1XjE7JB3J+dB6XBVICZk55HYZBuHAp%0AN9jMqqAQwkDkmDNUl05mjSltpgnRDaqm6chEDlGRQggNyHHLrqmaOdu7OEUGBVEB0bSS945AFFXF%0ActMjOnQoANM4IpJ1narmLA8PT9vttmyJiKazGIaBSUnV9CyG/dqGZojT3n2aphDeDMPw8PDw9PSw%0AcsaIIfhQ9SbrvDjn7u7IuenubjuO4+Pj4zrHNcYlRUsspCxIbgxTcINtOGpaOVHOknU1hBZjthhd%0A52oENSH64JxHEeZkeDcxOEJMKYShbSkiwrw2R0FE9IHWNX3/w3fP+8f3776+u7sbx5DztN/vc9bg%0ADSqn9uI2PaBqNGwOkBIzqygDq5o52vx76/wC0pJ5HbwfvfeGqMspYFhadVkWC6ZFEXIkLIgISCKq%0AIozRZiyRd84REIOSAot457T6/3jqkbnNXhtT9Z7evXm/mab94bCsh8N+/Xf/7u8/fPj43Xd/+Of/%0A/J//9re/HcdxN21jjHGOMVpq35J1OSV+2h9S4jE4h+S9p0C2/K1PzPfB9EHb7XYcx3ldVj+v8xLZ%0ArOxl4Oz+XqnaVBI27u22xhmGnZm3wwPHQ7YpSnqlz6s2+ts7+ReUF4zA7Yaf/tyrd3aSg6hJRFXl%0ADfUKKNVgrNbKc5PdZ71+f/PlQdmPUX+DWYPPHvS5WOIClnCrtt3QS0E9nrEt1C5SF0zeY+Bb7bnF%0AGWYeK3ZSKHAzJ/SvCIAmwikISq+rIqgyg5yjWbKs2mo/t5HSwj2K1bSuqgTCJm4pNaDbXrm5vqOd%0AXycaCsUbqX17P+pXlz+x0eOFsbt6s304209eX+dNwPU55c/ICIz//X/z/+jBUr9mwLpDzvW7L4/H%0AGXI76+tbAPi0Bj7egydhM+ejoiW675Pv+avFwPAKRuhXzsXPmLKdO3QvP5Uvb4/OpZYEAMxdp79Y%0ARvlCE3lSl22dfcagG4zQ0gXf9terHdgSY9obEQB44zfqgnjtZjQh29heqgkL4JgDoxmjLhvcXvzl%0Afr3sRkT8mTBwKz9VJfnK/fS4hE3y7WU1Od8lezHOEtbM82zktKpqFMoGOZjZmJ+xytyHx4fn58f9%0AfoaaqMaKCY6qGuNimXUtiOj+/t57BwJmRWTmbBy/OeecHNI0TeMUVHVd55RSSo2ZSfqt7HA4NJJb%0AM4KZ46K9hRkSx2l7f38/bjcWrjzP88ePH5+fn80QF9eUOSmK0Q6Vuepot9vtdrtx2nrv53nd7/ff%0A/ofvHh8fU4y77f12u7X3WtfVnphSNuTcmIqDH5tDZtaUcxYGRINGTgWbZAzdTOuNZlpMcMUwe3R8%0ALYkuLGTO0pzCMAzDECxwsdkGw+BU1YzzjUE6hKBSTKZN6pJTdSdWKnUzu22mIeecljXGxcLILV+u%0AZE6pZH5uA6SqrNKAWTYJzBy6AYAQ0CGiklF2jc45R8E5pwotc5U3Z2sD6ikeDoe4Log4juM0jFgt%0AmVDtFWUOl8yW0jjYkDSl9Pz8qKpOhQg9IIAQKhEM07jZbIZxs9lsAGi/38/7Zb/f7w+HouJBNKRt%0AvVqnHyIiZ615j70fxspTVTWJrmAqVWVOibMhYRP0nRFl1VxxVqsNq42yqWy89/f393e7NyKyLMs8%0Az6I5ON/5V2ftzL9VbcHNP0JVAbXNq5op14aqLH9EJBoM7B3ng2rOWUUaSvRIiFg45EGr/Fo6v2Jg%0AVFUHSETB+wYRqVrOAYA1VxkXWbKpK5lTFhbJFlQOANvd9Hd/93e/+93v3r9//+7dO+uTNSfE4iJS%0AeL9AQTQ4NEr5cRyDK0EcXHNuI+I0TZvNhoiWuC7LYZ0XlgQ13TRWLwY8hR9UgyawugO08W1Hz+m2%0Aqj1uaWv5uK9e8755ffmCn1h5WXa6lF70whByecNl2/DU1ooXMvr1OvV47rf2Wrsum3p5NN9q4dUf%0Ant3W1/aCePBC5ZcVXn3lvrXt314+6WdOm1r9nLmUZ07LdbrNesQwAFhKpLa99208tlC66Wr+HVbP%0AqeLgrLa2CSAigAE2aHWafUjles/DRbvrVy8hglfKP7+e8sJCOLvt7Kv+h5d7yGse98WbBtxwvP8j%0AlM/CwOaTRpZIEk41B7acFBXN/awLan9lJyKaTz72jvjQLfV+zXcNoCZyAxDQsR97Nw8AAFRUUrU8%0AI58ov1oMTFDy7Nmf/UA0u+5PmYhWa/cZe2vwZd68F56lp3bgelkajeHZ/e0I77fm448QULr8CmKT%0A5Zxy2S50M9P29PZEQXCIUmNCKCl7JKxTxUQ1EUHFBtWhukZjIX2lZsZsAkor1AU5w+cAyHoYfLYd%0A+MXh/qnW4JfH9/IeFWmHXjlcqXg7S0dRVhun6Mghbrdb59w8zxYPbII1IjrnLD+N0WKJiBsn3O+x%0ACt+bzQ5qXs2sIMKCRGEYNmLyOiuONICTACSKiJnIK9IKczCJ2JFYVJQLErOomqeo+WNaWCMz+xCk%0AkUgBGFaZ59nmlcXBOucKwxQnRLQ2NzMRM7MgoafBjGboglOFvMYDuBQ5i4rIfFiHYQhuUAfGzmWg%0AKOd8OByYxUi2rKNEJCfx7himjolUUIRFALNAMCppm/9HOnQp+RjJWfoZVSDMObMwZ3bqiMhhMQVX%0AMGYeECQiznnjQ845z/O8LEvOPgyugF5VAFHlnNX7wbrLXgGK8ZYA0BGJZixIoOgRnvfsyTGoCKSU%0AIWXvvScHCOQDOl+blHPklJOqOhfQYANANhd3UEUUFiAFR1Sj/pwbnENHLsZEJX0OrOsqItM0hRDA%0A+WEYVFWlIG3yzqFljwYCbHsvijkJl9xCRsnmAr1991WKkTlBTqLi1CEBESjD8/PzEOO6rm/evHn7%0A9u00TeZB/bzfCyAzc0zA4oyEgMWhmQopOCKlGCMLq0azExo9lSAQACKGEFLOnkbyLrM36mbmzHHV%0ApiUERELzoGfmnKMZG8cxMPN+/ySSN5udDzRqWFeJOQX15u+LBCqa2Trctflm++HRpag64RtiL3sC%0AKGixVaqmYZiMAcvUGWYstvvneZ6micbRI5J3nLJt4kSIODQ3SwOK5tDlRADAV27qLIKozYdZizO2%0ABj84b+ZrBzkCBSJAdCmtac3/4//r//MP/+G73/3ud3/z+9///ve/N8b4NSfmRMRtFStBYl7X/Zri%0AFOM0TYMvCcYtHMOcPlJKm93WBtc5txxmy1WmhTouM7MNnxWt58swDH3MdpP7iY4n5slm2yHedmLi%0AKRL+MmHgi+V+flF2ag5BPUjpz5Grn19uW3vNa2duB53MMHz0Aju2t5c5z57eBuhM4oLbkLiJPWcj%0A1Y/O5Q1nt73w1tgZeC676OyhZ110dr2t4naxCfNX21CLnPbh8dHGNmq536H0PmjdE8pP62cHxeFf%0AK6kLAjgiPkoQYAKb1QYAAK4xSqtCNfaWDrGhRTq+iN140m/d/DyzFd8qt+bhTxazv7D+z1qbt2bU%0AJ+W6s6fcuv+F+Xar3GrPK9f7z1v+2//rf/W/+N/8l6+82dvJJyKWIRBOO6uJrQUJHzlBb67qi+tX%0AKApaqSfosZfbCXckeRM4Y0c4eUTBwJ+2A/+afaFJQa71ZwNp9ucLU+pTBTsMrFU3B+ZJbhj4hTE9%0A1nIaBtPdX2gMz26GbmTP3gXASGsVO1INBFRQ29Haxt0fM1B3SUS1jBr2dMPAiK5i4BSovJFxZJfa%0AFAWP+hWuDmnN7tGa2nAvnbpGt5a8sLbbnccT7jMx8GvG4pcIULm5QTcM3PRWZAxF51p5UhBUwwjj%0AOKqq+RJbp7VunKbJUEphYE7JYvOWZUHEzWZn2BgBBcgCOFVHALHQO0Hw6L0XAEhEWnlr13X1VFI9%0AMzPUXIJE0MR6ZlHNRcTvQjqx5it+fHw0E9A0Tc45aJlyEVS5wQCzE8YYc87TNI0jEpEKMvOa0vPj%0AxyxARDGbrTi7QJQJAOZ58T6M4zCO47Is8/y4rutmszHIrao5p2UBk7YBgIgGH1ZVM1ianc17EjBG%0A5aO9zv5tXgzNzmnmrCL5sWpnDG8S/LIsRLTZTPZelQHLO1+8JERMzQTMyXslGq2FMUaxpaVmSPQi%0Awsq18YiIWZizKjrzNV7XNZdIbfTUjF3epodlfLVJ5b13FBAzqCCiOle85QgdGUIwGyYOMFjPGM+W%0APUVEjN5ZRIwX3JYhg3ioPqgiWnVwpGAevDmXNLDjOAJpCMG5IOgwJUE21EVEgx/WtFjk7du3b6dp%0Ae//2rsyip6fmed6Wc0oRAI1y1uA6M2tmVYhi5GGeiDJZPl5Cs58oIYqjAN4mdm5Oj0dtnSOohv12%0AZFtnHnUBAOu6smYUZ9O+5J1SRkFXCd5t6bVFjWim2WNpuwIo1hjgwzBsbSJJTYyEiAlRVW1R0zQ5%0AJAg+rVHFJgPUfOzHGHU7DlRVVN2RRlsBuK3QNtuREVCdcwCGM4VIxnGTUlLCb7/99vHx0Vw2/u7v%0A/m6aJhJeeW3g1rKFO++HYTg8Pds4juM4+GBRvlbWdV3Xdf/0PG6mcRw3m10IYf/0zJLMTdqEqGZR%0A72GJdUVbcXok8fa95AOdbFNnZZ0DF+fOxeH7i5fXyE5XybH6pr4suugFvLQPvcinqmeSTDUTvgoD%0AQyfA3GpD+9Ci4m/dgxeI+kwuap8vx+vWy1591kUPnNd8Jj/TqUN+exZ1WTwuinGJnUsUtWYqvP5Q%0AuPTtRjxSY5b7GZhaDViJTS0iTRvIp4KBQRUYTIF13AHsLmkyqsUJ3m45QDc/Xykh37rtdXLXp8vn%0A1v+5gv0r29lXe/mh3fOax7383Bcaf7n2vxTCfEZ5PQbG/+Ff/ovjqdZFurctuNx35vdQ9U0AcCuh%0ATv2MpzDpym1na7tdt3jg8hUe49z6I6F8+xfnC/0F0/QV5dQOfLx83BnxIiP8lVougnJruaJB7J+K%0Ap3bgMuIGrOg4oJe+0FAW8/m71J3dAQAW7aNr1z2SOcsdazDjWMXAdji4SjjUCEtaU5slhLpy1v6r%0ApT20LSL8fF/ozxn0X5aqoYxUd6UafM/10FXeBwAgVsNRKSWqZL9mOVyWJcWYc1ZBsx09PH44PD1a%0ADs+jAcryGgHEGJlTDScebWeQ1CnkVHPOaY0xLQDgHErmlKPZcAxQGTZrwmhKieOacx7HcZqmaRwN%0A6M7zvH98IiI3BHNX9t4rwLIsa04W14eIqmgm3P1+b+6m5hIZUzocDodl2e/3hyUiYiqBnOIo5MwW%0AWHh/fx+CX5blw4cPj4+Pzvm7uzt01FyOUajxbNe5dHQMcWFwzkkVClWVLdRZj/DD0v+2V2ZmycUR%0A16zBWEmYTIgvfLmuRAIvyyKaDTgBAHNqOiz7IeFARDHnlJLWGDCqBFqI6DzWJQ855xxTmyS2mAkU%0AET2Sc868kFLvIa/knENvewiD5cX1Hl2BfOb/TEQMqKpxZes6qJxPpgvYDGPOOcZFRIJ3IQSzxDop%0A4XNmYT6ubmecUpxSwjIDZRxHZ1sBs2h2qkQQPHnvE0cRAXS73W4cN6CUY356enp8foTTY45Lllrb%0AXjwiglq4FCGWPG5gUa/WGFIAYJEsbLG7ggIAYlk65RjEe3wREeyiB224vPebzcb7YFEDAODJAeqR%0AagvAkW9mSVspdl6X1V3BV/9GqkdfaADwfmpvWgBwzimluK7MbPmHUDSlFJcVERWP22n/IqhCRMZY%0Aht2roYMQwuCLM3/bV11JVsyibFx0gw8xLjGv8zwPw/Du3bt/+k//6d/+7d9u7za2FsZx3NztiGiN%0As6qO4xiC55gUmOC4KHabrXHCGTe4iPghmF5Mlef9IeXV1Ba2TfVjTdUvGuqJ2W8+vd5NTmP4j5to%0AdxL1Z4FZyy8O31+8vF52ukTCr2zquZx58prn5pl2FwDc9oUuLeorfGVLzjQU7fqZ4HpZ4S2Q85qH%0A3rr4cp292EwXDmttpbw8bV6MBwaoSR9N0lZVdJ3cXjhhbE8wVfg5K/WFjURaba3+er+1GVtjGM6Z%0A+U6LAgC9WsDCYrr+09iBf+nSt79fLz8FU3wSA3+yPX9kDAwAr8HAHjpPmwYgtRrBms7Sls3RJ6eu%0AtauVNv3xKzvrcmDKkdxRU0K3CzTXo35UPvmUP69yNom/YNq9vlytHD9TKQU3FL2vrOfWCx7Ro3aG%0A64tvAU7wWQVsfPYTY97C3qH6VONzBm6x08c3q9oZDL5VvqADf1UFTxXM5UTqnBEASu+ezVVENFO+%0Ac2QukVhJdyvhLZtQq6oihY0ZlDabnQWumilGRCh4ItpMuyZBEpl9D1XV3IkNV7dtyhvnEIJY2iUo%0AEJoIQhgtZpiIjJNJUiKikj40BHP9NcQ+juN2u93udoQIiPM8Pzw8PB32y7KYdYjIm3tkg9C73Q4R%0A+enJ2n/YLw/PTwAUY1RFzpZKF5siIMa0LMuyrCllc2kuJMNuUCmyhOXvqRPPKwJBQZaghRRGu9KP%0AQkuG3C5a5CcAeO+9dyH4UIvZA1OKscD1bFjCrFV4au5AdD13AFbRSTtGNOccqFMFRWWWdV3jsh4t%0AlrbcDAp6IvMcALETxVUvPnJlWSuCd24YBj8MzjkgdC64knlVUlzjmmOMOSfNklVIgfw0+gBwzEvk%0AnBtCCMGjArOgJfzic0kIEc2IzszCkiE7AnckQEYWRU7WzVmKR4CpWlQRwYFanrZjWmZ76+C9cw4V%0A0VHpQC0ZhlQ1chSRxKuIKKL33m5hlci5KnGAvLNaPfk+lSdWdYayGeqNTPsoATfJGBHJFb4ZQDSj%0ATRlHVVVtyg5op/k1/j8RUWnHk8t5oS4/kOFSR4QALRhYc810ihjzMTuX77KIl8O9TJNC2iaqJCQi%0AAh5AEY0GExWtQ0As4J2s80kAAUgA53lN/L2qrilut1vv6f7+frvdKpmTeQlJEFFnrN0szDGlJJk9%0AlaXa3CWK/ZYcIY3j2Hg6bWJXBcfRd4kq91Xfw3CqGD1bpHBRrt7551U+KcC0uXd5W+2Tq4fpZ/dJ%0AG51+4VzFBr0F6PJbvPB87j9cfbvPberZUy7b0H++JQz350Lr5BtPM7n91re9gUpVVbMqFsfQpqJQ%0ALQHAfbPrE20hEEAhxj/99mzobYwuGvHSDLmuifjcnv+zFtvgxXl4WV6YmS9M/r+YcqK2rEwjAICE%0A5HwxLJCzFCMAejw10ZRkXRdxXTnOOeYEAOhOlEB9f6peV9e0zaVeEPNg7Sc3dREOtbnn9QPAKdVT%0AMSN0usnPUxrBLw9pbmXY+/nm3LV6lBB7jM31iYg3yfRAOvfXepzg5dEC3UDbI+TsHkRQKJlLQdVM%0AwQImUtsjHJSo36rkNXG7mjgUNRuLrJQfAwCAIGQFp9jkLRAUlGIStq5WVQLNmYjUHKERoTveWIS7%0AMGzsAbAjRHR47sbWth6t/khHAfTVJMxlCOxHZ8P1x9p/+lMTbpyyWCXq8icgERayAAQBMI9l8xOu%0AsdaA6KZpC0ApJUBe1zXlNEwj4gTKiJgi7/f7w+Fw2C8pMoK7u3ubUkRwa5znAziPIioIKBY9aJ7V%0AjnwQwECYc0YPm/EuBIcKMa1muZ2myfIhGYiNAEQUWUZARkKiaHGMjgAg55wS+3HQzOD8tNse1kVV%0AP3z4sBnGEMIwTFMYFtb5+fBEntCN0zBNUwiD8rOqOsCsahw/2eiKRJZlFuEQzMg0vHnzhtCv67rM%0AcVJyLoSAIiCFrY0EkDMTqfdI5BPAoMoKimrJVGOMiOSQFJMZmRCROTmElLgNYnDkN2NKxMwISg6c%0ARyQlyASozAQKApYsG0TIcvJyUuVhmJwrHGaq4hygIKIWQmEW0BJhbxSgKhJTSpgLFvLkMIgsy37f%0AVCGqwCKoIKyTDiF4ogEwD25Ys0pOfghQmawDDQAgmRUEBgesouzQq4KIcOS0rsZcJJKVISPAInNO%0AQzByL2Iu0xXAPKgJRJWckhtYsgpzSjkRoQMZvEciN005R/NKyGvWgD4QBOdZl5wwJ5bkpGp2SiRF%0ADo5YeAxe7+4OhwNoNcQLEJEnR94pAxIZ6hPLr6sy6aSKPqUszMwxryhE3mUVRK2JzckTuZpXDIWo%0A5eckVVVCBQdmlpSSGwyYxfyQxzAE59d1zYmBEJAQLTE7sTKzoAISOCj7saoSIoCCgnTibLEVAwEW%0AKjWj5gVRkZwyA5eo5mH0m2E0k74DpOrYH2N0DkFKziHxDFMhjmIW1hwze++HEiUOCpiVOWmW6L1H%0ALOeNJ1pi9t6jCyqCrpxhFCZCP6Fb1yWu8d//4Q8/fnwIU7A47d00vn//fpqmu7u7r7/+moQkyDRN%0AwfkwhRxXlpxz/vDhh3neT9M0brbkHaDLOR+e5zzwZgiD90Q7770FjQ/OhxB8oMKJrXmtoRnmm0E1%0AWMN8XowDr/FjwYXVUU6ZpdvhEkJouq0zIPSLyievDyK7pIk+k+su23lLHXAD/Hd6WBMLasV2Yqrq%0ArZi7S7B6qzG3yilse5Ud+GqFPZZrkPvst2cY+6wDryLt05dqhP9F7dIcoW+8o9ziD+ufqAJQEvKR%0AojglqT4iCGhQVoGPwKKBagRVo3uPCMXrB7T5MV26iFZMcZSdsCWzaP9ap7S4G/jUuvjcpBh/duXs%0AvdrkkY6Y6tYUek35XEhytT0/V+ffasxrSKFLRsrjVlt3kjrX0KMTohZ4Y9Kt3W8TFjuSXqn8n0Re%0AJFvCm76hJ7tGifh8uRcIFBDPVXFXe/B8opuO2F6nXO/TJiGACuotDHxl2dxgKfgZy2uyzP/MxXDj%0AxYb78o+IQM/H7rjPHi91pxeeah/LU0xrf6TSABRttFh2MyM4LS0F29EJqSgIVVAdYN3ZGbR4nVlP%0AMqjTxtWkpM5ALwCgAgIYxbSAIKIick0M1cA8qgKdaDTtWSSEjgSF4GSGtyIdQdRxp371/Kln3nlY%0Azs+XWulLylUYDGeLhSxWFFRVEIxspmWCsYBz41UyAd1CSc1Mh+hCcOM4mvT89PS0rut+f0Cku7s7%0AZjGjKxGN4ziOG2bO65LzKu2JIgDo/cCcAJ1302Y7OqR1nff7/RqP/tjGO2UyqFlx/ThN0/T09LQs%0ACwcOIfAQvffgSDmHMN7d3dmLmJU4xhjC6L1jxnmeQwhEb8jh3d1uv9/7cPDer8tqUH8cNmY+ssjD%0Ajx8/vnv3zgS4YRisK9Z1DSEAlthdE3yNXMe8VQFA0cWcfUmCLc65cdiklBTYoQc6SSzkPcVYEws5%0A5xw0CzyhIqpzqIQsyTlnWc0UWIFFudn8VDXnGMJolYiIMCRks+JyWdSIKEQeSVGP7qzFkygCAIUw%0A5ixS3ci99yUEVCGxeg8A6FwYBiLEdUVOyZnN1JEzozcAoEi21E20prnEi2ZuCxOrpTBnFhFQUVXD%0AITFG3rMRkpMDROc8eDfknJUt6jgZyE+Ig1lrsdCVxbgMAA4HJSLyIQxJcoopYco5hhAQnQ9BVdHB%0AFCaDKMrDvMbSFZZXSMRZe5yHolMDouBEcklPFbx6VsHkYlpAdAwhq0PELKyqWYD0mFQZ2Y7HKtAD%0AIpQEzqcRsxpjpImGMCCiTWA7nTkrohRCNRRVIDv/RUAVnLPdy0gKy57MXE5wMDorh4goCNVB17zo%0AtbJMW15i2wybU31KSUBCCI3OPYxDmzlai/fesiIRGnvzMXUZonKNqihaVLKNiMhTcJ58GMIUxyXG%0AmJjzIcWYiegjwbfffnd/v7u7e/PDDz/87ne/v7+/n+d1s9lsJ5w2G8kp5Yii835vXhjTdmeqT3s1%0AABjFOY/BjwAQY1xSbCHBtqGh6spsFwlRVX0I0O2Z9iLWRdYt/Y7aK0+lhgRb/1zFwH8Eaf5ziVSa%0APPPKs6/HhK+8fmH3uELmdP6Tn7X0GPVq5WeQ++z61Vb1N18/ZK+VdkNXsyWcLCG1eurmdq00Dm3q%0A/1WVznLL7V8AMVdn1zkBndXYXymfLdbyaDJrLaer8Lu/p6+tVw3oqabglaP8Qpf+0vDsVv0/EVt+%0AsjE/y3v99Ep+xmX4QlWfDAb2JQKzV9JAB0cAgJCQTPSxh0lmZtaanUbxiIFRwUxsAGDLAwEVz1fm%0AscV4Erd7400ItMLyVokevf/6W01tXSrVa/tgu4hlUzBOuqu9cxUDn91wu9lfWF7AwJ+7Nl5b6nj3%0AdPMnO+m1/rTdpt3c0NrlRq+n+svz7lJFw9P2lx2xqgAlUTCKHqEkIlo2zeowQ8U4QSLikADY/BgQ%0AnB3VWrTCCIBSbMftFbD0tqjNW0EUAFdR6xG/nl7RSsFCRNzRS7RCHWa+xMBnnXyrvICBW1/9ScrZ%0A2XzlLYz1wrTaoOAouLGgU0RAUFEKNPBggux2uzXy4XmeH+Z5HIP3fnd/54J/fn5eluWwzBa57YeB%0AUkwpQcKN3/hARJSW1cwp9nA74y1HDnnn3TBtht1ut91uP3z4wFk+7j+a9+YQRlVdlsXkzSEEP06b%0Au/s5pmVdp83m3jnvEMmz42VZEN04juYgnXOOnLMWr2xV3M8zAIRxNFSP4FQ1kIuciVziGMKIIsCy%0ApuRCeD4c7nd3zqMsZYKX7tIScmKJZxqarRgPRCmlCDDYT7xHaw9LAvFAltS2qMO9p5SOob8huGEY%0AmuXehHUtpt0ymm3eDgSsRezIOXo/2NwWEFBkNbNpEihz3jkl8kQASobBGi2TqhL6cRyzc6osAFnF%0AOwoWwI8QhUPN2IQ4Oe9jjKIZBd3gjy6yWmKM07oIaEppSTnnzKYCIXTOBTf2PvaqCkoheOdCjDEl%0ARnROHSITeVEpPEaaVUfz/gXQLBKcQ3QhFKyS0goAAwyCCkDoBlRVzmnNnHIYB0Qch8E5FwbfACoz%0ALyLFpGoSOzMgImVJUN1JFLHQdzunMfPgx7u7u5hzzhkdAWmSyiZsPNtKhAQI6lSUz7IVIoDFqJt/%0Au40gMy/LqiNY1h/rPYDitNEWMqFmRKfmnqPKDGT7JxydHbt5YtEJRAEISIHIx5htrlomIaq27rYN%0AGiRGxJSSoFHcaRbWWFisLbidc2ZVVkUsbFsDaAgBUETUnI2JUpBQKJ2PHFRqYdVEpN6HcRpzjDGm%0AvKqqAoISo3x8Onx4fPrDH374d//u3//1X//N119/PQ3j+/fvv/76/WY7DoiZCCOaymo57MM4ERGi%0AE9UYI7MLCckBOW8ceKYUs/c1CkARySkvMVk0h4iEEHxHsNQinJl5u932Iv5xT6i+uH20sGmyWj39%0Ar75gS399+SkY+IXbLvHeWbmFgU1DftbGl5vUugpOZZIv7rqzCuu6OH5bn1KuvOZBl8bdVs9tTHW8%0A+fzHVZ1ZjQ59PZdysq0g46a6/Nf3/woIWecBQI35sD9b9ERt3gUSrpO8/vkqDuerGL4XsfqnvK6r%0Af0EM/Mo2/JSH/lwA5OfC5F/2lJ9SzwstfBkD4//w3/23V9t0joE7sgrDwGLRe3Vr7lwUTvBbEVou%0AnGnbn6rGqf5JMHAeBN/OBjjdv47LoLMAX3/5biN/eU+/0j+fqdf53HKGgX/pU+1YbvRY6asr315S%0AC16nwrq47XQX7sauD8kzDOzq0dIKVHcDA7Fono0AxR5rvo6n6Y7Pft4+QOttS01s4sWp5zM2Nq3T%0A37YPje8Eu7RJ2GHm/q2vjuan5IMbpJR/Omvwp4u8dBSZLTTO0SyiBiwfHh4+fPiw3+8BZJqmcdyo%0AqrGwMgsZ57AIc7bY3WmajJk5zYsRIDULEiKGEDabzTiO0xAQUTjN8/zjj98/PDxYEmAiGoYh5fj0%0A9JRytmS45iMdYySCv/r6m7dv3zLzh8enx8fHmgE4NbCxLIsBASIKfgghOMQsssT1eT8/PDzMcS0U%0A6+Sdc6pGvCSqen9/v9vtttNmv98/Px2MLnuapjAOIpKzqJZw6BbFCnWesCIihjB4750L3nsEZxhY%0ARIyWyTzKRLK1sBmRio09BCKqintgZq3v1c9kIuJK9ouNuslMmgwiwinlnIHcMToAHQAYLZYZe82O%0AXViRwXBpCZX03hsGtoIK5NAjNSpv0UxESgXbiBjlO5oTacxpXdc5JhFBohBCGIdhGAY/NmjhnB+G%0AIfjROZdS4UlqrEWGUgYfiMh50/Ma1swiQsWObX1okM+iWwFVQDICE2rOUZW999N29+bNm2mzCyHk%0AyIfDYTnMz4f9sqZySEFZtGaeJfIuFAqlxCXEFAAUyZx11URXhJjTshwEjeyZc03DYwtNUslo3YZP%0Ai8oDBouarisOEcdx9OREJGZLdesAwHx0S9A+CAAUC7UBXBudsvGeC7JY0KaHSuCf85EvDU637las%0APWYFXeeYc1YEi02AmrO6zihs7txjCMMw2BqUksasdSaZR3FdKSf6a/OwiHEBgGH0gw+I4L0/zM+a%0AOaW02+2++uqrt/dv/vZv//b3v//dMHrJiSV6pDC4YZoAQCwpceErA0R0oIDih8Fmcc6ZY2rja24m%0AxusGjpxzoSbd5qrQaONoji39JnmUqTrn2L5jezfpq9vs1bPmp5fPJRO9qtN/ARt8brMvMPBr6+lv%0AaHvsZzz31Ebyytdpi6J/9CcrufXbTz6uL2eKknrnuedwUXQpFpezT/2LolhzI10Buh29bn+9nwD1%0Ayk2yqzbPe03fK8sXq4d+Lnn+1nM/F3P+olj9z668/q3/i//t/+HqdX9zxdIJxVTjwSq+poQOnRI5%0Am44sqmqBc9oRCwGACCBa6Of1liEi4HlKlcs37AFAvXgE5NBlBsMCtllP0Np5PLAZEesl+YTj8RXP%0Agesqwz/7aXhDa6BiQPPyW7nAZufbU9kD8ajC7K/boIECkbeBpEZSVZ0LjgOlZsotey+AgkHTypJW%0AHBnYKKS1JE1RUmUApy167RSaWkgwSuEVEoDE7DuTBVSlaKuhrwQAtEuA0Ts/Q6edOYPBrxqOY1+d%0Ap2tuHXIbA/9pEpEfCx0xcBODoXaIyane+5wl58ygbgjb+7vIec3p6enp+flgzFLDMIQwGD2yFlqm%0A4L13zhNRCGMIHP1gQyAIZn3NObd1LYCEkEQFdNxsd1lU0WiBh2H46quv3rx99+///b9/eHhARCJU%0AVXPDjqJZwYTWGON+v5/nGRGHwRuuuLu7i2anyzmm1YY+xryu6+GwV0UHjlVtbjNrCJ4VgEBFHp+f%0AXQh+GN6+f4eO9IPO8/y0f97qdpqmEDBnaeY7rW0AjQABAABJREFUQ5LVYIuomlgMy1mXeq/kQBSl%0ABRBL8VA2/GYDoYoARWgeQjH/GsYTETydq/Zoh6BEFsVtVtOKMUQE0LmAKCLO+zZFhcEAZCutSwGC%0AiCj4hoHNt9XOEQFlZnHOq/MOh2GyDLeOKMVERKiaebUWEpEF0ThQVgYRUQR1CIKo03bDzDmxiCgQ%0AeUcujD6IYowxJnbOmSGRmQ/zOgTnvS8jGzx5JzkbL4CqgmQEVCDOnNYIAOMYHCKh9w7HceS4przO%0A+2dmfiuy3d0P47DBLatsNAPAGrOgGVbQ9llWQRSbM+OwGRDWdV2WJQuDyrIsKjCOI3nvahbcw+Hg%0A0YMzy2F187bdVQpPuG1CqirMMXKMxS8Xq2fysizDMHiy/aok/oWCWp3RTSMAg3pQ7HjyASyMmSzQ%0Au8yQyoOVc0R0dlA4h6rHrQ+qGbPtjYZsG4GzqznDc44A4seBHCGhqCiCqIpKlqyqAszAzjlWMXYI%0ABlBhYfDoVZiCV0J7I2FoPHzkhwEdkI9pyQkcQQgBCN+++WpZ5o3o09PT08P/tNvtPnx42O/3/8l/%0A8rcKnNaFnO6mjXNus9kUmzyyUbeRIgMgaJrncRydx8H5HMCigm1oxnG015znOZqCo9LdQQW0DQOv%0A6+pqrrjm8Kw1UXPT12D387rBnljAznDFzw6Df2KgVi9b2oezFr4g2l4XFIFvXG+fznkr2wneX5Qa%0AJfvKclbJrd5+jaT+M2KY65oFrEzNdg+A0QYgYmN+6ZpAKgRgjFbyyX8VpPqBIlTK+HbQgJKRRkDX%0ARWfTtV656QXdT5UzmH219I9r5ar1+I9QPndw/8gT5s+0XK7fW+Vf/F/+j1cx8E0ADEdseZxw/ZQF%0AAIcEiJ5InRoGZrhkfjNFrBjX0eUj6ifELx3NbvH0V7yqdvokvcDAJquJqtr6/ORTLvv6cqN5/ZD8%0AesttDAwoZx5HeM1H97OKzSsiEslEHqrBQVUbujvqU1rCtxbTYi73RMaD1jb4hm8FFdESZWVEJyWH%0ATZnYzTHP0gXbho8AiphF/KUnM2JzLj17C8MnR9H8FPHCDTMIXGxkt2WCz8XAL0XU/JEKYWcHNg5u%0AxEovj9XltYl3wzBsNpvdbpdSekrp8fFxXde7u7vNZmOAswnK4ziadbew9YqEzTYfngOgc26aJgTH%0AzICCRTGBRGT40AW/3W6dc8wMoMx8f3//u9/9Luf84cMHRHSOtAaOskgYhnGa3rx588MPP5idVmQ0%0AE7T3frOBGEsS42WdQTGltCwxRU45MWiZdUSIuq4rBe+p2H8eHx/tpd6+fauqOWdelqenJxEZx9Ec%0Ak3ua6zoVFQDH4GNmCwX0vnSmzUw2HiHJAGAqSrMGaw0jtOmamUgsaZClw2GDN20CGzi0H2ZW++wc%0Aqw5mcHNeNWHxe1ZxfijHBHLF1dKOAxsmC3iOljkIobleE5EQApebBUqIuLXWzPXGpWQ2Waw5nCcd%0ARWREFASHBKI5Z4BFNCN5UTWU6IxE2g8hhMeHZws6bcCSmVMWgFw1LN4H8sPgqx0yZ5KcqlFdRERz%0AmjYDEoo4D+7u7o1IjmlRlYcPH5l5u7sfhpLtmQiQGACFgQsltS+rwaOqKulmMsVH2O/3S1xzjusS%0AC4vYEMZx9OSnYYw5efEuOEch0mIMc+YF05m1LWAP7dUMVrVdi5mXZQkhBOcJ0cytAAAqKZmmuyiy%0AkwKpWVmPYExVScl8c1QVCISLWcb0jIJoNFpN7Y01otXag9U53KodhsGWm7lMm/+FbaOuS00Hldra%0AFgARGec4ArCgajZ1Z0ophFAlXbVfAQCROBqGYbSFrwrMiuiSynZzr8Db7e7p6fGw3//DP/xDznld%0A13/yT/5J5pjWZZ5Wm6jb7RZTipkFMqEn7xwSADiilBJAEBIDtxbTYb/abDb39/fDMMzzHDm3HSwU%0AhjY4RvirzV5oCoIm3lAdJlsvTZUApydFW26XF/8kov/Vcikmvb6F19Hdi/ZkALAMEP0jbt38BRj4%0A81py21wPdX290MgvFy8VGwotxVL1Xo+bZUAtGLgo/z/xr4IB6N7Mi8bI2J7eNwdPFQdtJtve9cJ7%0AtFe4VKNc/fbyob+ehfBTyl8C1vjJ5fWdcBUDe4Os2HEPdtXpMZQAj3qd4rIqyiBUGXrBOxJ1AMbk%0A0eBykdiAWFIDLX3Tj/MVT/yuu/Vwrl3DC4wNHVw/7ZqrvdP2QYtqUBPN689eisKHi3X1xzlazhbt%0ALz71WyecIWElQDlqW4+756cxsJ6aTM+KnTqq7MAxWK4ikOoeXxpl6LZCYstPA6qgKsIl5SVWy7Ki%0AQgFcgADAiqCiSg4BXZ2KWgk2C942wEbV8a9zMDuDrO3vfu9ujhJn92MHubFT7V920WWPnV65iYHL%0ADedd+6vDwKxoLiQiojW5lAukWQiJaJimabPZmBS4p31mPqyLC8NmMwRL3TMMh8NhXtdhmrYhGB+M%0AF8UUnR9QgdATmiNlzbFZbIWCiCyQWSkMuzDaPBeRdU0AdH//do15XvYC4IjWlMacN4hAFMbRDcPd%0A/Zs//OEPzYc2xrzb3Q/DAAAfP35U1TWmGFdmzcIA4JAcOQYFpcSZCL33MbH36JxTBBb48PCI6Jh1%0A3OzGu7jEVbMeDgdV9X5gzk0ghuMMIZsXY/BZtNm4EAtpVkpJLS4UipuxqjNEZBMeUGwhC6By2bGZ%0AVXLEEJrHLCJapKWWVXbMcoTHeF3kXCFXXoGCdm5vtWFHbx0jISOilECUgRQks7L3ngCBAIAUUQAy%0AqgqDAIAlwmUi4mLMJlBQRSIfAt27sKbFmoS+mDpjjIiFUlkEYloB5O3bt8MwvHt/9/j4HGNUZR+c%0A8yhSupeIFCkLS1JfeaTUOUTMiJAic0JhYKYQCA2fogikxNMwjMOQ0soq8/4gImGYQgjTNMS4jGEQ%0AUB3dGmNKnIWJKXs/6MBBXA4xr+O42d3fkQ/w9LTf71NOh8MBEY1MbpomdFQFdBz9MPohD8kwsG1c%0AlfWquNcysaNiegVFBQYg743OAxXJO+8RWYWZFcjy+hAVtGy+0IWR36JAwIHRCirWrCnFEtvWuCpx%0A0VQajj6itbb1YdWqGwtdCGEYhmmaDBivOZkxPMYYQhimkdBIozWlJHENKkYOhwoMiqJCCMwRURFY%0AjxgGEQHLbqMQiQKhJ++hdIegUsxpGkZy8P79V5vNdr/fPzw+/at/9W+en5/fvHmjkDyhJU57+5bv%0A3+xGxJiFNUu0nNogil4dQBqGQbBoW8wOzMw55+12u91up2ma53mOq/mM2FtbgiiohyBVb4szJ3Ds%0AOKLPJP523NiVKnxdiFi/JtH/ljT1GjnnRQx88pDTRxr30qelNdHPw8BXyqceUcShKz8E6ECk3oj7%0A/eRbtBpO+llPLgIc++RaYUAC8C/HWbUBopMGtyrpyO18joGl15F18uGnZdszlPtZs/rXswR+evlH%0ADAw3dpKr5RIDH9Mg9dPi6ibbJPuy23rSzJaJpAo4SAre+SYkARR2DRNNWNKlygf6OJaKgc82wbP7%0A+yuXFZ69zrUpohUDO1WTtZw5gegrrMFX59xZ836JSfnHxsDlMRfWYC1CEiKeahB/HgzMyA6cqhot%0AqXTveH7qGyRGNP4b6Sj+QbUkVxKQFr0LqCioouAyUGM+O1GlS/GFNjbRywnW49vm6Hz2jtCJMpdy%0ASVtEvSx49nZXxZf61XUMXLrlijX414WBCY4ufGb3wMKf5IgIPGx1u67rPM9m9V3XFQCQIIRgXLIm%0AL+73e/PkbDbkIYy60RhjG7vggxkSAcA5F1TjMBLtTbgcx3E77UIIh8MhpqXZaoyVGknnuM5xHebZ%0AfHfv7+9/GH+YdrsY4/Pzs0Gjjx8/vnnzJoRgBNHjEud5jjGLCKCGEFwYLIaWvDMX7mEcOIu9sqXm%0A/fHjh/dv33nvN5vNvJnT4xMzG5uOc66lAu4KWEwvAARHrGCurfZdCG6aphK2yqygiM2UZHG8xRuw%0AbLwIKuV6zqIxYqXqrTxSZf4Eh7n6UOQcEccyh72okFqbcuLGB9FhYBtuAy2Vvog4malRRQovtKuJ%0AxiwJnyCU+Boo7+icwy5izQoRObcTKBZdCt5uTpyHgIuIap7nyMyi/O7te+fcdjuZQT7nbH0DIM75%0ANmVFJApYmwkAijVysA4xC2EIYdjtpiEgqaQUcwrqvR8gR0+SDktKyVHwQ9hsNvM8Tz74IQje7w+H%0Aw2Gx6O6VVuf8PM8qOAzDZrMLJczVCLZ1PiyqOs/zfr83Y6kihBCc9yEE74PfBM7pqAcZzGYeCyEz%0Aia0+EQFziwBp8RpA6J0PiKZiEC35Oe0GIiJjqhQFABRFMm8aVGUVsVQnWAek9p6oUlY1eupqzjyO%0AWnNqMCO/aZTM+g0ARLQDiJz3+/3D46P5hG82m1Ci1kv4t9QM1c45UVEWAAfIiIgiAOCda1tNiUtX%0ABWAkLyIICIQgEFk8wazRIRgUf/v2bYzxMC/ffvvdw8MTEXhPj4/Py7yua1rX9d27d4MnUB85s4iq%0AkTCKF6e6TptBHQUi81mwGOCcs+Ubv7u7G+JwWIvpXlVjjPZ2PSl0yaVU/capljPRv3XpVQyM1b8a%0ArslRv4ZyVex8jZxzGwP32FMBrt7z6U74XDsw3DDtXB7u/T1wrQcuyw1J4EsYnnof4E//HEUllWQx%0At2KASzYXZBDLqFKnYnt6kUBU9RQDm9B49M2s0hFdpn252if9C14Vw/5jKLcm2J9j+bJ3aavjCzCw%0Av1zklzI9dJYlrNsLKmDwkrIWJl4gAC6eEGYjRoCjs6yqejfkkm3iZPr2xo2rGPhyqSO6qmQ6YnUR%0As+b1t5V/zRe67rC9ggoavXutTVSp8WO9cjAumveSG8YXlH5m9KfdLz3vq4Kgv0TQ9U/DwADQ5RA+%0ADuhZO8+O7bPH2VHNwIECKQiiq7/teUpLtfVXZb9sAWatclRzlVY9wldFQGBF4NoAp+bdAGiYFlCV%0ADAOfdYXJha0Z9tzWnpN3RBFF0qM36XEE1dA7KRCgBdedc3hcbu6n9b+EgXvqKXvfPyEGbs3u/TsI%0AVBTMVgkdx6n9O0zhzbv7LIl/TCJ5s9kQESgWbEM0jqN9aCmRLMRxu916771bmdmFAERSmlBIdJD8%0AtNnEdB9ZlmXJWbKoA5y2G90rwuzD6GIOYdxupyVFdCGldFjiFLMfpu3dm7fvv9798EPOef/wpAKc%0AZZlXhOdxHBUhDCP5g/fDssS4ZlUdBvKIg6NMBCmHMBhCNKmU1XCIMPOHh4+73W4cx2m7SSnNz3vz%0A5NxsBuecpYMyj18zOMcYbbtTVU8kZJlFBWD0Pnhf2HSwEDA0hUuZhMPom+svMwMhihCBcyiCPXOv%0AwbDGRE1wVNGrsnMlpQ1riflFVQLKCmDGVDRbJCN5H7wCs7CC2r9hcKokkqXknxQgBFIgBSh5BwRE%0AWBgUnNnxQUEDBRFgZRU1AmQyp2Itsr5pRiinlNZxINtIcl4eHj6I5Pv7t977aRpyjjmvJuuqYs6R%0AyKuqmZFJQQSYF7K4cFWHFriLSpjX9Pz87J178+Z3m3EQzevhENc9CAYXACAjc2IOIIsIqPfeBb/b%0ATtNmt93tHp6fHh6elmXJIiI5LjnnjLMb5sNmMLDnN5uNmZiXeQ1AgmDh5aoaxsKxZFPCeLnUQjlY%0AyZP3A6KRriVWBqkozfy3BUMI5iuB5L1zHiAz55wTF6kUkRCJHBL4mi1QsHocgBIokKqg1DDgHjMI%0AgAoqKgIIs54oKAGgEgdSdXGf59mSn5n+xbzHN5vN49PTPM/LshCRG4IbAjiKMa45ZRXvvaD5R2BW%0AyUmcqPfeI6S6eYqic4XwHAEB2PsgIqIMBM55BcjKkWUsuddR0XmvgLTGxJw55++///HHHz/+1V99%0A85uv3z0+PLx///7u/j6QG0d/mNfBjykuiQWV2Llh8JZ0uiHYHNNzTCkl83B5G8J+mQ+Hg/nhHw6H%0Akp2LyJbqOI5mOrbO0RqR0Yi1WkAEdDrcdl5QJap4ATj90vLDFyC0q029JRZfRT71z6MN9fRHrzWG%0AX8WcL5fPlfrwdbGsbRCbqNx/ZR/a9bPaLl+hCtt9IBj1958/HQRUsfjMESBf/ktKJfsUFiuICPf4%0A3+ijEYttoU7MJi4224m8pufOlAt9y/8IIvGvqnyWbujXX75s7F6ziPrSY2D/8q2tXFqWTKKl4IGL%0Al5Rp20rvn45Am6/ee8PAPWS3I/n4MlCtytd8P2oRItcq+eRuVXIylduOfhf9+oSyftDwFNLNFfX6%0AZfbzTsQ//oLvn1j1GqqChROrfPFpZqzPbWeS5NFjlxHKnKIbUlLLTFeb1zBwa6ie6IQUsDqP2d/I%0AlqUGES1XcJkbxWKsqoSKxYO6e4WGBJp/2kmKpvZEJYV6Q2dhtqJdKQQzkA0DXw5x67czDPyauGvD%0A20D4p8LAJysU9AQDn+ZJ7s0U4zi+f/+eiPZPzyLi/eC930xbA8NmEwYAqvQ5FkJsxpPtdmv7DEhJ%0Ar1LzkXrmLALOOYv4UFeyu4kg+SACktkQxWaz++qrb/bL/vHx0bivhmEwuTyMG5EPu7f3Jsiarcbs%0AUeb2bEJqimxeuADkh2DExcF5JhGRkrMHm+QqKaXHx0fDwLv7O0XI8xpjNF/K3W5ntUml1RmGIaVk%0ApEdmRbe0KC3L8TAEAFiWWQQdETpLRAr1laWFYmqNLiYo+h0+dpqzPpQutzCBaJ2rqtx4oQHFxH2H%0A6oDUk7AXyFjDUFV1HEdLDwM1MtOVPK7CytRciq+Jhk2RpKpSFqylPQMw9l1m8s45ocyC6JwbyIzD%0A0XtmKc/NOe73T957VVQw0rK1HR/OifcehSOLiDG7SAmkUEBSFM3CJZF15nlZnp+f37z5a0eD9w6e%0AZDnsmcGSFGHAdYkQHKFHQuecD2G7Gd+9e7O722y32w8fHp6fn0UEHZrrgQhkzRqVKBMVPYUjr6pE%0AHhyllEwhEmMEANP+WDi6vYVDyjn7ENpYq6qAaNGYeABRFYNV5fAdBkfkiNQ5EYlc+KJbjDSq5V8v%0AG1l/+qCgVCXpGT8CIiopWqI5pWZ94pr4p4X4mlHdpqIFA2+328H54e3bu7u7wzwfDoc1RWaWSrFv%0AU1Qqp0PTo5XKnRtcscEiIpE3Z2MXvEMCoMQK7FiyRXIhOiJYM5MCcyILm0CjmA4AuH9a/2H+8eHj%0A0x/ev/nqze7+/u6rr7766ut379+/v9ts1szjuElpZbUcy26zGb33u92uEbnnmJ4fn+zzdrvdjhMi%0AmnEYEYteIwTrhKbvM22UuUyXg0+k5QbvB6LvfOxA46VodCY4/aQt/nb5pFTWNxU6pHf21dkN0Ll+%0A9PW0I5WIEKlB3+7QVCi+w1dcBc+u/PTO6X97qxNe/wg9jck6K9wlxHq5Gd2fbeZIj4GvtBBEC9/V%0A0c7R/8vAtk8CQCdmXNPRd/6Vlky4tocRnUnpL7T/2lucT7NTMemKiuRXUn6hdXdryf9ll89dqg0D%0AvxYAA1yJMywfPBX0K9VU1ztzWhLgQi0ERDTQJFrjygCgCrJ2EhfRB8t+dja5Tz83JZP9WW6A23Or%0AyU9YzGJ9OcfAAGBrtd8u+6p+uZPjhXL20D9JG/AyB0IXM1zHqOyq7VSjiyDtl1dp1mwWVKnqlONg%0AN5t/5+GEAApYxt8Ac/OKB4ASiFLdCwQFC7E1AnB3oCIad7AgYo+BVWsOsO4QMhQBiIBoMazQ5oae%0A78XtzyaxNX2/TcyGyVtLXpx1r+YeKxTrpC/69v9C5SUM3FQoXVQ/IirLGIZ3b956csuyIOI4jiH4%0AcRyHYTLv0BhjSxlilmRENF9KInIuDJsBRYmIfJrnmXN2zilhViDySJ6FGQFdcA5c5O3dLgv7gspC%0AmMavd9vNZvf9998j4tPTHhHXNYUQhmnLMblhnKatAeCnp6fD4ZBSsiDMzbTjrPMaRXVNkQWIWBUY%0AlNCT8041clYWPfrRS87x8TEZs9dms9mLSOJlWQDIe285QmOM9o4hBOcCUZnhiRlULf7TfKGJyAcM%0AHNY4i0rA4Czbas6iOWCoPqiZOTOzsjCAaROYWTrCIUMpJoIXJ0zNzFSgER4pakWzMAiiJyUB5z1y%0AMfKbzzAYP/M0mc+FSfDeB+cGAMiSDYgQkUhueWIaTsNK9IVIAmI2MEBVh2qW4KwA4P1gduvSD34A%0AZKyIyzlndmlVZRZRdt4OIAbzYCI/DGEAmA9LYmP9RUIw7lsiIAQFHcewgszL/sODm7bj3/z174x7%0AKcaY1mWkEIiy5nEKOYl6QXVm57R+e7vdmlf/99/T09OTCBDhEIbdbrfZ7FTR8kgRgKqmmG3ovfd3%0Ad9s3b+6enp72+/0ac4pJHAgv5hmhKhmEiJgXck7MBR6IDIsCOIcAuRpqwPL1MmsIwZEtRofKRaFA%0AZOha1ZI3gyMgItSaDwIAgFGQi0AMjQfhuIkVDGwa8uauJWbh7I+AhskN8hkIdEOYxtF7vyzLvC4x%0ARgy+TVTo4JClgmLJouqYE6Jz6L3PMSHmNp9pGDw559yaIrBjZgZ1xm+NKiKcZckrKQyDH2EIIbgw%0A7t76uCwq+vHD83xY7x6e/vCH77/56v1f/fVf//a3v71/+0YzO3CcE3ivLIfnedwMpvEJIcQYF1ri%0Asi6HOa1xnZfNbjuOI242Lc+ZYWCLB7bQaCKy7c72mV5nUZJXd+FmcI0Z69eAgV9556Uw0H7bJLf+%0Aehv3vgfa/Dmrr95wBTu1z2eVf/IVXpAz+3t+rh7+ZFVn73IpNvc3qJprpCKeC2ZnpTwUReX6bcYW%0AcN4YkFu5qY51dnp5Ve5xeGvw6/v/rNtv3fbrKT9Xw64ilF/tW/9KimHgzwDArVy1BhOgEpAhXYV+%0APypbMCJp8eJAcOaN1aBRCwg83q9HWfkMA8M1pU5/BRGbSfmknSc+JKqnr3Gqf3KqbL6+/RPPds/L%0AJr1mT/zp5dc7uc89ok88c27tZbeuCwopmfoEqub2qMDs7L2lnoKpELEwDhc82Qy/p+NnVmTtcGTd%0A69WkzzMM3KDvZWtVFRW5ixOGI7PXSXRWX0+xvB19pLNlmGxXzk73Mzng9Ri49P+vEgNbV/T6EXQE%0AopY+ZBzHmih4QALm5P2w3W6XZbEgzGmaXM2oBADLshgxsv3WQUniMs9zjKupQRjM8O6dc+gAlYyn%0Aahq35MCMMCjoBvfu3bu7u7sffvjBiFtFJCUmIhyHnPO8Lu/fvlNV55wFBgPAtN1spt3d3R3RMq9L%0AXQ6ICMiSNRMROhqcT8giqJZz1XtEzDnv93tjxxnHceHZrL7juCGiaZqg4lJj8TXrq4GBmLPNN9MO%0A+EAA4Dx6KZmNAcB57zymJGayDqH484uI5aJrzpbMLIhUzcvNz7zQ8yJqMTabHztb/zMzcxJGVQ0O%0AiIGcRxyw8uIa5kkpmaXXRHkz+jnnnB0hnTakYeBm3zuCcCAFFbGeVXCEXJZVjHHYTCIqkqpzbvl5%0AYT8Oo3PYTh+pWaN7qcs5d3e/O+xn63MgJCDRLGJ+hAiI0zSt6/r8/Pzdd99577/++v203ez30/Pz%0AcxZ+++Zu48ZlOTBxiom8ePAANM9zjHEcfBim7TR88803RPT8/Gy+tyIyDH6a7hDRNGIgklKaD4ux%0AChNgmKZpmu7u7uZ5XtZUmcmlTYAKLBkdSMdbZtsHYmDObVMyxUrxHSBbsIAK5lBgUejb7ZZVlIUR%0AvRNzpq9PIQAmW0Qt2M8WctsMCVCwLoSj59eVOwG0Zv0p/NWLo1ASQe1oa0QADCUSu1HEqapzUjnP%0AzElb15VLlmAk1ag1fjuE4NATohKVaQaCahsv0UQU3bou68qqSQCD80R+3Ow0MxGBxMOBlzl+/Pj4%0Ah+++//D7H373u9/9/9n7syZJciRNEOQDEBFVO9zD48yzsop6ZvvYnqahof3Vs2+zP2D2B+zS0Dz1%0AznR3VWZVZWVEePhhh6qKAMy8DwxAoYeZmx8RGZWToEwPNVURCC4B+OPj488+/3y9XgPQvNsRUQjk%0AyY2naXIYXESdXSGITimNq8kjn4nI85z5i+lblg9+i5f2t6/nx+pXbL/ZNjmn//VnjoEfx3VHy6Od%0Aia2bbS0dDkgvL5yxSD8iufU/PSRPvldfPokE+BBchxMNQvt8JDMcdh+gvLMIT2ghkrMyHJdTKaRW%0ApcfXn0HRewysh/HJjyyJs+v2SDj/sRf2x5dP1byfcx9/zuX//f/6f4bb7//l6stfvO+dp9ZgT6or%0AThyNgFrl2k7lplCoRBHdSXr/bjSOh16j6Rj4LNjo9+6DhtW97NTe2O7tll3b1NxW2buRVL2UHpJT%0AP1weX4WfcI2e7n0/TelH+7FX9xwGPjrDjup8ZKtSjyppFxwqNa1u4a06LNs6gu/reP7gN68LEUyA%0AUMyD25GsthBLPWZQbNCIVkKFj7JA1aY6Myoh1iSNUPf00+63zu7tEp7ABqRh4D1RTafaP6oB8cl2%0A4KLy+dlhYN9EfEtok+Vst+6Q3Hxl3ew575ZxXF1fP1eFnBciWq/XDopcbt5ut/OcmNM4jnEaRWxE%0AcsF3WbY5CSICEzErkhkSUwghm2bTAOHq+TM3Ny1LAsgxxi+++Or169dv375GxBDCPCdNebi+RuCU%0AlTnGOMY4qt7dbza7OaULWa0uOIYgQbIxBwxMGCgY5pyzohkQMjAylow1gBiYCFPKy7JolhBCjLyU%0AtCiz+8dO0+Q4HKsDpCqbGcfYECaS5WXJUpxXQyDEkFISSR5k66azZdk5ybGvKVVDQt+uHWQ6Bsbq%0AWtkiThsERYTmSq2VaUzVE/1YVg0EmE2REDEWcum9cYYIQyiZqACMmRCDSA5MZpKzVXicKl5yn21q%0AeBiR60mCPqcAYITABdOqwpKyiJQ0fQX/qIiN44qZiVSyuplUxWIMHEpIKgCYCQeAxQw0JWVGNMya%0AIBkRcDGzU856d3fz8mWIka+urtaXF9vt9u3rH1JKnz2/DmEQkcimBgYSOQzjmNL86vVbhNfjtOZp%0Aev78ORFtNhsAnJfdqzevnz3T9XTFjIEjEU3j6mJ9meZlWZbdMouIIlxeXg7DsFqW7bzb7XZLkiUn%0AH14xVVHEwtTn4QVm4C4DhIgY7UBeNLddi4jzkCFhIJ6zJsnKdq+baZrUwCSrUnA7cPV5NkMAZFDZ%0Ax/Ltdc1ly2JgwBqjvccV2vE8YXWN6be7nDPnjIGJCImYaJgGZk4qzbu43e5PzLnGqhClnFPaMvMU%0AB0TMmQAgLx4pEBERiQnZzEQNwIiIcKCJmeM8b5OYLrKQBcIQAiKh4TBekSnoktPuu+9evXn19ts/%0Afff1119/8803v/jlN+OwMknLdkG0OHBeUl5n9+zwTSwvJdvTvN15PiQeokf2AoDb+f3FbEqNZor3%0AG3036zFwX3rRqElEAOePwp8AKrxX5Wflvf7sa1Ki7zm+zJh5nrv04Gcw7fFoHD3x5GA9AI3UUoW9%0Af3lIWP2Y8tBUwgmObb04HVhEBGcreVq7HM0anHG3FoBDv0Bs/212JjPrZLV3JPs9O0fvbuG/Nij4%0Ao753fy3vLAEAPgwDe+mtwT23lHV5fekcmV5BIB2FFZZ0Hda2tgJ0rTMj1w/wwLbyXlsMHiBhOoyT%0A3DPRHcS7HnbhE+5oTy8/zaH1yKPhnRtNjQo2sx4DW7V2ntb5aHcKcQIiwgMYeP9k33IP7fQH0L3L%0ALVy+F9tzPiNS5xdgFZvtD2BEswywz2fbn7gNA7czu63tg0pORrUfW4UFgf3EddGn7+9RDT7Cj3Fi%0AnRR3SXz69Z+qPISB+4jxXgrpR8BqBBRAikNY5jRN0/PnzzebjfMeuXUUqlnJ3QWbKAkQRaZlyUQ7%0AVTCFGIYQeZqmpJJSUrDVauWzud3MX3/9nJnfvHlze3vr9uec8zynu7s7Ivrqq6/MzOXp29tbM0vL%0AAgCe+MR9fZljS8oqIgOzw47qtQgm6guNCY2CmbgBKsaQs4gp5ExEMXJGQ0CtKXkafW51AVXHishs%0AZu4gjWSFo7jQI1HzFwU189R3WGxfdU0ZAAAhd5ELxZu6W3tu8jUr2YlDCIZcRUO1GtOuqmAgZoyK%0AptKxwTEzMzkScKbr9iYOQxThZZmt8EIUL9leQ+T/QAn6XYrHdFMVnQp/dTFYTXnlKYty1vXqIsYI%0AscRP+vILzl8lySNsU1oqSUWlvjcTFchCRJHdXxvV7M2bNz7Oq/XFs8+yWH77+s3y3cuL9cTMQDAE%0AmsYJyYhomtbzPL969VZfvZpWFxfPn/sC3m63Inp/d+th54FGRETgEMJqmMZxDMzrabWddx4S6jCJ%0AAscY53m+3+x8AVRH8eIx3ti8Vc3N9dj5XFg5jNGXVsqZteg7iJwFqtw+DEMW9UxWkQMiUmU6AABE%0A4qKydO7C491eAYgMQMCKjq8d9z68VOkwHQq2PSHnHCSEEIBJAHLOcRxijDQU9niH7nUGUQRV0T2H%0A3YVYJW3m3ZBDjGI2KTOJk70FIg/4JURUM1SPDCcONMFllsUUVWUWXfIciRFRDFbjOI5X47gax9X2%0A7vZPf/z+9Q9v/vEPf/jVr3/97/79v33x4sV6vb67u9neb4BwnueUkqcCjjHmITcMLCK73W5Q5aGk%0AH4Ma0tlo6rQmJPPg/54j2rc47FSuR/st/GvDwA/huv526ii+2vfjODo9RNus4NBcfCoonm1S39T2%0A4ZNg4NP6P7jspZf3Mb08JC2flaXPFHQLMKnl0x/1GAP3A37K0XU8Iw+1+ejLE+HnPW7/s4jr7yw/%0AvRj/19JKcYH+SAzsxbAQ55o5u0h1ILEzC92nXA3BPEn9Ph83ATIHhXY2G9TUwgB7hy54+L1t+/5D%0ACwsRPf6+i3843doKBkZEUzjlxPq0O9p7lb4Nf5ZHv3srQQWj2rzmF0dHqvpW57s6cgYDG0LTKFJj%0AdywP6mfWgeheNnYMTAaKYGaGJUrWGgY+SVgNB+58iCVdEgKiyyeNHdq7q3sX5nYvH1TSxqlz+Nyr%0AriGDFvKh5g5t1enrnLjzVAxchIOfGQZ2Xus2DnA4LGZGdc4lC0BCwxDIc4e4PUREPI+oC+vODu0K%0ANaklhDAMU4y7rIJoq9VqmqbAdHd3t2w2WWV9eUFEkeN2ux3HEYFF5O7ubknJzHbbrVsOp2k9BiYi%0AUAO1b7/9drvd5kVUYBxWnLPVHEWrcdroXKG4GjIAEYXCXmMAAIaEaggkIKZmpkyo6rteAZwighis%0AQ6Ee7usmXxFZsqIUonu3hHDA3W7jNNqOnEVSAZPt2XVGmAOi85GYoTERAFpWQMtLYcNqAKmBFgAI%0AIUxDUKDdbicizLgssr9SQcwIgKCRF5mIqIZi0VoNDtjMJMsSLcYYzHS3k928qGZVbYMJe49HY0YA%0AEsFygcN4JnfXUTM1843CiSl8lPx4EjBNu7RkFbu8vI4xxogAiYicJwnRcMHtdivqPtv7OAUCM0Aj%0AUwAzTSIjITI5EfL3r14ukn77q19fXF76ILz+4dWbu/vVEIdhCAECwRCiaVagEIZxHO/u0nZzJyLj%0A5SVzWK1Wu91uSZZzcnokExIRyxZjvFpfXV5eugJiTgsAuG+wW9eHYRin6f7+frPZ5Fy8yhuO9aWS%0AShEACFzUMb7niLj+IhCxq0UiF+KozXaXUnLW5UicsqgsO8RAxMyBSui4v7YM7PQKiAcCejm+ARgR%0AICEUx/gjoNJWV4uHKnudmplFJCNU1TQvjm+dXhsAWg4h/3dJHj0u9WWJOc1zTrvdLsbdOK5ijIEY%0AIHscARI72Z6ioZF6LA0hwaiYCaOZaBYBQEBZ0rLkgcM08BjGy+uw7O7v725ev379pz/96V/++Mf/%0A4X/4j7/85S+/+OLFPI53N293d/euGnv27Nk0TUOIjNTCmJsjd4wxIBntR8DDgK0qaETEiff6gALX%0A0LWXtIdGesi83UtND27Lf24M3IP2voXtXMBqB+4PaC9t/4cOBrfLHpeazKzFrCJAF5t6ALw/BgO3%0AR3/8OLeJ7lvYz+wpNj66+MFBOBLtjvlNy0Cd2oFPjURd/Xu+nv6hbfM5FeAfGp+zbT77Zy+pPrTy%0Afyblrxj4z1X2McAfg4G9NNsaIkLnONyswdJpfZprtAFpFmNpS1MR3QurEGiZGZaMglbtQkePPn3z%0Aj34909p9IqUHr3Ga4ZJ1xgotFgIDqmnJgluRnoKR09z03/+4/9b+9o3/ad6lJ20lBxjY58VPdiUK%0AeOBYTk+oUJs91kXbAlOxGLVOWtgzZMFZDIxqXkOpE6oFuV1W5tmaNodozw6NWgS4Zr7AxtMoBohK%0AHmGKqCaoAUmRGFAJHX6Tgfh6QkA1qcmBEdFAABCM/ZQgAD82s2pkFrNAZJ4q2TWzlonOh/SfXRI/%0Acwx8dKhnM9JDHmCEKQ4iPE2Dw5skORA7Knb25hBK5KpbSza3d8x8MV20IMlxHKdpcobnV9+/nOf5%0A8vJyWk+RI3P48ssv53l2ut3dbjcvy263A4DVajVdXD2/ut5sNvM8j+P45s2beZ4DRfdSFtOUUrVN%0AMhHNOemyAJO7WIZAZugpi1HRyACAgLJlMBTNUB1E63pgUYGa1skqPzMRpZTMkK30KDKLfynmVkEy%0AoMuLMUSKIwPv0g7NzMDMFMs+wkjMwVRcQvHn7tUHc25m2HEcqYsy9S9XqxWt12a22+1CoJSKVdmT%0A5JRUsWhkpkCacjJghLBaBY48YDFnpbzAZprW0zCAqkm63SwA5vjEzBCNKFAJUnVctE9fp5KYAhBB%0A5zha4T2HEERMfFIQDTGrbDYbALq8vKzRy87IFaq+QG5v55SXnLNm8ZllJkQkhbwkN6QnlQGRnc3O%0A4Ob1m99n+Zvf/vbi4sKX66sfvt8uCRFdkUEE07TKKiocYxxiFBHTnDYbHtfIdLm6nGNyk+a8W+6X%0A+2XJec43N+nt27fPrq4v1peIuORkZjHG6WI9TVMgbm7q0zje3N6mZVE0M/Y3axwjwJjSPM+83d7n%0ArCIaQ3BNCtWM0+453FjlPMdSjPF+s/UweEGJxDlnSWkBIMLIIURy93hCQgAEAjBDQjjGwA2WiM2B%0AJ6i2tR4Gi4iqO+EnVXM+RQXBbAJGIRKoGKbdkpCBDJEJLRIbghlaIDIaR8s5Sza1jIgYQgxht9sl%0A2W42m2VZxnE1DEPk4OnSzFBHMYhDHJHMVEWMgCviUmZmJDMLSMaWUtou87yzYQjr1TBNVzGOAPTq%0A1cv/fPt/vnr9+j/8h//w27/5ze9++5vPPv/i/v7+bnP79vUbEbm+fj5NAyIjU4ABKDHHJc8iBiAx%0AxkgEtjfaU42F8U3s/v7+4uLC58WDEfz18V2uYeCmOf3XiIHbxX0j+0MBgRFtL3EBgJEzKDW/myYl%0ANl1Aq60HgYeP7PJZdCJWj10/BgPDoVn+k2BgOJRd2/sFJwN4toajtp3+tB/hozb3uTD9CzyDgVvN%0AfcehG9K+2Wd7d9SkXhVy+pSzjz768/+CGPhUG/LX4gX/1//lf+7/fv7Nr482naMPflf/gvUv4dHq%0APK1qb5LrfjPTlkvpqLhq86QB1Smtuk61Ol1R2gTlvsWuUm2/wuGW+tgYAZiJGdYgYa3O0uVfPzhO%0Av692Szn7/Yf9e1Lbe5Ye85zo9uqvbUzw/GVH9Ty5HOgpHPe1abLmj3e8PR1O5Tl3esetJ/sa4vGC%0A6oWtgxrqF62FbVERIFD5tyx4qvZnM7T9Yjt76jg/nCdxKp+RmAgQCQuq9vb7v3CmKqr3cmsJYwBE%0AQvNvCgsdggJ1dWAThk7Hsz7i4LU9Kx6dTMgT7P/nytNC6QH2L/sxJ2T70L22+zPXzBSKt8h2uwUA%0AAhqGYQgh5/z27dvb29v7m81mt0UDHggRx/XkYXWbzeb7778HgBjjFIfVauVj8vr16zdv3tzc3Lx9%0A+/b1q5f39/fDEL788su//e3fXF9fppT+83/+z3/4/e//8Ic/zLsEAKvVhe9IIQTiCOxrg3LOYprm%0AxaM0HXIXhicAMgIuNo1GcuPIudEjAJCIkAFaiWeGahE1s7Tk7W7jhjsX1t0x0syAcAhxXE2RQ5I8%0Ab3dz2mkWCkwMhmiSBWzgQDE0vQxWD1XfNn3njDGu12sPVnQUgYFjjFMcfaPOOaelYElENHTv67Cf%0APjUAcD3Fer3mQJbFU0B5l13+B4BF8jzPu2VmZubo5kTf/frXusUBIqKBWH1xnOjbzJJowxKS1aDg%0AASdVBsMQwjRN0zSRu9qGcHV1tV6vl2Xe7Xbffffddrud5xkNhmG4fnbp3U9p1pQ/e/Fsmib0tw+E%0ADEx0WZYxDl9/+eXnn3++W5a7+5sffvhhnudxjOv1erUaPWH1dru9ubm522xNNAxxtVrFYUqCCqZZ%0AFUxV53metztVTSlJtpydggs9eBUA3Eh4cXExTJMTp8UYxXR7v7nfbubtTsFiHNbrFXNYlhkAU1qW%0AJeWczKDliNYay+34wT/4wnNLcpK83W6dvsstyVj9qwFAs0fpY4wxRGoqJ2KexnEYhqJJSdnMGEtY%0Ak6oyjQBQ/bQT1jConLNoAiMOB+kDxJyJOnLArDDPW1WggESB2YfFnO6eMRCRKeaU3IPD1aw555wX%0AD20whHEcV6vR1WTkAcZD4DAAgCoIGBkBQOAIZggcmAMSeDJk0WVZTHUc4xCDSGI0UNnN95vN3ZJ2%0AX331xddff/X/+J/+x9/97reIeLfd3NzdhmG4unp2ebkmCjkvlk1RpzgJiOo+n00VV9SVC+1l9M25%0AZUtuANgXiW8sp8JPCy7rS7+jtn9PJaInIo2nl7O3Y4Wp7RuqBRFTpVvrms2IpgpVM+66sMr35twx%0AuOeNb+fgKRjAqsg7Grr24VRQPHU493IWGz9yXD4Ixd+znAWQeD5077Hm9QvgHN0VwDlL79n2wNM6%0AfvTlO5fWe629vxjI9xfTkZ9bOTYZvfnTP332i9+0P9tm0e8F/aruX+DTl/AA8FSYaOAy1t4eh0jG%0AiKpwQjilh0SR0F7seig2OgSrcXFnAbNV99EjwIzv4ver/XJzMXcAyXdAF0CxfT79t9q1zv/6vv+e%0Aq+19sGin1zyTv7f8ihUDP/zW9fU8uRwsj/3tbnpVRKjp2c8oJuu9ZzifsF52dvnZ4TftqKM+ttZa%0AVVia4+ZlNXNLP5aB8X63pB5WU7kenYjtIEE3Nqtf7khWRZSIvR3Ftdd3/+I9gdYfwyAGAEoKGY0V%0AkYAEEnNUA7SaSbYEdopVO2p7X1rEVD+etZF4un6O3uUzrO8fpEa1p9LJtdHbz/VD52VLAwsARc+A%0AAEari3VeUn0uDsNwdXVlomgQIjnOGVcTEQJABjCzq6srN+euVisySCntdjtmvry83O124zhOq4vd%0Abrfdztvtds4JEcdx/PWvf/3DDz9cXFzc338HRrvd5urqGXjiH1lUKIRAAZGJFMIQFcxj/2KMRKgK%0AkkVACEpCrGbt8SkrQabupYmoqoyBRM1sWZaSEtnZ9ZEXWTxQMyANHCollZmZpBw5jHFAA1XdOQaG%0AwBGNA6qoKqSMzO6b4wPuXppuD6wxsSXHkqfzdXZpMxu4JCZVy3UzRgARdJfUQETIBIiem8qnLyBb%0AIEl5Gsa7uztJ2dm/kIwAIrFwyFkB3LTl/jhlf3AjIfb2LkIwizEAgJiaZgMiMPXlZOjWTjMz0Ea7%0A7T7YquqpdHPOzua9Wk1uCv7Tn/4UiJ22d7uZx+u4HqedwWZJL79/9ctfffP8+XNmkpTVckDSLLvN%0A9uWrVwDw2WefvXj2gplfvXq1LMuyZGYmWsbRXJtg7rIOCGpMMA0D8biIzPMsImMclmFMu1kGMUIR%0ASYvknMWjiigMRJJSNWmOnmDWqdFDCLs4OIu4z1oIocbKNub5AF1GIt/KnG7NlyJ0KoZpmhwPO9Dy%0A/GQ+RA4sVTVJFiNm8bGVeZ7neRiGEAI7cza4VdjKnmkGUFLdErHZYWIkVF+DREVb5I4woslyCSNP%0AKWkWIDNBJfcZNiQ0EDMjppHGSLxIVlVT4kjMHMKw3d67EiTnPAxhHMdhDIDBIyqAUNVUAJiYo5kF%0ADAY5qyKHGCIzOyO0meWUdroAQDIdhnhx+VkcppTnN2/vttt//P77l//u3/3bf/8f/u319fVnn322%0Aud/d3Nzc3d252iWEAEbbZfYNAYs/kcfUkEjKSQFS00f4i+Npk5Zlcfs8FRJsdrJ3PMkj4G7Sp+cj%0AHNp+u7334LJTcPUxEvnZ2/0pzb7qbW6inXk0CFHhvTukDq51tMTmYmYmiojEYK6OJKKObqC1oT8r%0Aj1DxI3/qPgfYQXmiffhs99uD3nn7aTm9q4jHT8DAR+J9+96VoadFH7b0PtKesxccjcPZLx+q+Skr%0A8CMX6s+n/MV05OdWzvhMvv6Xf2wY+EgU7j5bxR378tCiP4OBu6nc24GJUPVISnbLnh7u1NDB196c%0AKzU9AFSoc4SfjzCA1+Bi4iNjVA6GWoOZVXPEGaT9UA39YfPO69+zvKcp+KxFt/8Ve+dhAxSwLr70%0Ak/rNuqRdMaAjRPoADNyXo220ofnuiWX6HtLjPlQVVKWBh7iXGM7D5dTO12614Om/noaEiPrcd3q4%0AtvEAVzsbtiIWP1rT5DFLSFV7DQieRAZLrGZ7O7DTr/cvAha1+nE8z7HEc4KBP6w8HQPXcjDXbTz7%0Ab6BrG3rQAoIp0TC0rQCYx3FcX16IKXKBmsMwjOOICLebezdt+R7i8n1SudtuLAsifvnllwCQc/bc%0ASy9fvvLYyMvVBABXV1dqZkDzMiPidnt/cXHFzJYh7XYppXEcOUas5jWoIakxxhDQDFxsBQBEZCIg%0AylWQUs1mrncrc7roEpAoYFByPiepyXKp5kBiHiMhD5FBSUQVmoHI7YQO70VksIEHImJVz4tb2Hes%0Ai/J1G2CLr/PLrMJ1U0M1gYxYUtmJSsmszcG3GzRFJAIgZmAQ8Vw1KmYeW2wGzGG73XiKmmawIiNE%0AcwPjUUwpIjsvNLgaFITRI1ExhECqS1aRRRRUCwd0H+/acN04DZ5llxB5tXJH5c1mQ0TTNF5fX0/D%0A+M///M9EtNlsdrvddhy/uHq2urygt+HVq5f/8Id/+lvmL774Ik5j2s2aZZzGaVrf3969ubkjDFfX%0AF+txrVd6c3OT0yIcMi6oLpSHaVoTBTOLcWTnAUe7mCafI09NpKrpPmlWYIpDCRwVAyLkIQxXa8m2%0ALMucUhIxM7cwt/WWJLsxmSp9QGFKqwm0HBgMw7DZbBzHOtb1cS7Ik4iZhxAdALsGxznM/CcfN1UF%0Az6COtrfl1ljWGAIRMRIC+T7AiIiQgTqv9aIENS0gFgAc43ljwAxrWCwjWgiNBdqXpXcKQ8V7JGEc%0AUNi7ZopsLEGHYZjnrWuRJOlOtyrDMCkMg/vWmGrOasmUNQwTRYgUAEAUzHLECBwQyVTHIcqSsixZ%0ANG/ni8vVxdVz0YVjTHm+3+z+t//9f//+++//7//x33/++efriwsSyab39/fb7bbBYMeoXqoYg4hB%0ARHISs+QItsFgn1PHwF6Dv6cO6bUjj/C73EEaTvb2/pCC7hQ7uuanxMBS+cz8e49zVtUQo2sD3SOm%0ASXfWoXcosl9W1TQvzBwH9n2vURj0beg7Dk8T57z0PtWPd+2dUt9pAz5GSjwSTd8XA0M3CAT4wRj4%0AvZra/jxqwNPv/cjLfv7lL6YjP6tyPmiwYeCzGprHy+PXNDC5d1zsseUJBrYq1PbtOPKTwZozpvGj%0ANjBc5LEOBkNnE/MOUk+R+nB3GuKv++b7Rct8Qgx87rkf5A79UClZd71C3H+uwTafBAMfnkPgQBIA%0AocSc2BHKfQoG7hFmjz/bejs+G2qOotaSow9nW+suVw7V2/e9D1VrQN+qoxbCfiFpj4GP4HSrtvUa%0AS1yfg1sDI9AOA5eLnW8J9JBy7PSQq207g4GPyhEG7jv1Xi/CEzFwV6fWOew1UIc6NQPn8d4PHRlo%0A0W2JCQpSzSEEAKrqjKxElFWBabfb3dzcbDab1Wo1DIN7vS7LstlsLqbVOI5ff/01ACzLst1ud9v7%0AH354bfZfnj9/nnbb7XaLiLvdRsRSyKPZsuyIgoqYWU47EZmmKQwDVGxplX7ZjasNeWJ12GPVVIFH%0Azjkln6wyJonIfYmbRFuEezPPkqqVQyiEiIgpJVVzY6DDS0ezjoFHHcPIANhWi8MbH+HmHOtu1R4c%0A616XLWTUqi7JpXMRURQyJtMwjABAxFSs4AZQMBjWYGZTLQEFSDmntp+bGakyYAbzDLTMR66SJTTe%0AUaKANBM6IhLoIpKSqKGZ9Ri4jQ8RcaBhjGAoqp611Z2cd7udR1o+++z5MAy///3vEfH+/v729nYY%0Ahm+++Wb19UWM8dtvv/2v//X3Ivb555+bgQHczduJh3G9mje7V2/fqNo4DipARJJxu50BCJFVs3ts%0AOroLIYQQmVlVlnmLFDxA3ZUju91ue38vIuCB5RTJN4eUNYTVenL/BTfw7na7YRigYlcnoWx2YESc%0ApskXQ3FUrngSER0QusuDo1a/0YGW88Z5HLibdtsiwc4jGhFDIDNpHHVljsxMxDPbIXrsBjIiI2rn%0AnuO7NRGpAtb8TIhoLYdSxcBmFojA46jrItyr+aoDrUFmLu8dkDGGiKhgMcbt9t6DaV2HIkkXWDRo%0A5GBmhCiq3gXVSYKshsn5GBZLaMSAxAwAPERURl7ysmy2cwjh4uJqtVqrym63ub99+9/+/g9/+MM/%0A/t3f/e3XX3/91TdffvHFF+N6bdWPw5Vx/tKFGpgtlaFdFcxcuQCOkx3OeRpqR7yeargxQjfzqU9Q%0Ae6GaDq7sxicmgf70PLry6Fj8SIn87O1W9TJtP/SW+54273YhRsRceQH26X/bwsMCI1FVkWmeZ5Hg%0At/vgtAFpFx8dK/0ZfbbZRw1+SmePRg8Pkd5HCoRnn/UBGPjs9x9jB36kHElBfctP29Pm5aFKnvis%0Af+3lL6YjP59yHgDDoR344VJQ4SOvcb/Q97dVA1+/sl1qNSTo8G3n3ghH21ORI/38VrW6o3loJXu+%0ABZEmqDX5uK+kYQzqAo3OFn86HWgNz6sA31k+CQaG4x3hqclgu9KEyHM/NUNx7zL97tI36Xwfj9ZD%0A14sjDCzV6/vsafEgBi7PPrnLDkfsCEpBnZe2MM7WXBApeGoas8pq2O7tsVl3Hlv/udRICB5C3Mjh%0AHrZ719tbpFOocEXBCA0BWz6bcqUVb7G9WHD28K7twV6Hcv5dfgADv++m/L4YGLFpnw4adtBIAzjU%0AMmAxJiEAZM2kRMyriwsgUkduTpAr4o6jV9fXTqm8pLRer1POxBxCyKarGJj5F7/4hUNiN5++fv32%0A1atXOeebm5tsMI6r+/v7lFJWCWBEZgqqmpNiXjxDJYWA1ezmoMIq65JVzR10JAVaY30962eR380Q%0AMTCT54dDQAYCNAGXc6ZpaFKjSKoDJXPlsooxDtOoYArmeWVHHOPAZmhWaLfcEts3w8VxNyP3/rFa%0AkxKHEIggMqNZStlAARhUQgiISkgASkBmml07uZGcs0ctqnp2KjPErEqqHEPgQIExJUhJwEyy4h5i%0A1R24KECbf6NW3iDJxiCzas7ZgBDJzIVmU7WcVVWZlWggZmIKlUDIvQNSSu4LPQzD9fNnf8d/99/+%0A239DxO126xj48y+/+OzFF6Lw8uV3v//DPynY9fW1iQaMmzSPNIRxSNv09u52ndZEoAlUZNkJKAaK%0A08RAgfIiIljXRXHSXiSlOedMMSLiOI5XV1fLsiw3t7IsPERlDTw4Ttje3aeUpmkah5UbEs3MHYmz%0ASlYJIUQqceMNqTrI7w9HqmmTcs7b7dbxv2Nah6D39/e73e76+nq9XgdiIe7xs3axRUQkYhgYkQJx%0Azhm1+jwDqKSdCSsQUSB2LU4gmFNzK/VdBRARgQIHAHDXem9/COwhVP7EUD3h/enekhYk32C5QVC3%0ASFsOPARyNeLVbrcbBihs8ZpMLEnOKCVxGYVAaACSZvcPmcbVMAwDD2ZmUjQ6DEHzHMeJQpy3mzd3%0A92p4ebkOMQ4GHId5u0l5/s//v//yj//8z8+urr/65qv/9J/+49XzZxcXF41pbxzjNE0Ao488Inks%0APVEwY7eHO2YWkT4xuGs9XH3jRGgNNEpXfJ9p7zXW+K92FPaevafS9k+MgVurGnoHAMmZQxBJlf3u%0ADKNHPe8iYsZpRAOoycN7qaC3kJ+ejEeCARzKn/1lH4aBW1OPngInZ9wHjPCRnANFbnhMHnukzT8G%0ABj7Ct71kDify7SMtfOL4fORC/fmUv5iO/EzKgwAYHsbAPUIwM99w4MQo1F9/WsPpn2amzhLEbNUe%0Au5d8z+mEsFPdNWVnL+4Pw+Cav1Pv6KMmPR2UdtCdzOTpK7K19nGP66dX9dEvQwshPkWSneftgUH4%0A3U07se6fXHFixytXH9qBEfi0bU/BwHBuxyyL5IGD7ejAeMg1+qBaK0DuKKtwvzLb4XoKjwHA8w87%0ArqhPLNU9dCQQkVl281HLqwSg6D7qhxgY0YxCb5qGcy9jV/Z+BA+9DqcY+F11ni9Px8D1KQdzfXZ7%0AQTiYC28uwh4vqSozr9frnLNjSscbKaXN/bb6JBc3Qrf+pZQCs9u+lmW5vr6+uLhww6mZ5qxOkbXb%0A7cb1yi0MTe6MMSCuVHXeJdjNzDwxY/VVcVDhoZ4tIUpbDAWNIKYaXek8fC3flZPhDByaqUdEPFAu%0Aq61iDIF7QgRVZUZ/nJmN47her5nZw0dVVYVDZAB2DFwMsB3tdnVwBQ/+hM6s5MUbbwgVG7vGyVxY%0AxzIX5tQ0ZrbIku6TI2qo1mPdF2OGZs5NKZWkZYdHD3SvRluTxZ0HlZnHwKoq2YyMCYma5ggdI5mZ%0AA0IXu/1x3q/dbue27s8/fzGupr/5m7/5h3/4B0R0H+nx5vby+urZs2dOCfbDy9eBh/XFlFQ5DApI%0AQDSYiSaRiYfL62dmuJG73XZmCoHj+mKKYUx5nufZbHbO/MADDmyzzSnf32+SimeRRcQwDrrd5XnB%0AaUw2q0YiEoPl9m6z2QzDMI3rRn6GiJFLiK+DJamhxVIT5AKA2/NrFC41D3mp6WR8uMZxRMRlWTzx%0AdUnGkzDXU7VNSts/bTanN/fl57Hf5Bm2VLIqJcvMQ4juDj5G3s7p0ERJHskUQgg0waDVG9bAyczq%0Au1+onAEAwDF8WQbzAgAOCMepuBCLiGpGjP6nm9kRQ4yac0gpiaac86IaOYRgcZh8eWQVVd1s70UE%0A1zgNKxxQpRC0UxgMhJkGW+12u9e3t3NOFxcXYxgNabXm0dYX66vbt6+/+/6H29v716/f/O2/+btv%0Avvnqiy++uLy89HXlE+Q4tnk7lxcM6rYGYGYppRaizzWd0t3dnVuSfSp9x/P5bTYAM3Otkx1yGvfT%0A3Z9iB/v2T4iB23uNNfFb29itCmAA4FHBzfekVVsXXjYzAlcvFXVe2xX7LQ4Oz/ezrTpqefvyoRE4%0AkXAeOy7bUNghxj578ePFzsk58i68evqstpN8cgz8zn6dzsgHVHJU4cdJyz+X8hfTkZ9DeQwAA8Dr%0Af/nHF7/8rX/uX6peTQgFukD/zQcUf808nw0ywwlKxNoMqCi3F4b6LaP9mVMKIbhvlh2WJmf1tcGh%0ABfOoeeXp9UlmTo6l/c71zj72ggJ0w/Vea/rsBgfl3Xiv8W95RI4h3yHqOGcQPmnUA1+ex8BHn2uP%0AGn7G+lAFOMhwezhu78DAR9soPmB/7hfAySOO62zNRgOFkvK6XVDIqOrfJVkwooGVP7H7veqkO5jq%0Ao3Y+6LYuV/NYUdX9OBAGMDQ88IVGSwLUZIjW09aAwz4+ScdxlhPr7JA+Xs97cWIBgJkeeQQ8pW3t%0A6C4uHgpu3/MXMKUUQojjEIbojugiIlZFQMLVapVz3s3zMI5E9PzzF99++60jBABQ1XFcxbh1wDCu%0AV4gYY0xJgHkR5cCriyvk3TzP2+0WkdbrNQVuIuayLM5n49a/Iqn07n+IeS8ROh+aEBbhWABCGABI%0AFYhARFSMCbMohxg4IEDOiwIqYBahwEmyzTsxHcfR5WCP3gRQUyQGouC+ps2ruZ9ohxZwYv3YLyot%0ARmwioBp/IGkOYTBQMFIENCMwAxPTmkCYfdc2REBMIiS+cknVgAmUTISM+ieqZvcS7XOfpEWJXLJ3%0AgyFPERcs7r6IRsREgUhCGFyDCUAhDCEQukG5evOqqlv1U0ovnn9GxL/4xS/++Mc/uuN3SinNSwjx%0A4uLSQdqcljVeTONkZjGEgcOym+9vblPaGdLFav3V17+4efv6/uZ22S73cI/IFxerMFwQ8G6el93O%0Ask0riONqHCnnezDd3N7t0uLRucxMMbAaGShYygUzi0Ge5+12e8d3Q5yGYXAk70CIaqIjn25n83LE%0A6+oeJ6lqHtFaScxaAJGrNoZhcNvjdrs1M88f5nocAADChtbc/mxmmjT5DFFR+xJR8IgPBQUEsdmy%0AKgizM7clMSL0iIxKBFXi0mOMceUU3ElVxQw6moPiDY8IAHVJg9aMwTHGEIZhDByDqppo7ZwWyGeA%0AGCgwIeZMgpJSWpZcLsDVMI1TKKqBZd5ITnm1TNOKiDAAoecMMwCgIQbTeZ7v51nBlnGMTDnrEPji%0A8uLq2fPdZvvy5Xd//OeXf/qX77751Te//Zvf/OY3v3nx4sVqNfp45rwZhuCU2uRMfYCq1OztUJGh%0Aj2qJm2D2hG2+rTVTMO5hf0mE0buv0znR6AgDH8lXRzvwR0rkZ29vGNi6YHXozq+zGBgrfWDfzsaJ%0AFTg4J1ZTB7TeQScD9DvM2Qa3G/tj9OwIHG2S/ZWP3HI6Pme/f7ycyj8+i/7rEz2i+5HxmK/Tlshh%0Abe8+9z/CoN1X/gH1fORC/fmUv5iO/NnLOwAwALz64x8+/9Xf9N+0nbH7pjgsfeSsFAuwlwcw8OFz%0AD3iG+ua10gf3NinNJU4rbk/SThRzNeu5tlmnlTSzriUPYuCHRqP3GWvb6CMbxyN769FGDOB+YQ+q%0AGE++c2ypp0gSESvTdQeDAR6OAe5tvwctPYuB+/Yc7muwtwMXnuqC0h8AqPpIf/tRshpL2nNN9dU2%0AAQ5Ozo8jdHfQZzyIk8GqxOl6VKS0h+bRqqPXwWiUkLeDjvifqurolwicR8bMxBJTNCdYr70mIgTJ%0AWZt80DremtRECigm9yfocc75Qh/d9Ugl+8F8H19oRF9g7+Its/IO7L8h8yRbiOjQAepcu/nX3X0v%0ALy+HYRDJIrJbZrdziunl5SUROYfQsiwvvvwCETebjYjcArx9+xaxgCWXNVV1vZ5SEqcLQoJxHJl5%0Anuf7+ztVvbq6ioOzuZDXWR07Q5sjq9wEjbjYpVIyy2pZFtXguAUAUJwzFgi57SqqqmIhhMCj6kwE%0AiJKSeOabFg+MiC4lA4BIUgFic/dxKUmVSmpN3zAR93F3UFevduzBWpPiICIyMRQxXSR5DLMpmpmi%0Am2LUzLIcMMr4SDrILGtbilpHRBgYuJ1BrJpLAuQYm2O5c0d5p0qcLSNRFJEkAgYQyN2CXJGEJRAm%0AhrBfXW1Ybm5uXr9+LSLPrq4R6csvv/SMWW5zW8U4hDgM4zzv1uu1qg7TyEgAMI7jxfUVx/Ddn77d%0Avnq1XC7Prz/77MtvxnF1++b1brfzQbi4uIhhMoUlp5SSGYDRsJouLi5yzkMMy7K4Na/4mUeOxDHG%0A7TLnnNv5JktaYJnnmTA0JmdXc3AsLOIxRp+yZhWs3rbo7g8NAEO1pTcTsZmdYuBpmgBgnmdNgkP0%0Ap/TOVgSwpMTMSKVCRQ1IiGiimWgAcMuqEDEgITrkEUl1iXI7owccvGsl9w8coDWqhAFQw+O9s5Ky%0AFo+PgZljHHFAT1g1z6n1lwyJKIaRMAgnx5MppZS2OedVztM0EYUWV7XbbaZpPY5jjEOM6jzSKjDP%0Ac4hRVEUkiWIWMQjEi4Jul4vVGIfxl7/8zevXrzTl7//0+ubm7s2bN7/+1W+++PLzi4sLABWRlMIw%0ApBjjMAbfGZgZoLwLPsJu7ffBcWWHt9nfbreWu9ajbU1tf/BFdbont8v68wJODsEjWeIjZb+zt7dj%0AUQ/lwHY015jePhMHuHPNIeZkIjMiyYIYOBAVYoWkHcVG+9CWzdHInLbtdBzOXnm28Y8Iip8Q27QW%0A9t0xzyZ38pCHhJy9dl6LnHMogB3YgR8/9x8SgU7bAN3CO3vl4/UcPfedbXhK+Svm/POWp8zv+5Z3%0AA2A4We7vvPjDGvSk9GIAcPqS+LicutR2TTpfHSIxYxc8Vg6HE8DzUI/qr/tW4QkUP306Vt+eowc9%0AAnRPbz9t2+mW/eQ39jyoqMrmhoveSbVVTONPe+i+nOyAfX9Px9APPD265my1pydNO+dOp0kPeR37%0AGWlD3S7ez0vFj/sKrVyBiIDgol7RWCMYFNrrg6kHQAYOoYG3owcdtdlqgpymsXFJyNtxtAD8pl6m%0AcUm02oQPKLuOJuXBd/nkoDp3yfHcnXbkKeUDDp7jraBTahQrfCGVzUtO2+1WRNbr9RdffGFor169%0Aml++BABm/uabbwIxANze3v793//961evmHm9Wq3X681m86c//em7776r9pYhhMGHNCVRARVFYDNT%0A0CRiiHEcwxDdAtxW1z5hLwAQWSUacOF7tyx9NKO6GcgAqdAWiIipqpiKEYVpGhqxVjZY5sVxpqot%0AWbMoMwNTiDH4YgMAQGIys4ERAGqoYXE3aJa0hmqOPKt1n7J4v2YavCfbB2sQoAEIqpmaKJgFIoRg%0ARCEwAFhWYvS2EVGMwaFXrys0M0JqojxRi3gEkbwsaVlmH66OB4gQ2Zz8WQBxr3wEAOYhxgELIHdO%0ANRI0s+SdDSFoFkl5t9sBgK8WRByGYYzRYy81y9XV1cXFxdXl1WpcASgzT+PYzG5pyfOSRdUtrtPF%0ApToINMwqAG7bJ9UshhgCEYssy5Ika5P1/Z0NIZCBw35ELAcXOMgBAGBiXzMOaOd5jjHGGMMQe1jY%0Ao4seNPaD4xe019bNyG49brc0V2otFVuz1zkGK4Zodyg43FdVITsHByARqCkiahfK4fRX3lG/hZRV%0ANasYHNA1PXQOuvI0pbzbLTHmaZqQwjAMyGwIqtB5gJecY4gIi6oqAwLxTpJXlVICSKoqOZcI6pS2%0A2zBN62fPngEMhoaMHIOCBVNSZiRAymI5ZzKAGHbb7BO1mi4timrCaLvt/Pr125TS9fX1aj1xpeYW%0AkWVRAHDNRZ2LEhrQu4rs3w6iFvPlyovmWtI0Sl5cT7RXHziTXGcwaFrCh3bUT1hOkclZiag1hjqe%0AAveLh46toPXL31/ojgCtZHj9Ojk9wt4pAfbSRb8On1Iev/Khoe5bcipnntbQn3qthia39C7NZI+1%0AqhdF+rsOrrfj68+Wo76cPuhI+HnkmqeXT75Wf6TyDonrr+WkfPxYPQkAv/rjH1788rd2iMSO/vS3%0A8oNb5q/WMQYmwiesXTwMiH2vnfrI6KeVHbRXOva7xn5bPDBHoyNDPFQKPvIyP7JnnR3k02ofLY+R%0AJL/r3oPr60evTUqY6DuIoE9NwXYWoz6pPdgcoQ8TAgF1T3nMEfp0PeyFqcNr3jlHpyd0fTgiItCD%0A178T9VlNLRNCcELjisYRDimmvSoRAViYnc6EWi9U0QmxqAttIkQ1OqrHK6l/HSjCT7twZrk+ITGS%0A2YGEera2j0yMdLacd4Q26l9kq+BTRC4uLrbbrV+5ntbDN8MwDC9fvnT316sXV4HY44G32+3rV682%0Am81vf/XrEMLf/d3f3d/f/9f/8n+IiBuQO4dh8Qy8AIAIwzB4dJ9HF7tY5tazlsQFAAgAPV1ny1Zd%0AwWczMjMjQFAV52pmZjXCvCc3drSjhfzJAEAVVIE5OP+TZAtc0EsvEJshgwGQgdt+s4vRm82Guwwi%0AvdAM1WTkPuEFX2FH1E9uYa0sgwLO/bu/nSywIQFRaNGb/pM7/TbgDXWLhrRXl3qXqQtaZo4pzf7Z%0AKkQnghp6nVIWFAFib908z2Y2DIU+N0Y20+126w6o0zQxsyduNbNxHIdhvLq6ur+/v7u7I6LVOKLZ%0ABvH+9j5yWK1WADAMU87LdrdDgPXV5Yv0+ffff3+7ufcuXD+7vEBEonm3280zILqPACKmZDnn3XYZ%0A4nR1+Qxr9DWDaYxtKJApElER9LNknz3yYxQRTQt8auoDX3JxHHpqK618Ue4i2+JO90ZRogZfHXK3%0ACxxjO1W1p0TKOYvtb2xUWznnpSpxENHfQ1UFJlDLZiBKAKyEiAENQHNVKyIiwN4XQFWjRmRCYIP9%0AUmnFHaH3fzoZHZBTXs3znHMelmWc1k5n7fTLd3d3/rKvcYVV3cDMOYdl2SFiEvGs4K1VzGgGy7Jj%0AYck5pfn6+vnl5WUY4jCWpVX8bK2oQ0V1myRlCcRDYMZAQ2Ab0dLN211K311fX9/dba6vry8uVpI1%0AhIGZTGGZs+NYIkKEGFlk76rjL2Z7K31+c4Xo/muLrG67sbVQ+Q4YU8011USgtlR+AhRxhG3OQp2+%0A/VBfbSIyS8tSSN18ZfqCd1+SkmM5sGQxo8q8VrR7DTDDexoPjk6TD8Bm71WOJMPTz+0Qh6e1v5Wn%0Ah/I+JRj4IbnunZN7VhI7+qYX9Y/KTzD+P9n8/rWcltPxf19Ec1qeBIChYuB3XXUs7z69lFVe+7J/%0AG3GPpk7fhP2D6xVmZo1T9+gR5xrVZHToDBe9uaPJhnAivh+iOmoYuK/59PNRl49+xUcVe0ctP7rs%0AcOQLLOtb/mGlq5/dd+YJIcFPXZQfhIEb203b7vUR07TZ8Uj6N3aYYLatrrNHyNGXfXVqBgrIhLU9%0AfUhwW2D9q3E041BRhBWTFCOiqan1WpgSTeynHCE6VCAKbjXcd0EdDx+TQisyHpbanWL3phoqfPoW%0An1/AT8bAR98cX/OTYGBAJSArTQKA0sFhGJCJY8hLYmYgnIbVV199NY7j69ev7+7u5nnGaXIw9vmL%0AF8s8b7fbf/nu28+unw0h/vbXv9neb/7hD3//9uYGEJ89e+YIFQ1Nc92qEMBiGLfLvMyZcIkxXlxc%0A1K3GnSVzcWMGQCIgAiIxg5SseqI6xnMM7JG6KsLMSEaxuIm6VQc5hjCgocyzf2MIBoQUckqaEhBS%0AWHFL+VsjQZIZEbjLZEU92d0F+w3HwSRVtmRfLU3uBAAxBUBVIbfvWbW9gJnH5rpojiUMlUARDcCY%0AUdWQ0SMf1QQIkUlydoufgQEYIwNIA0VNleMajRAGVa1vqqnmnBeuaZxUlyVlRAFiNyIty+Ke0mam%0ASswMZNvtdtSRgFfjmp/Rq1ev3r59u1qtLi8vp2kVkLfb7bLbDSHEGJ9fX93e3O12c5oXusIQCDHe%0A3d2llFKegeHq6uLu7m67bN/cvwWyi/WaYiDltEt3282cU2HDBso53293hvT8+fWz5y9CHEMcb25u%0AFMRj8EREVRSVgVABYyQSyQYV+ykSBiQrMr1PX855l7M79js0LfoaM4MClRsGhs4O7Be39L9SE1/5%0AsLtV3OOB3fl2t9s1aO1hqD41kpUMCQnJzfimqoZmKmKSsiyWA1EmYiQA046eg0jq0UxiJdYAAF1T%0AQ3QQGY71Da/bb3FYcEqwlsFrnudpmqZhjJGfP38+TVMx5qsBGBFhjN7+lNKy7MTry+53AMw8xhhZ%0Ac85mad7JG0kpzRcXF+O4GmLMRDFG35nLgHgmLlFR2y3GkGMIIVCg9RRX827zcn4VY/zhh9fPnj27%0Avr7c7Xa/+OU3q9WKGVXzbrsgWcv3i4fUdM0Rw+fXUyK5v7qfFO3XBmitkiC0cYZqEmh+H9Cx0/18%0AMHD7nFPiqq1ATC2q203fzau/BoETBSZAMEDcR6w0tH+Kgd8pnzwkMPx45UgM7lvSX4AnwduPlya0%0AvBMJfwwGPtvyx389reeRGj4MfTy9/Nj1/7U8Xk7H/yMx8FMBMFQM3D+sCfddm8z30g9uUKnlQCO1%0Aj4ZsjzvSA/Xo5aEReUjOPoWI7RRp6Lf3CjvY8s5h4L5JZ5/10DVnMMZ5cPvgrOMDGPgs9Dp7+0M/%0A1dKAaO3pR6cFfn8MfIp/3uGbfRaGIeoRBoZ3aZ33F3fzTohqZqLWsipUuohWcw+D+yb1y7WhCBdW%0AmnAPZV72dRRrYY3+MguIisjVaCxgBHpMiAWWq5XloCUAgKjQvT7NmPDIXl9a8zQMfPbeg29+Egxs%0AqFjv8sAJb9sYh2EYbGWaS9Qrc7i6uooxrlart2/fvnr1ypPiqNkXX3zhSWI2m81us1XVFy9ebLfb%0A129fORvwer0mT0/VSZDOGO8iqZuSvPKLiwufdLfUAQAiBnL2KHSyrp6ayPYUNYBIbsVBRMfAkBwy%0AJ8SNjoNrqcxsu93Ggak6pi5pt93uVJXowh0modqZG1MUMwcCInb84s1zsbhvRu/8bJUImpq3tif+%0AFc1mWDwPzWpMZjW/RDMbhiEgGhQnTFTFIdYduPTxSJ4jCsxFfvWqqHPo7Y3bPvgtBdQ4jojLvGSQ%0AbEjLsvT2bYAac0jgGZ6ZeRxXz58///77729ubnLOL168mC7WbtX328dxDC9CWrIsednt1uv1uBo8%0AVvb+/n6eZ0YK42BZRNIu7XjmuIpLni3AMqc5LTEtwzAwkjPD393d5ZyfP39+cXHlJORvb29Smo3Q%0AzaopLZ6dtnZS1O15hAAqSIo6wBBCGMfRqjV4tywt06//5AZep7DyIWp24LYsC4vyOHqIqdTsRz5Z%0A7j2xXq8vLi783pubG0nSqJgKRmUDO3BCKcDVn4WYl7TkHIi0YOA9GxwiEkm1RpKEvXaPuBicDw64%0ALkJGNTXyvMiBKh1UTvNtStuwnYZiBx6GwTVNu83OVTWI6P4UrujJqqLJsomknDUEijQMU/RhV4Ht%0A5s5UU0rDMA3DaEBEwFzskEoKihjRbcIgmjTLopk0EHNYIcput72727x5fXN1dfXq1Zubm7vf/e63%0Az58/H8YVc5znbVpEazZvH5Ajhuc2CD7y/quWeIHywjZY6D4pPr/Ne6VhYKz48OdmB/bi30vOIUai%0AwnxmZj5ldujHJ4VKjYyQPSMa5HYO9nsInNhaH5EqoZMcPrrrTyqPyH5wTsJ8QPh5sLVPsQY/EQO/%0Ao5YnlF52eooEC3/FwH/p5Yw0/hEY+D0AMJwjxDoHGz4ZBu4Kq4p/h4iAaH6EPCHB98N1HpZDvEHc%0AeDXK900A7U8a6LCQ2XHHcQ9f23Zw4MgB1VK3b+HT5rIf8NMtr6vNu9Nauv/wwFPaNefRBaJV09kh%0ABj7XwuPmPYyTH+l1N78V/fbW4P3ZU9qgDzylP6W6EZNKgr2XnOB0cA5VHn6xAVCTxd2n2hxXGSKi%0AlmgZ1FphNUt0u7lnukT/EqCQVJuJqnExczjPZ6GAMkIAdPJn9JTXZqYZgAENkaF0TQDYYWUJOUZE%0ARMWMwt6g+ujSKSTz2fXVjsx+gRxHOuwlhrMYGOtieIdYUM3y7d4nY2DtPrwfBkbzu0r7CVHB+cOU%0AqdCoahbfWEKI01QCdF++fKnZheakqp4D5vbN2yTZYeqzZ89SSktOqjDP8ziOLpNXjj1woRNRVIOI%0AbeYd3jEiTtN0cbFu2TrdGTXJnqIsDHGylSG4DRaZkMgATNXJ4cyEIRASBRBEU98cRJZZEdRMLQPq%0AdpfGKcYYkcggprTsltnu4Pl1UfZxCFlE9+LyzMxDoGY1cjnYxHz6TExVnVUbEQlJTUFBs1IoqZ7M%0ADAgU1NQyqBsbQQ0InZm1OtoooiFaCEHdAzaLmdgQiUhRgVVVS04dMI+rD0iqxhwrdG9RA9QM5iGE%0AGNkMTcHMEEhVQ3DH5rSbk4gYVldVRGapzDoAaGHgeZ49o9Q4rq6vrx0Dq+qXX345rqZhGHa7nbu1%0AhxBW6wkV5818zzdXz66v1xcqInnJS9rtdohGRIsBpy1FtLyKq0lMnQo7zymLjOMYKHoo+P1mt6Qf%0Ani35+fWzL774ahimt7dvlmWnuGcAzjmbqNMwAoopogIQkqkCLbKYmWZBJiJyp19Hv/M8S0r3OQ/D%0A4KzRRMREUtOD+evgi6H5t7s51zFwE0w9b7CZXVxcTNPko/f27duUkmbRIB4hQkRqQs7RVzcT30Ix%0ARERCJElZRECsEIgTmzZoh2bu76qkhFz4C1iZCJjRTd5N4j/UiapbYgHA12Y7wZfdnJfkEHcYJiIK%0AFFar1TzPqiAiIp43e+XwePHQ3zksaZ63SyIYPb4ag0VUBVnSbCRJlyUNw0DoVu0AAAgMBE40HokR%0AANUkJUlpzkIZiS2GFeKcUnr16s3t7f3L71+9fPnqv//v/82vfvWL1Xq6uHg2z9ucl2QFrTUFls9U%0ACx5u4+BT2eycfk0Dzz59PQZumgWffag7edMole36aX5qH1aegoHb+aKqyzwP48jsGsNZdZ//2TU1%0ATUmXsxKpMYOaGahJf071MdVwKMP0bTjb5Z8SBvfyZydkHoiR7csePZ5e0Ep/+6fCwAAlKcDj5aDl%0AnffcQ61959r7Kwb+yy6fEAO/HwAGgB/++fcPYeAPePzZcrYq5qBatuMmhcOhrbht+udg+ZOei11q%0AeGzuoGpNBPRyZBAGKBipoYLSthNP13Pf8xEG7i876hc8YaaPTo6nd//wLjtFFw331mr5KYlzWrOb%0Arfi9WnW4nyoANWtwc4HuVyAZPQUDw36gpPOpPqNKONptqSYTNjM1ozo1bsP17EVl8RgoghUD8fnA%0AlbPrs3c+bKdXabyCkStN9pIKABhkNEZ0VO7Nzohs5oqdvf3ZIBsc3Fsapk7/W5i0+lukdv+o7LtQ%0AcSYiGip2uWoeOavqi9NhVMQnYGA6wsCPH4eeqqq2rWHgYuIgD1Ct0dFmpqZOYkyBh2EMIXz22Wdu%0A/vWgOvfdFZFsutlsdrsdEV1dXSHimzdvkmSAws6iWrxIRLJZ4dcZx3GeEwAsy3K3YTfmTNOkqi1H%0Aa0CUbgDd+EY1CLPML0FeEkAmChhw4MENICJSpg48mYwgGoAiqPtChxBiDIjgxr377eaKLqFGe5Y9%0ALSVVnOc5Z47s4mDd94r78X4S21JpuKL5QjfY7FcqKCoYAynSOFAqOWZA9xrGIZAnaFVVSSVY2cyI%0AwO3AUHU0wsiAOS9Q7cZWTVVuf95ut45LvdeFS8wzpiBAjIi43S3LsiAHLiVWAidVVQPlocRzIuI0%0ArS8uLl69evXmzRsR+eqrr1arlYMlt7Mx8xgHUF22801+Pa5XA4er9ZWvrpwX98ws2o61jHGgSJCI%0AY1yWZbtsF8ljiDGODj/c6zjn/OL5Z8+fvQgh3Nzezss2UzazGAcRWVRRbQwBxlFEwIiIkAkRnWcL%0AM+Sct/NsZo58VqtVCKGtN8e37ZU0tJJyqcsr07vRutG436bco1hV1+u1c7Ah4tu3bz0wmJmTlrRG%0AAhK5LrN6yELFV66BUlU/cxERiEwP/A7MUDWjFM4Fr99vJy7Ip+1XPQZ2X+gS8MkFEQ0j5qS73W63%0A24WwiXEcxzFy9LzfzQwOAMMwxBijSFZLUXgbd7CZd9t53gwchjHEMBbFhKWsmrNolmEaAwyqi8NV%0ApFDioBFMDQnjOHKMeUkmWTKKZASKYfQE0Xd327dv/+Hl96/+b//2v/s3/+bvLi/X02oiCjkv8y7l%0ApM4R3SJanfaZakS3z1F7N7WGfGthE2B/OxrLt49ek3yaS0WzA/dCTi//fJik0a+6x8vZ03O/Ys12%0A2y0xmzmzo3qXG0++1pJzTkkAZiIqdvhDP6nm2tD3CA+FtyaDPXiondz1yQsW4vr9SX22DdapQnp7%0A+CMt958+GQYmNHlMSjye2QeSLJ4tf0YU+tCC/FHLJ4da/yrKE8f5ncjobHlvAPxI+bHXxFH39iJ4%0A93V7i82ca/f9mmQG4FkKEQ1RwEitKbEKhOh2k/0ZUCHKO7vwEBbCY2B28CU+GdWfboVnN8dH6umQ%0AITxsZOs3NXrg+9OqfWwff+5peXBZ9x08HJ+HmrFnVasvzN4CXK7ohvr45geOvcMHAEDNhNRMxIA9%0AKbmbsA761h9aYK0BbaXtW+W5f93FDwkQjan24FhRjYjuyHfQx2YkaYxNjtE7S35/WDYo3KSifjSg%0A2sPhcCKOlvFTticzwydHj9dHPKgn3hfsfrWDK61qCPzfJGIiHg1KVIIVzUxSXnazy8HTNOWcf/ju%0A+3/4h3/wdDhff/mV1VBJIKx8M+QWvwPzCxSLBBINQ2xOpyJZVYcQMzhutZRTm01DUDBDQCboKEzd%0AXsHAAStTESCoJc2u0ABwH5Bi10dAInSdniE56osxlvprGLBPGNS9TgxUlerqQkSfo/YuUC14mP+m%0ACZEqmlSsEgIhIrPPckBVqkNXAzsBUJGMsOhuVFWtpb+GFtJpZjWNq1vq9mpEUwBDMMxJTKGHWA3U%0AZbXmHRojTdN0dXU1TVMIzvC0mBkgOFx0b+fNZrPdbrXmu5IlaXAWOiAsAENEgCMippTyvSqIp/Al%0AAjcXi2YwyzmltJhpznlOi8+ymKZlzjlH0Ublzco55yQZmQhDjHFJO8niAbfOoBaQmJnqGIYQOAxE%0AZMSIaIve3983tuoQAoViy/XhQ8TAXIimzax7X5rpDA7ZgB1gQOWWBwBHULlmAKaaxKvoQRYTkWLD%0AN3M/EUTPvb3fupvVztc5uAcQHpi8wCPM6x7vu1Hv4svVQZpqKEHNorf34aJqRbcK4N2FABQjB4qj%0A625a90svwICYEVUoBtNBTTQvoNkWS0LAMTAzGQG6IpII2GNVPCQ9sPeZVC0vmYjcXu/ch9mSCKaU%0AEEMIgckX0nJ7e/vtt9/GyF988eLzL15M00REOaseJg/rh6iphKDzD+8vbpgWauxAG5zjHdI30U50%0A+TMCj1b6FvqrlwrfG2Ilf276r5b0SEuURyaiUGjwjv2bzp5iZzFwEwgfb+GPWlqDoXtPsSutwe9s%0A25EcJVBfwIfLQz/21T907p/KCe2G9xq6n8Nq/FHLU+bur+XDyocA4EeMwN0rZI/glsfLQ7IyInXC%0Adv/9Y94pR9+8c/Uc7XTZzMBYy0/YpRzQmpW+bIh2UNpQ9BWebUwllzoawGPYgOcw8OPdeeTRR/U8%0AXB4KuO1NwdZdc2AWPjo+y5d63nP9ofYIGO/X0t4I7MMD3XD5ZwJShDMYGNWq4NU1T+o2fuy7qzVv%0AUH9+YBMAmy683dKdBwhoCG7HAESrBo1+03/oYCBAMW0ubWfnHcrSMgBEVWZWzAjsht96QUb02w9J%0Ani0DFuG1tMEQsOXYOFh1pcF15Te5sMiV1bjnyZi9BmI0OV6lfS+Op6VT+jrD+NlhORihPem6NhLs%0AR4Z0/z52RuA6JqZmIAaEkVk92YxB8uSliCGEL776EgD+8R//ERHv7u6Y6OL6apomzzr7Kr7+7LPP%0A4jhcXl6+uXnr5CvNhuaWlpSSqiEIOFGRSc4YQhADqf6lKaVxHJNkB5xzzmWHQUAudi0xaRgYmUx0%0AkQUXZOZpmmgs+/l23gGAEwJzSYcLKaWNbdbr9TCEEILnUHWrSPM16A1oGQBMzBAAFYGJmjLE5CBw%0Ave14ff6VPX5AQAVBMDEzZWRkZKAYD7MW1+20X3uESkQsJmBuFEVUooI26ytfvGRb4lOH08MwVHlX%0AW7+qiEwgSVUDoyovu62b2YdhIHKhGaBm8bmf7wDRM0W71dQNs/e7raquViuqBN1mtuTkbZuGMe1m%0AX96alJGBYZqm3Q5SSludVdWRDICJCAdmHlNKy5LmtAzDNA1jCCGp3N7equrV1dUwDKtxjYh6qznk%0AlBIimeVFCz8zdIzcGMeAQMS0jnEcmPnm5maeZw/NjeMwjqMPsmthVHUYhkhkZnNKIgJqFLgZD6E6%0ATbTNpG0IIYScl2XJ2+29yDQMYRiGzz777P7+3h2qV6vVdrtNKVFgJyb3ranGbZQ14BUWVwLRasAM%0AZMVTwMomS23SVVEVmNEqAxwzE8N+MRMhSt0JzRc8ZQpDCaNVgHEcs9O8oc7zjIjjOLnjgPsOaEvC%0ATKYK7vM8DNPF6nKet7vN3bIsc1ow5xBCjCoiccSkBgDr9RoAfNWEnOMwhRBVVcHc+M5IY4gxDsgB%0AFzKzzXYTo8YQmPjZ9bTZ3v2X//MfXr96u76YfvWrX/zud7/94svPV6urZdl5ZESI5fByNYQ7jDg7%0AXVNONXTkL6mIzPPclBSI6F9C1XpQZUKRSohl1Qjc76hHG+wHFDw0Th791H/uj7+jA8XPrQr10WP+%0AzRnUq4OAj0YIQQQB1BACMeKBNNIf03057a9V5cLT5KhPX07l3nZ2SyXG7/fSR4Tkdk37tV38uCn4%0AScHA9QI/6Nu/QOhv9NH3jwzm2WX25xr/n6b8BXft6eWhQTjFU++7C50HwGfXdF++/+Pvv/7F3xw8%0A1QxKEr99e96rKX0525OimT69GOxIZnaDwfmqGxJ4wFR19nIjYN1L8x6LTMT+N7qJr6pd1SNJemzc%0AaV5rnUfQ9Ij32gDAQDyeum1MhLXOZpQ+kyb3PcrT9o6HrKl0YLbsaj397AjfilUZmlnmie0RMIS9%0A4yVqA5vWA1c3KBTDgAG0kODmCofiahQo4/yg7dpbIZXy1L/BVgB7B+zS5mpvgKL+QQCwfQwM+ncF%0AM9TBsROSanCbhyIgqBWJs7kZEJdAXwQwxwCIasDMWoy9xVFWCxfMQZCzmTGgkRhiMUVDMeqaqFZw%0A6yRedmCmJjNU9TWcXTbSPrewqoEhkUEGBATuczXrXgWwF6D3R3I35w+xuB8WKsdqia5Xb6KaHt7Y%0AG6trKh0EqKo0A0DgMrpqgESAnjTJJT8HcoHC8+efpZSZg2NgM1tdXqxW4263Webtdjt8/vmXYnCp%0A8vbuNqnLH5Rz9lhqd8wzM3aNhRoaal44RiR0QAUAWcVpmVNKBpolWTYkxozIKKACxWNYREAR0U2+%0AQnnGjGOMcSIFisrLkjUbgDJzZCRg3zxSmgHU0+FUrR2KGID4SwpkAUscrAiKCAcIHOtEq5kxAagh%0Aojv8i6kZIBIQMgUQkWxZFDrSLAAkIhVSUFISKko/RjJTMQQFSfv8KyIeuQquaIvkhl9EA5UELqab%0Az7iFQGZmCjnnTdqOo07TFMZhWRa3+6mpSF2BagCgVnduy0SUl/n+9mYaIq0nxAKT3FCYVXdpozoN%0Aw/D5888Cki+APOfZSBWmaRqjg4qiNMkmCuqaLFQkwLRkIuLAl6vLDdyllABQ1VTFXw0y9kjjlNLb%0Au9ub+5tdGq7WF9OwWiTLzc2ymz3INoTh8uJaRDTkxbaoBoRJRUWHYQBFM72/vw9hjmGM47BeX8ZI%0Az188G1eDc1kvyzLkbKLjODIRx8G9Z1Oax3EMgYliSmmRBEu2wOSEY4g5q5o0NWCbQkRk42kFywzz%0Acr8sPE4x8HBxsXKVATNfXl7mLKq6LIuZmUrZUffaL1MtJGqISDWM3MwAmBFERHPOpoxoGMDKFKqK%0A2V49l1KCBBSLrtPxD5H0h4sq5CWBYgiBiQJFxoC+9sy8hcMwIMI4DsMQF2fSFmNmQBURRo4cMMRp%0Ami4urrbb+/v7+91us51TVh3MDD1jtpBBGAeiYKhLTmI66MTMiKaokvKimjJP07QaxilcIAda4nZ7%0AO6ftahwpxNX6crVeb7e777777uX3r/7+73//n/7Tf/rd7347rQbEOKcdiEUemHhZFhWRvGsKIOSm%0AsG3MAqrKKeVGD96YpblGffeglDpOLDtxuN3v2x+Bgdsh+3g5xcDtuTVyoQp1lZejuXAD7JMnu96l%0AdEQNjFxj0jrS+nJWIOy73GvJP6zvH1P6Y7R9bipIEXFVYKf7sxbn3OQW7OL7AI6FyUOR/j3KmbsQ%0AyEBo/68yYiEGOPj+8f6e/f5Tjf/PDU4frbc/Y0v+jOXpG0v/LjylfKwL9M9zSh5ZxP02d/aCR74/%0A1Tfs6zSoYm4JEwUAhcJ9evr0EwB8/KB+Is/uwq3an+cUnC0ffEB+omLdv+/3Rp378t3EEv33TXro%0Avz/Cgf31BSKfmH+P5t3MCBHQFNlv2td5rnIA94g9UFn0rnTlcXBwslq9odam1DHu9g2zvUm8/tnV%0AfNrfs2LTB6+T85KZ//TALb0c0FciNVeK23/c49Qv3mw2P/zww+vXP4jIxcXFixfPr599Vrw3sdSp%0ArYj27ohQBA5wOIl44PehNawrV3dN/xWZPFdRYXzNbhBDIhpCMWQ14UYtV8sn+ExV8Re0Wo9FugAH%0AQyRQzc2u3tTwRWg+CBpnADEA51ezGt/eRtIrd5siVFOAgKEWgzAYKmrh0AIAN1DXQShjhVVD2a32%0AtsCs2rKseoP71Ll5x6oShwir0Xi/Alt+VLBgZq7D9BvddKyaVXW73W63Wx7C5eVl8WlHzbmkzPVk%0Av81fV0SEijOt0ymFEAKxgoqomXv+gpmhsWgGI6bIHUkPIg48MDMQF5tVCCEE4OpqYSgi2+025wyE%0AqgW6FF9WQCRjiMxsiLmWRBJTcuTvzG0e2jpvFzcAmpkno96vtC4oN7hXrahUY5d1RN/tTbHi56Km%0A5sEUgKLKSiX377IsAMnrDiGYooh4Ft8ebHgz+ghe6KBRYQCphm6q7wuYAVB1b25G4+Kk0BZVB//c%0AVYGbadRVq64W7Vvid8k+WTqaerb2fYAVACBwYBoGETEg3Gw2hpQk62LuZz7Pc1KxmneaaoipL1HP%0AT03VOg1uAI8RtqSakghlHCLHOBBCSun29jal9Mc//nGahs8//+zicmLmGAPo3rG5+VMAQGnt4Q6J%0AVX15VqQ5K6X8bMtRI0uvK+93t3Ed9Gv/fQlH+nD0/nMop9Jgi0lpX/YHCnRygh3SZcOPOe9+Pj7l%0A3/dit/2E5WcrTv9sG/ZzK++1es8D4IccG/ry7b/8/utf/A26oal85w6pn+b9OZWMsVjNUN9pW3a+%0Am5MVc1Chb3snEbn4AHhWJjcCn6WSLhIbIiNDRzLZxODWqfIBDgRfbEzCHVLa+/d2XB79Jq6qbov2%0Awek3weOhewC6P9LfT1sQGUDNyDknHr3yAboLqIKskZGVWF7rKZHIfX39K0UiU7LiL62oTab2ma9L%0A6Wxepe65h7CtO0Iae5YWk7IjS6yuCoezcCptwLnl1x4EaGbURLe+nqMqXJgym4mH1j4jhGJ01YYj%0ASkf8pVUA2suaFZz4IQlUnV1135Fiquq7c2wENhcQCREN9gEC2CWfdJraNjgfvFdgz7x1sAz6op4W%0ABgBO2bPKyKN2r7Q5u5iZxRhdDE4p7Xa75l3JHFar1Wq9vrq6EpG7tze7ZZ7mLTM/v74yMxC7u7tD%0ANFnSEGPS1C+hIkmXgTIA8KQdANDIdYkoEmuMZiZZ0QANkDiaCYqZCSgCGKqqLtnjRQkAlpz9vSAG%0AZhTJZugur8w80pg0OZgXEY6e7SYAAAgioaoBKFEgAgqMTCICIiaaxRjdpdrc6l4mFMCT+/rgOgFX%0AVhAwd+MHAEMgYDUDKfTCQMSAjkaTaORAZogeaYmqJaUPEUoJ4AbHz0aoqsjBrBidjVBETAUJmThi%0AFDBVnfM+B8+yLNAJ9z4XorMpq2IdBzKzzWYTY6RA0zQtad7e35vZixcvwhhUFBkxoE9W29gR0ddG%0AjHvvUDObNQdDNCBA5jgYuv6CmSMPSec8C0MgYslqYAISwhA4hItARLebe79+h/PEUYjAdLtb7u+B%0AiChwDKMOGeDCCHPOgEXPcnGxQpxW6/HudpNS2s1pN29iGO9u3l4//+zq6mo1Tre3t7e39+4OvSyL%0ApyBGRF0AYMZKHQw1ay4I7GmxALL71tbEOYhoWDiufCQ9ONnrGcaQEt/d3ZhZCGGa1tNqVA0iIS+p%0A+ai3eXEVQ/PFbTCVaB/7DZ34XlEfCQgiGZkn8kUBRO1311abmVVbvUfpAxgZokkyA3Uvl6zZRDg2%0ATuwhRM8SjGDMnCWhlu4TYRwmYg5zHOK0mzeL5JTynCWkHEIiDIbAMXCM4zgaIgMjYsBQWLEQTXUz%0Abz2efxjGzz7/8u3N6yVtc855DBc4rS8ux3G8uRnevHn1//3//G/ffffd737361/+6hdffPHCRIcx%0ATKtxGINrSVJOKc/jOIoWfY2X5sReE32TB8e279sCPtpJmy90U6idXnMqeDy9PFEO6S/rH3cMccEM%0AqJ2WB2ccgCoWbxcoxApgZ46kh9rTut/Q41l3tp+4tPeiKXqkpoD2N9E3Qzx0OKcu6XfrxdHAfir5%0A8AFM+2nq/4TtPFIDffL6P6z82Rvwr6W81y6E/+v/8j8/9NtTPB+++eXvjq784B3wbHmotocw8MEq%0AeWeK0s4udB6EnHwmMwLsaUL6twUrFu3vtY412vYmiwdNu6cPRUT1YOTDJh0dVO2573xP+paf/emT%0Alzov+hCef2IzGgYG19mbHbox0x6hFT3i3gW6skP3u9u+tnfm1DlqQ62hYeBDyQxPryzfNFEPHjYC%0A77+xZr6jo3r6S1vNxAGRrfNc6h/XN6mchXDwJ2JRw1h/b/foDv+XC3ohtV3Q/mwGnGqOaAjwoFWn%0Aw9sPwunWv29P9yY+4qvffe7VEB1btfYztXcPW5Z5WZbb27u7u7t5nm9ubr799tsffvjh7u52u92m%0AZbfZbO5u3qjqeloN4yrG8dWbt/e3t5vNxp0KY4yNZLV/bZvM4TZDrPlIdB/aakkl56xSnY0Rck5z%0ATh745x73jMTMF6vLcRwBdJ7nvCxmlnNOi6iCGRKBC0AAkC2LSHb7GBMRMUefZiSoLsfcDAjuSufk%0ARkw+RtpyVpVOqQFhIPawLgWTpAoF5JduKxoCAbqhNTADQJ4LUiLAxlgjxfVcEREDH60rqFJtmzt3%0AV/YvIw7MbLT3m8BqW2tYq30wM3VK4BiGYRjHOI7jOI7DGAxgSfPd3V1KaX15+dmLZ8MwgKgknbfz%0Asl28jT5ZzuM9DMMwBCJiKqS7IJpLsl4FAA+6BlBgcnpkRIyRVWFZdkRhtVpN0+Th2dvtdrvMAODK%0Ai2CIiAEKigYA4siMWXY5p11aRJOZEcFqtbq+vo5xVNXbm/vtdrvbzcuyEAZEvLi6nqYJDe7v729u%0A7na7nZl5uun2Ioeh0Oe6DO0Y2Mz69EtSuJRLdGVTa/Z3OeJ1era3b249MRIRrdeXl5eXiGRmaV5a%0AoEGb6GbG9H2DK0GXFUL1sp+0xdBmE0o+c2nOKb6d9dtbu5GZYxyHYQhOGKZoZqBZK5tUuZJCt8X5%0AjkEAoAIiBrI/0JmdDGzx13ZJu3meRYuuTVXFdFytVqvV5eWl54syMwZm5iFGAJCUl2VhwHEcxzgi%0AwmZ7t9ttUpoj08XF6upyLZLubm9evXq1LLsXnz//9a+/+c1vf/2LX3x5dX1xcXFxeXlpZvf3977A%0AVNVTPbf0VEfvBXSEWP2WW5n8ALpNG2twab/bn91wH9rb31meKH6cvaw/leq24xoK7me/LRg/C8px%0AVr0YTk+fpzSjnapPafyPUc5iNgBwL3ePr2nOKb7H9oscOz68du/RUHyS3j1k1/202PUvrzwkq/8Z%0Al9xPWXr586ELjhDTE2sOj1z6lEo8VvDowlOBFZpI/bT1+c4OPNrsx7bmo3ufMk796Je8hd2vLmz5%0Aw0pQbG9tO5T+GxJuFfYPOkIX7emIuM+bejjNRxdb5VntL+7/xY7L8ew0nVb4+Jg8vSDiXjVxeHK8%0Ad/0OZSvP9/57M3jYO4BsDws/pvQDWCD9E5v9ANB9ymCeIkCfYyvOePuiIC73uR++u9lCPaHN0xcj%0AArrFGhWBDa0usPIvoFbWE6JAxN0Bif58KLoEp63emw76ZbmHP/vDldo4HR6xTh67/7KJZadD1J/3%0AD50N/V/tU4nb74bRL+6V3+5O2Rqvqiktu912u92+ffvmu+++/f777+d5BoDAhbcWAJABUHPOWsEY%0AEbdsVUetddBo1RjfN7uXQhCIkIEUANQ0V6jAgFBNcJFDCGEcYwgkYiLiKFpVsgjTSOT5sUDcqg9M%0AhOTRm1Y8R1wKIiLey4oHJg7HP55TikDVio9A5WcGJARCBVO1LOJmOEAGMEQQUwAQtcgA7lJN5HUC%0AExIxEjEjk5o55TU7Pw0zdiaLNq0OAqFqWKxa1BUxgDHsowGPRDpEBCr/N6eXJiSiYRjW69U4jsSQ%0Ac56XJeUFEVercTVGct/e6uOwyKKqjBgCDcM0jiMzerQdAAChczWp6jzPYAaOuxDNvRUEyIiBwcCy%0A5SR5ySGQRSmRlgiI2MfvQSpERFA4e7NIMoBsIijEAOhuR27X0hCIOYqIWl6WRSQbWeCBoPi3m5k3%0AhwypcjM4s5QqNoVCe/sQ0UpQg6hKCe/H5sRvVbFoRQlsngELmZGZLi5XS9rBBkQkpXlZgsNOV6/1%0AqihVwxLYXzYPM+e6Q3DFt/usEtZUwIBgUNkQ+kONauB9+7OFiebKGGxm4pG9JUOBGpQX00kb2ARU%0AAYKqawCImRBYSVFVyUzR3bn95xhWATXnzEsgjnNaJJuIpKyLZAopDNEQKHDDIUYWBt+XlDIUei80%0AYo7DIJYVRE0XybtlNhMx5RhQaLfbvX79dhgjoqh9wUwxusYBAQwKh0MZyaPdsn1w/YKPSY+LoO7A%0AD4GrR8qfBYf0XSuHTqGEOPCxbwUO3Z7N2sL7BG14YvlIAHP2cXtUD9Cif1tgcJNF+7O1L9AfUt2D%0AniiovKvBH96vn7IcycafvD0fuU5O3+L3LR8/lT9Z6Zv6IEOq7aP2HC75je+0gT4WA/wUR+jv/vkf%0AvvrV706bewqu3GWxmQ4+svTMsecv8APMjja443scD5weD2fXR8EPR2o/M6Uq/SOQZ0XtgujaB6y8%0AlO2Y6fbicrtBCRhrAij4yU3RjcD4qKqjNungz1bPQ4Nwthy1//TXD8LADOAuskUu+Rj3oco02Dkw%0AF5dmgLp6yzUlBXHxddP9EjR4miP0UTmdiOOePrA+20FycvQekyRXhKkAfDrjZdxOTiyRTMQ+BgTg%0A7qBYF18Zt9pPRCQ0U8ho3Hki9QdhSolVbSgcSC0irkeMRGRkhKG2QTyOkWq0WxPcERFAiEK7vRsK%0AM4OcNYS99bgPHzgagXKD9eqovZPz4ezsZ/ah9WYgHgrYjyciOp8qACzLcn9/PwzDixcvttutO3mK%0AYAzh6tlnm7ubnJU5E8H19ZVP6DzPMcZlSczEzO6Iu+8CE2vJSrpQHjh43k63Z/oIE4A1N3IDNAAF%0AVFNCJ21BRAUzsyUXD+3VapVzTpuNqiKC6Bx4QgyIAKJSQ44D835JaQ0I9qQsuG9kYwB2I1EGJPQE%0AS6rOek6oqoAQzBIIAxkDKibw/6pnlWNgRSXBJCq7ZTDNUSMxBjaRLMIDt3jXAwBTF5t2zNI+vM1a%0ATjU7l9uqsdvPe/OgV87MkQNErGZtmXeL/zoMwziC557x2G9EDCHW+OoUQhgmZrwws81mk00HCm5v%0ADKGYVswsLRnQ45BhmMa8JARwyyOqZ2ASrIzZZo5AhpzzdjsDEAxKMYQQSEkR3PgJxJKyoJH5e8Sq%0AKqJg5omg3aKlitvtViTlnC8urq6vL2MsIeK3t7eiabO9CeF5jON6vfZZ3e12OmsIQcviV8ySAbw7%0ArZ0AwIjZFDFgZQyux1PBS4jYuNNjjF6/W59Wq3EYvn79+vX93XZZlpubm9VqFeMYQrBk1HHwtNnU%0AWhys7jclPMji0x6dl4TAiMY8qJYEV0REZG0baRsXVT/tZYkhzN4SN5KrSXv9mdmY2dAslQ01I7PE%0AsCKiEMCTgqNGtSyiAEAludhYqLYXWSSnlHhZcJ43uzlJXpbl2bNn19fXzlOlqpvdbj1N03o1TdM8%0Az2nOMM/DMAzD4HRW87xNkm7uNiEQ8XB5db2a1kua37y+2+12L1++fPHH61/+6ptvvvn6iy++uLq6%0A8jzPJdwdQESGYeSamrs/vkWkkWC5tdDM5nl2t5T9JlHftX4zf/wQ/PHKI2JJ/9ljNWpkRpFLsXI+%0AqeL+cEQENVDs3dPasx5pxkNPf2L5JKiyf/rR+YWInprbw17aE90vySopOrcs3Ie8HnAypP0TP6Dl%0AT0kv/HMop4gADkf4I8v7vjg/EgL/VGvvJyvvxI/HgOhdOPFT5gH2cn5j+hHGuffVfNL1D0x2NZSd%0Af70fX3mKAIjQbz0IZnWS9LwJouy/UNloSkL2igNckwFmYG5gqVK963UrkfLDW+dZY3svF57+eXD7%0Aj/luYLP9fXj93rH+9u7QOq315JtKEH1as9fzvoBcuxHrqKqtaGAe0SD0WobT5Ve+cb+sutD3lzno%0APfyyfqjCIni1xWZrNc38gXnUgKCZd8yva5HMVClAdZ/fNRNRFSmoChMKlAGcp/jYkaxHIO5X2CTX%0AvrNaAOH75ZY43RAf3xNOqzXdvzBlInAv5KVFVNK829y8fX1ze397e5tzdnobAGACVcXC3MOSrXld%0Adq5l5mRIfZsRsDnsH81+BW9mZtmdkK0QeOacDa05ZYJ6ZL3fTjmrO6y6VF2sVYVzi0RET7iOytPL%0ALkiIJLIXCr1hAiZlIRVZstzkaxgch7sngCoUE66V5KtVBwcEBIigZqI105eIZEHEASjEkdzvQEF9%0A4TnPs5oCiFjOvoq8UZbFchZHQSEERCYm9wtvlit/iEc5utg3MsUu6NfMQsBpmlar1Wq1KtlxRXe7%0AnakOo7usrjxYFIq/qBFhCKyqrmJTVIESQqkmollVmRlAwSzG6KI3VEAuuleAoiEYENAQhsChZRNw%0AuzQxMTOqZBP39TZRRPSkwaoZAMzfajR30BVJy6K73c49yplxHMfVyv0CrALL6khsrrEtq8535QY1%0AFRURtWQjOMib0G04UqkK3NS9p3lvB6iqONAgghBJ1H2mJOfFTLAedtUyXdyJPRu0iBNbZWsEBPs0%0AbwcSPwUX4n3hgoK5hoA6MGD7mOGiynYA4CZoQl/PhQ69YTzCllLbrYYoOWt5LgJ4nApT6ZU7OzjR%0AO1OkIYQQBw7RAAVBLM853e+2PMQWkaEgc8YQaJrGEGhj25RSzgvRAExMMaJCwrzstvMuEIdIYYgU%0ACEyAZLPZqC5x4BCYQ4zDOA7RPQhcfeAhGK4NcV/uNiBtWI4OI/dXL/vMOavgz7A8fmrgiSdOK1ad%0A+/5iSuug66x96tupBF10Ui9+PAJ3j8q/Ouz0vuW0+3/xXf75F6xo61OVdwDgDzMCwwmI6oH4U4zA%0Aj6C7o/IOiP8uDUDbDfc2wXcZS92k5ff6+PRbajv4UQ0YGwa2Wvo9SEyLYHqYxd48p0h5lGYTqjkS%0AERiwTy7y4GtpWBB4a8AR4jp7Y/99f/EjY/iehRAVgB1jVFn/oejNswUBzI235xSKe3NfYcPqEG2T%0A2AGsru3eCHxcw9N7VKdjn3CyDJrtaZgeWlr999bxJB1cjOqSZbtLVKkutv5eFUEjcwHaQJrsIuoq%0AFFO0JgEhMqHowaQLlPhSqMoKUJNGEYycc6rSoZoVHixz9l0CUHBo0zJMNrmzLv7MHFtoH+6NeKaK%0A85w8lrL9dKSWfnTZE4CWjIIPGIHPLGa0EgHYzUh7R9aXFznnr776arvd3t7euhy5LAtWlbnHy93f%0A3y85T8MAhpeXF36vG8ScR8fMWl4oM6uUfgAAy7Jo0MFTwY6j2zYBQMTIE1WLao1dV1G/mYiQ0cRc%0AulXV1bhmjuM4ikiaZ58XJMnZXBoGkSTiLQdVrpF+zaDnvduboIlCCCvEHaJHMhMRUHEsNDOPq4/I%0A5tqVMglGQGpCGEpf95sVEeEiWcAiMSAY4pKSmRnC5frCE00h4lFcaPtSK1E21OTJnmjHw9v8pzwf%0ARHJ6KldHwt4vD9klonmezRao7gbFSxb1+vr6hx9e7nY7ZgwhDENwORJQBXIcmPnC6xRRt+3f77aR%0ASuZnM6tRsphVRhq8F77mZRZHhD6eVLVIZqZZM0AcwASMi8bTmBALFbcgoBvsEZrLg2QDNOd8ijFu%0ANpudu+xvt8+ePZumIcY4juPr16/nebmVt9O4HsfR89Mi4jzPqhqNHUOaqYkmVczoGwFRaCqw5gPi%0An81IWcvRVF7SFEL0cSAiZ932dfXVV1+9efNmux12u52IYMCUFBED7zFtOwu4pkGSSn5e5tSy+3v7%0AltKr0qohCwMG97nIOYtB8+vfb8sARKB1pxKRlAIRuRGYA1ZHFolxtBAicbEpgomA6paAPbiXKACC%0Ak8mpxz8vGaj4oCECIYUQPLw8bO63221Ki+dk3l1dXa48JRI6Idn19fWzy6txHG/f3nkI+rCahmEI%0APAxDWuKwvb/bzduQeZqG9XoNoKYp5e3bN3evX/8ff/rTn77++l9+/Zvf/Pa3v72+ukLEcRwdAPto%0AtEBQP6doT7Kt7Z3CauEvnG0xco1E0C6r0M/TCLyXORFFBEDUyCypcsPz7hhcl3T1FvEU9MVZ7Kcr%0AT5d1T0s/CKefe4mUu5zAzZvGTyU40cD+qOUpRuA/16L6KcvPoY8fs/Z+snLcSELQJ42bVXPOIxDw%0Ak1mA+7lsB2RfPsbz+aGFgocev/AE489Rww5qxpbeAB5XM5Qsqc3Q5qi+mhqpZEcwAHDZT2XP5esn%0AtwvoLswV4pCq/zazAC4PodvuzMzAFCr1MRCYFbU0iNkREdR+ZJqpz/c3s9LkPkHr0V14iH7PDlr7%0A9ePfn0cwdpN9H7nbLzz5/sQgbNR9j+fvKnHF+/Qe71W6odNiuG2mVu006BVS9odTkX11rxE4eoMa%0ABoY2Jka+VnHv0LVX4RMi1ewX5PPOaGaW6yNcWEZkQCV0+0s/YAoABszswcBQjciGCIDurCuFFNSd%0AikObKTURFahw3WpqHK3E0SEEkSSSRGITSrCmb0FEl7F7u3G/0toQ9eNzPB1WlPpmpqexXgcvPdfJ%0AakoEiyGKCIIxwrzb3t6+ffny5bfffvvq1avNbpty8nu9tcuSNpuNky2rABGYWc55t9s1vcCRsNXm%0ADlwOM805g+z9t91QsywJqlNBkuLNGEKgQMwcOSLiIotIJbuC2cyWJack1QgJOWeOK6mR2i3NTPMd%0ABZd6LSMamKhAXrLVpD7Ijb67Jtv0fMIqrmdwkRIRnQ1BsqkVC7eA+T5ohM5pVUbcEAwUMBAZaaVS%0AMgAV0SwqKuAM5IWFq0QnVnsd9GmfWgrTcRyxIGfwtQQAgbk5c3qX/fosknIm5surq4vV9dXV1Wo1%0A+iKc53m73bpBeLUaQW3e7RDRHWuJgrPncHBraQGNyzJDVeh061ZVBAKaaM55ySnnLNWp3FeCaI4x%0AmioipLwMPC7LAogmxjEABE3qGBU86ZRkAKDAIQRFUhXf3QHU1ESFAmuW+/t792h99uyzYZgcA6eU%0AU0qW7xmRMDCg0yOJWAih8Fl4iKzvXexLxZo7Q7/j+YygGbLnVS5MWiL7pLshcKPhIaLVajKznJec%0AoWwgSKrYonObb3OfJqol+ipbpRXP/3ZL2XlUm9INUEMInhXVkwq3LrS15O++KuSsCMIMMVrFhL59%0A7Tdn3xu48X45ETsSIsYYwfFhXkSzQY3jLfwgGEKgOIRxWgMS0bKEJe1yzvf395qWaZrGyT3tJedl%0AWRY0AFQOqFI2GWRi5jBE2JIiZJXtvDOz1XqMcRTLFGJe8t39ln94DcgXFxe+1EdnZyNqWX/rfksi%0AQhiIWNSTVGGTSYrzS0plidZcYnXc9ped3X5/gvJhD33o1DiVQHrJhM5FzfwMS5tE6F5Pf5t6uU67%0Agnvt8z4M4SkP6j98qgXQ14aHeP696nnf9rRnHf171M0PaMmHtefPVR7q3dn2f7zw/wGlrI33vB4e%0AbucnA8BnMcwnrPynqadHJk+p8GgRWG9l7fRqB96GFQD33xMdRHejQgMY0O1r2PHT1ql9rF9nv0fc%0AMx49Xo6Ax49X3usF+1FX2iPtebjs7ZOnDTYzgPO1ne627blHDXh8Ck5P7gLkdO+AffZ0h2JGBwcf%0Aj9RsTRQwPFq6Z/uiqg05Q2deaBdjtfy3cxqqHdIF6OZ618Pdo0oeH592I3Z/lkcfjPM+JNvDHR3n%0AmAli8XrdbDa3t7d3d3eeD6l52DrEWpYlJYegZoaqkFJnsDp8/c+OcOn+IVmLdnGPR8Wtl4xsNedt%0Au9LFGhExASIDAMKgPbFWR9wtPSM9FfHXXUT7MSSigAQMngEIQMWUFVtEcS8cq/pslkjL03lv80Il%0AHQsjYmBsagIR3/qwwRWp4L+1qsl2WIkVuFoRW0+9j0467fjHjdtt+qim/33+/Nrpl5dlmZftPM+q%0AEmO8urpg5pTnZVn8NVdVRGEMHsfuaKw/Mo6EJ+8gAGSVOS2NUdkvaJw0/gKWzubFGZIAXZkkDl0a%0AACZQxiKzFkcOzqaq4pQBJXzAraaIPI4XIQw+RKo6z7OgDMMwRGp22qKgQeony8wMXPo/SeNXuwBN%0AeaR7waT5fbRrVdW9IaDa5M2keS6EgEfP1Y6wp18tXrLYXolQx7+/t61bfyLv/V32hfaszq5S3O9I%0AMewBQ6kWfMFwQ+agNbohLzEwEgG6mnK/vRSqNiQRUcy+GFarlZmq5Xme53km1wyRuanWPRqISMuJ%0AoCklQ2BjosAUYxxSSup29Yg5KQUIYVivLhFtWXavXr1S1RcvXiDyNA3P6fl6vSZAd5SA7oAAADVV%0AVahRG20k2wDiCTY4PZt+ghP5w0q39++3qQeuOSj9Gw3n9u1PWz5YxDrdXc8ekb0LVd2lD/IetWue%0A/tzTE/njy0Pn+08p752Vl36ylvx5yyO9/glQwJ+lvBsAP9EL+ptf/g5gj/2OygdQ7z5x0I+uaX/s%0ATcH4mF34aMe3E0D7QGRIPRWaqdja9wUtSN17zQywUBAjgLnQrx7Up8W5qIu8AgAgYGBUxhrOZ+Y+%0Ahh4utc9Bgu7YiXtxH/qzqp1kh57GiMHDnE5H+GhAHj/bTn89uv1sKUlDq6/RI6jm7KPNDHtB7VGP%0AGgZQBEPDKtP3U9xu3K/P4v6kdGJUf7yoFaJYRDwxyO/9b7HKhOU0qn6t1SqNpmZgUEMryy+nVWIJ%0ApAPYG/Qa4lIR6GyMhgCy/7Md680ODADQQFo3LKYCiB7T5+OmqoWjFjFUfGhZ1DIRWUaigMXsnNWk%0ApSvxYD83U0HhomawnEtCzmqB9YDNzAQTDwMh5pyaOFKsl/sBa8V077V+kBMYEanYPj0ncBmQurT2%0ACA2B3JaGyIgW4wSgSLZaj199/cXNm1fPr9dv3oTN5g6ACE2Kk3M2QOIwL0myAlDgGIZhWq/FbLfb%0ASc5u9I7My7JYedYBG3xASg3zIXLhMyyN9HSlEQIiFsi9W8ZxzOCxiwhAOWfNpsFijOO4QuTdbqOq%0ACBQQQUWgCP1E5DxPCBiIlzwXyzwW3mWRZJDRKCdRyzFGwhBj5OpxKmAgCSiSqlUbGVFAVVREU1T0%0A7NRgyhTcCCwgue4/1WRsSEQxhvpKJskESARmTpDbIkfArKWeLmcWM5llVSVCABRRRGFmAHTqICsN%0AI2fTdQfpULNSRcSSHnkckyxrWkOXFMQHP2edpgkAlmXZ7RaPp/UXTUEALARiNjcoArDje98FFAA0%0A+4QuljgSKTV/9bJqyRZZYoxZUxziMs9i+fZ2O45jHIcwsGNuICWGLNktvIiooLoU4i4KYU3rzW6j%0Aukg2QGWONAWb52VZfvjhh/v7+88++/zzzz//7LPPiFgFbm5u3Nt2NV24dsD9pZ2PioiAkAAFDBUV%0A1D1Ij6BOv4A9dL+cawRgi0dT+/iPccyYU17u7+7GcRyHGPl6nudlWVx5tCw71+mEQAAh5+zhwaoZ%0AqycIVL5i5hAjq6GIpCS9935Nacu+mSFZCANRFhE4BMa1/UrERFBWmhZVnap6e7ASaLlCzvK85Byj%0ATJ7KC6Oq5qx53vEQkSkEQuQkWdXALCImEQRTA0gChkQ0hGH1fNzN23meb2/f3t9vl2WZ53F9keDy%0AEgByzlOcmHmcpjioJBWROeeU0jjG1fqSY9hut8tufnN3P4QwDGE1DtPq4rP1xWZzc3f/9k/fff/2%0A7e3f/u3ffvPNN5vNTkSeP39+eX213W43d/ctZCDGAVDACAw9d8AR3HVPn/ZNEwmahd/M3FflSMX5%0AE5SnoG5vGIL6Jtrf27xjVI2oKObUnYM+FVPrk8vHD90pbDsrELYvfWRKSEun6bCTCKyz5eiC99WA%0AyMP5kB4SKd8XgMnD2UDOlkYC2kSdNhrwNLH2A8r7jtuPUZ6Cs9qYHH35Y7broBzjsoef/L6t+sQk%0AWA+NEb4/v/xPM9wPPeXD3rqjSvp101SRVFlMoXsBjvYpaKJwjYNSVZCCmY+uOd2wTv/0px8aZN5t%0AND5t29P7/vg1VgH80bP68tAUfORKeOLt77tcDRWsjvwT7LdVsj+Yx9On7998O1hO5uFonXn5qAYA%0Az+IBri5p+XKPRNh2F/Z6rq75ROSe1+XXKtxTFwDW3JuJqMkZ7Qhxs4PWIPburN2Hk0E1f7nTnVvt%0AiMj9Uf1LN9ZRVw5GEs7s4yedPRhbOH7fzcyyZGYmQiIABBHdbu/fvn3t5e7uTkSISq/dOtfi6wJF%0AMDTDnJc+hLXJW02ZVVzjq7TdXEIcMECxcFpz16zUU9BsaI6jGusVIkYu9lJEDCGsVhfqWWddhybu%0AacwxxsADVHt7WwDEx1Z9b4+IVJmo8nKLqGSnMiYkQgYsvSiss4fB6vvRNtNulyuudwAcAgdkdxlQ%0AN+piHaq9/7x1BArYBZb366G65dMwDG3kueZANjPPfOtD1CIz/eLN9m673e52u91uhwie19dd2d0D%0AeRiG1WrlbgLznNpaKqZsKjze7cWhalFERE/+BADIhGoKJatVYWkG5IC2s2XZpTkjGkdCQ0IWkB5q%0Alg/djmGdg64ZIhAYAQhWD9WcdVmWeZdgLCyvvWWvH08XiJkZgFrMuVtPRY6NwAAH6kvXFWNldvB3%0AFhH9RQ4hqImvEE8O3I5Cd51oDWtvSmvSXq/XBYkcUWG1ZhRnCidkZminJwEej+F+W6hnaD0TVXVZ%0AlhCCB6RDjRc1M49sIiJkHkPAwAFIMSsIqrrurDeAUwn+R08Y7Cs2hPDs+nmWhIhv374Wkd1uB6gx%0Axsgh57zYEkIYQowxRkYR2S2ziCzLwsxgFGPULCmlzW52FDoaKFAIwzhORLTbzt9++y0ijuOYku+r%0AcRiGHW2lpvUuybl8HGpS3Lac+h2yHzE9zKZz+pr/ZAWfgB/KDly9fJ9y+vtZ0Lbu7ssfsXywVHNW%0AcGojczSPbYr7a/qd5IndfGR5fGQ5+5J+yCPecziPhuvxy/7CinXw8pEO2hOg8r+6Eh6yzb4vWTnC%0AsQeF4d7YRABwiIGPrj43skct4JMLHrqxNOihP/YPeNS2+didLdCz/wbLjb0NrdXjgYi+3/hY+M/m%0AB3+zuZmhGy3N3EyGTWldUgeZmQEeb1VtRztFOFCHsh+r5v0Fhy//4TUHkOzscB1d88Bo/fnL46/u%0AOV7o92PC6Me/DyeGwwO1v74f0tPmHQ0m9mmKbP9zP2t9JWTgImw1OWIVdPZzTVByXbr330FyqL4l%0AhAAF2LYhMiucIg2H1DY0lAJak6BAtbr4+VtJaKl+rw1JlhjLKtw4AHaSIReaG3Q5EtfsZAROR/Lw%0AQxfsbWhmamrO2YsIoMuyLGnnVprvvvvu5cvv3rx5taQdETupElQMmbOKWPEURlaFlGSz287LXHy5%0AkQ2BkTw3iZl5slEFU1PnBPaQ/iqLuFShZpZOXH/rNSSS0yJLjdcFIgRWARf2QiiDIyAGUtPnIFTg%0AXdQWVNBvFYwKgDRRImJCQiACBTUFFfUQVoffiIhswGCGznQt2c2fhogEjFD5KgxADQ0IgQAISgpi%0ANCMs/sRoACi6Z6DRVk5fFi8Ob5pXatMtDsPANYuP35Vr8VBtTzAzTdM0TTxEBtxuNm/fvt1sNmZK%0ARKvVyl1SN5vNdnfvFjOHypHDrDOi2xuBiIJb1MkA9QBhIgISIRUfByYgFDEEETC1LCYDR09ppahZ%0AU5JFTIFiCBQiI6FqOSPaAiA7OAzrC2hGSDGYiTpYUyQM07RGRFOc50VEc9KBh8vVpbtsOIk1AAbm%0ApiPoXh11Xjsz05Mk9lQcClqSNqw+CwZQ0jK7Z7q/s6IlBlVVA2OXe9YDiYURmQCRlEAERMTUCAyx%0AZUNwgj4QgCxZVf1e6zRNCApWXxl1n3B3nvKVcMqzUJzIwRkTtcxgNdTH5nlt4B4QqJZTopKFmD3j%0AnJVMxQbEAAJEWNNKgaqzlBGWkATzp07DeLFaz9vNbrfLeckL5iVtYBNCgAgAwBwDMREi0wA2z7OI%0AAggzD3FSgSWJKChgVshihqpIFIYBMS/59uae8OVqtXr+/HkjPPMohoqBiZkJgaov/dHOeSQMUMeY%0A1b+ip4qzn6y889yEQzvB2T72352VYX4CwebTPuJYeOgOx3Zutiv7ffIjH/T0Iu+84uOg1vs27Ocm%0Aur6vz+xHJpf6OYvuZ8tD4/O+CP3Tp0Fq5exe804Q9VOWD37t4Xzv9j8Ve+8DvhO9PHcEXbC6vAJA%0Ak/uKqaQYf9DMc0+qnQglrfKjD2dHGM9p785+efTNIxU+fTzNrN/j/lxr4Ccr/cg80lns9LIH9/YD%0Aa31tZzSXPvNoYHSgw8ZDxbD1FfYyjB1UdciQXXIGMR4zb2HV1DRRqREREdE4jl6bS5ZmhrgHLW77%0ArdSU1FzvnBm1kfeKSAihb9seID2q4K+NPOzXobOTl0pFI8uyu717+/bt67dv33733Xc//PCDm3/H%0AMTCjqnewOGE62GBmopBzTknu7jYpzQDgFjBVdYwGh6//Eagr5jjbm/qpT1YBvR1sT4QLh2JNE0+r%0Aymxv5XPTFtSM4j4STX51xUTbUqiSDwEQiCQpkajFklV0OmTmqXfRkbx1bgWdmLU3g2Mf2m2GVFNw%0A494jQMQXT/e0Ot2O2xvidVZbR5hUKcfGcRwqIZZ7EPhCWpaljwd28y8wicjN7e3t7W3OyemRLy8v%0AmXGz2by9eb0sS4G+MTaNj6/YnJWZMVYOZ1UVaNcgFeYw55fCtAi4SdNDQwEDF+QMauYU3UKEwxin%0A1TgMgwFIUqzSopmBqB1GVquqmAIAUwAAUcxpablzh3FEYCJeliUtoqoxxhjjknYeEmxmAOiu4CU1%0AMXkyKhVQtsK8LXocJehaONdBtOZ5Si5/dMPAItwIuptSw29xky8ismd9qmzD1vmVwIk7CYjk7Dro%0AXm0EAMBVCYKI7QhFRL+q/dQtUX/puHWglabXKxd3YSZqSXemg3NuBffIAAAkRSw6AYQSXA0gSMCK%0AQPvzUZaEIQwcxnHlkyViTo49jmPAQEQheCpjho4T2xE7Mw/D4BZ7VRXROcuIHlIwClEcJC27N2/e%0Ahn8Kz549+/zzz6cpqGYiRsxtDROVVFsl2V61vbdNo5/0fui00kH3u9nHCFSfqhy14ViyOvm+v8vM%0Aqp/TX6Cx62hqejzcvvnL6/UHl78Oxf8Vyo8JgIuN83BPfFdi4p9bqQa049K/HorH+NCq2aPd2+89%0A7cx4aFPGtg3X/yJiAR4czIqpQSsfY6vqSLY+ekrLePzAQx9Uph5JtD/e1nCM+h654EyM7sdmL3g4%0AP/C7y3uNSZsjOHfqHL0ydTFVm223KgDAQw7NDsbNzDzYFRUUPaPRnhAcoPyxzxddJTM8Wbeu4C8m%0AbX+4mjqNtCKS/1D5yqs9Bd3IkBZPJunRvODIssq1MTrRqorkNC9pWRy9MEIgFEmqOs/b3W7jbpMh%0AkJkgspmoHqE1DIyeDpWIThfO2dnZw8VOKhaRnJfNZnN3d/P9y29fvXp5c3Pz6tUPnraEkD3y2fHP%0Abrfz5LRm5hQ1CCw5paV4Rx84ipsCusnI3Fhkimp7x063FSMidg54DWCYtTyppdcqpWuMIfJQcSz6%0Aj/sVQtBBXM05Sy6omJmrb0IPM9TMAM1dadEsa/X2dlZYf2jV0gGQEZohGfnSISAy8noa6mAiIG6r%0AnayL5VbTLOiMPFnAWbZEPHmytbh6H7G6cgmJiYloiKN3kJlzzs467Z31OfK0UtqRkPMQKQYMrAh5%0AWeZ5vru/XfIyhLher9frabUaU0qbzWa73aaUSg4bippNQZo92d3DsyY0JCk5kHxuRRSkqD8QEYkA%0AUUHEsqgQUahpd4gI1FQl5ySSsfpmhxBysf9b+99RUVXJlrOWaP19ogEoNloslvCcM6owxRAHopK/%0AGirgcafxsjygBNO2EOycs3tAYyUtM3sw0MNJ6H0pVZ9qn3UiZIPicOEXN9Ab6KAq1270UBkP3T1E%0AEBDJSchxTzjPXJQgROQ8W5792K202PlZ1Ab75BAAABdIr+qODB7kXk36Tu+uagCmOSVRsGgawfw9%0A8rXatAGExgRoDB5aSobZVETVDIkiA0CM8WJaaV7QLGnabmd/1gyzmbn/vjGiT5MBVCd/9zcZxxVR%0AmOetqqZFyHAYmcPAzLJIWpbdbvf999//y788+8UvfrFajdM0zvPMIWrHiLHfXg6FAcQDam6o1kKH%0A4slTl1Vlx88ZMba1gXge2R59Y1U1/7Pt0fsWPDT59rIcddq01t+zotdfy1/Lz/k1/7DyIwLgVn4O%0AesFWPlVjHlI0Pl55f1ScBZxFKO9IrbBKE8XdyDlg3CSMCISkB7a4Hv327elbeIq4+l9Pu/BQp/qd%0A9OnldC8+OxofVvmft3zw7vCQKuRorI5Go0kt/WUFj1WesH6NdkviAWXHucEuGLh7CjlsM8AHlop1%0A2TubjGudpddxiFtI3DHVM+u6h55332Pe5nl2o7EHalai4P2/AIDItCK02ETaI6muF+/qSHYaouqM%0AjQSIuCzLzc2b719++8///I8//PDDdrvxhJxaUv62Nud5nlUBa0bQVr930C2NRwTFzYLd3tlexC9G%0A7N6u3i0J26Nl1pzNgBBjCG4OauGOBcEeln4/MchmBhqInZ5PAAKiVdbr4nPrHZFs2VSkWOTACMmw%0AM7YjIiFlE89b7v/u96uOyDcQA1PJy0WucPHgTFBV3Lu8lPhnEzUEAjIEgIOcK1bjgT2GtvXOaqqk%0AvElmNs/zbrdzs6f7ICCim3PdBXdZXNlx502dpmm1Wg3D5Mvg/v6+zZr7xue8OK52HNK0G+6H4CHW%0A1SgnDhhUVcAYwA3CbaJ9YYQQkBnMbYAl86pjDyICEawsxz5Q/UZRJkg0L0lMiQJAcRZuAKZNgc9d%0AQPS8w3EcUko+wggKZISAhAaohdFc7OBB2lpVDKGqANBifbmm1ypLrPrHppRCIM9ERZVxp59BZ8/C%0AE5clf5CHqfeuEwCFAbAcjkT73Qn3FuPmpnH47h/vVFpSoCsiE5v7a1fg7WtYAAIz+97oagIvzZmF%0AmSOfilIGACESQACVlCTLkhZxAjg08PTJceDVahUCJXUCQE0pgcCyLK5eGUf16/2hvoWO4xjj6Ctf%0AVVWSiCwGSMY8hsBXV6RZcs673fzdty//6Z/+aRjCl19+OU2T54PyxosIWFLVmn77gPvHJ6txjHHR%0AZCA7n19XTvr+cyynks+PfeNPXx6Sb+nQbaQvbcb7I+zHbeVfy1/Lz6M8CIBbRCvAgSvvaTk6kts3%0AhUWjWOrqNc0yZdYlHD8f3wt7Ztf33oMOafwMAAwe9PgF8GChdnn/IDr+1W/s7u1b38cG4+H1AMVW%0AZieAp3czahdT3YxyyVsoADB3KXwZUBGI0LNxlrNIxFRMze0FdDp3zjB8OgKHgBkA3NjlteYHROrT%0A8Xx4qTRBvwgiCNwQF9KZNfbIN8628pTIh6NrHloAR9e/7wngZkftracHDzrTkdMj57HR05JStW9w%0AN3fSprTUV1NV750IDp/fmiHgtIx01MxDO7ABmHUEVwBgIJL34K3JRmYmqilnNUBi4gBIHELOeUnJ%0As6EgkQFwCCmJJzURUzAYeKTAS05TYGcesmrOMsOcC/2Wqrhfq7O5jOOoABcXhIZuLu7cO8Exp4gg%0AFhhZ04E4mARVQUBCBLCc883NzevXr7/99tvvv//+/v5+t9u6uYOIKAYxy1nnOW3vNyaAQMxkWkL/%0A3cSHDAg8TWtHRFVuBHLOKCZTUbMYGEw1i1VlPDGaRxMyI7KKMBWBXlVlWQgYEESEARUEVRAhBAqR%0AkFDVmEmTmAgRBXQCHiOEJWcPzXV7m6oCoJmgmQkqCAFxCMQExgKQk2T0RaMpidu0fc0Gju4zaWZe%0Ap4KbqYqrs7n51iGiESJyCIzAxTQI7mBL7B4Nzn5dWEktO6gzUCAAA2QEQ7JqeLcWElLdmNtK9vVg%0AZrvdDhma/sW9l13hUvy6AVFNU04pzZutLEmSXKwvLi4u3fR6f799+/atw9TVajVNg5lgIDPLmoHA%0AoaBVm5iIqBqQIdqeVdgspZSIKQbV7DGsDqFDmBrQXZYlIql6ZgCYtzMCSdYQB7NkBgFZTMnQq3VN%0AhCOTEoNuGdB9ItBKtp5mrQQTYQBiQkQFzZbJiBjMudotg6g7MfnwKhozxhjd6mgGzJzFiNzd11NW%0AmZhPsZkZB9yjo+hwVCBZXhbV7LW1DL1ttTeiOLfOu4ZORXrfHkbyldfAMyJKNkQEdS8URDJEQgRT%0AyDmHQBTQEBQMGQhZzSL5JoYNNkMxafqGqYgEYK4dIAquN5FsBqKWDSTUJeS9dAaALApqFgIEmKYp%0AhH1gAhFVdQFRBhOd1VQSmEmmbGZAMcZAOI4xRk4p7UydkRuCxhh3u427vRAFB8A5a2Uf2I0DXFyu%0A3Uy+zDLPs4ANw4AQVGQapourS0/bdvP27ffffnexmqZhDC+e+SuAiJ5yaYioqgbU7L3Q0aH7Rtp0%0AoM2lxbfENiPapdXpT7QmtvWn8If5WLXXvDs0z/t8YacAReAqdAJUHGhdEjXoRAIiMtlHiVvP6/Gv%0ApJyVHx6R3kumrmrefyf07S/4aYalxxQ/XvE1+ZGRtD9q+fO27ePH/8N0KwVL4hmB/KhJh4rOg1WK%0Ah6EcfXlvC/CRjH6KfuEQrJ7v8E9ONP/Ocjiap5+fOv0H+OTcBe8enAfq7KOtvJSMPQgAwNhOdFKl%0AjrXyvLG3oesjDe4pBqvXn2d9PO3Lw6/KgyZo/xrPWeoeqOpffTnbtcfXw9F5/PislT87jH2EtI9a%0Aog9bgPd1wsHsnGpMoHroZRGP3Q0hYGCKofE5Y7WnEVFKaVlKPkyP721Ssgtn1fx74ADphrKaQyW5%0ABDYyL8vi9qLmlQcAMUapBf7/7P1rl9w4kiWK2gMg6R4RUior6z195s46//8Xnduz7nR3nep8SvFw%0AdxKAmd0PBsDpjwiFlMqqrO7CyqWM8KCTIAiAts22bYOKW6BF4Zr1VkNGAFBKmef9w8PD/f3909M+%0A5+SVyDwVNvBgZjl7Zql4TJio1jhbT2A3MTlgCIGac6f/tY55ixPCSphXVZ206fqsPcrdI96opg5U%0APGWaOMY4jhGQfVj62XqXzCSElehXCx6aYWPAAjMTH2OM1ESVRazkWpi3jZh3lQBq58GkRdTVHVwA%0AyieyXl76iMxAchHNiAbuEsBajrVSBpL7JupXfEDElMNATSIYWwWjzpL12dhzzpnZS1EzM8WwGcZh%0AM01xwMB5XoCJiY3QROecXPaZmadpurm5iTGWkn1CMvNm+2YYhs1mjDH6E9Emtd2D2w2UHjvscWgn%0A6mdiyhTHKu3W05X9uyklE0FifxAhBAIMIVCo2bAV7hpAw9srAHCyAM/mGDS/SV/mLm/OLXiPiEoI%0AasXUnNir4mJyxBCQVLoDFMeRe9I+NsI8IlaVZkCHVXUiEeQsiLUg8Hqr6Z3vDBFAC5GhYXvfVvry%0ABDJzqsM15+B6PjdIY6qARQzBpJgZNrL95ful76gA4OkVDWbDdrttW5ZUv4CZ+1MQfSwZWipEKWWa%0AsLvYoAJIcFI6Nv0CWiWQjzGgl2fDypMfxzFG3u/3HgQupTAX/1OMp6jR0Fw6WwwQYoxoYCaScs6S%0AUiFWnG2atr/5zW/ff4D97unf//0vRHR7e/vVm9sYozF3JFkdhXjka3TvQF9Z692pf9JHb/0u+BW+%0AshGrBGRfFP3e2yfHKVFBID5bg/2/WLu6rH6dz/Gf7e/YnjNNP3WefKl59dx5zt6JH4US4RLAvHC9%0A55wxV+3vVnJzHVk9zdvsv17p25fXFcRVHPiXayfv+xefxMu7zKUPw3/2OPCV68LRZCTC7l+HxqA7%0A62QV07rms+htVR0XCY5GA1ybLS/PSABogiXXvar2Cl3Ay/bz/XYvT/tPbSdZxKda0FfbKydDP+Dq%0Au+qZ4xWx5sad2aDPXcH/fvXSNacUVx1eeU8aiCJqYjA557QsauZcU2YuS/JsTCfrxhjN7HA45CyH%0Aw8H5z34w1dotpfOfqVVXapFbSyl5cKOU4rJGHKO1cFy3+/3Szq/2WLFr+TKzV+Rp+4zHf9DMluXw%0A9PT04cOHDx8+HA4HRCMDBnJgwIhlRcyGDjVXFPEKaBkcABCRi/H4KGnjE6pqySJFzcwP8xPUwGlj%0AhpaUpVWCkUa5FBGVOiXcm8DMCtWKXRl2Hl6rjGJsfjRqWj7dKdCFtcUj8QpNZKvq9FrLq+x8YzOz%0A4ywAM3Q/rU8jAm4Jv2hmgTmGMDAlKSa5SCGCKkJLRMQtllmq6vVq1TggIqIQhjWgQiQzVAXXygIA%0AVXBNIwrMwwCEjESBAwcgLJ5AzOQ9RbAiZckpSVGEqYk8++x19kGPHrdwK7S0ZB+Q2hmXlwZAAFYt%0AiKwq/pQAdCGiDBwrfHU+AjMToIpm7z3VAkVeCMeVvYwwqySpdYMpMBFyZVubImRXHQMjIgUzqELM%0A2lwqfiFcNSLyfH3Jpa+mimrQFEwbex+xiTaZBaOA3MCPeC0rNCAA0GIiUv8qRAMBgqoWYWQajnOG%0AVnJu0NLRnfJNxP6luo34K88AiAv57nNEWXVKeHEuEwJAJTM1VRFhRlWzIkaIJgbAiBWPnu6BfuPt%0Ac+pZDNgArs9cANd4B89V8EJEvuX42vddaFkWABiGuE55UNUmgs3DMAyDlFJ8ijJHT1EGACCMsc7w%0AEApzqoQCsJRKZGEMZqV57swADExNRH30aBgGgzFb3RsRzQiHcTttNzflTUrp4fHxr3/969dff3X3%0A5ubdu3cuhNYfhJnmrN230jfh/rzoVEB+DYDh1Cq4fL+0P52/af5GjfA8CLBqawBsbdWYnRuJ/wUA%0A4Qt2TrfH7MQf9OsKUP1t+vNrjgP/mvv2y7VPZYusZy+eejyvtmMEeH3Qcwv+9R/+t21rTwF8hBL8%0AkfOcYeCzH86a6cnB3WULrZZmy2tqsaYWGVhPkbPnvv7Tl3vKJ1NzdVPnqPizh+4foj1nKDw3zq+B%0Ax5dnu3yxXZ6zfv7M6du3ajz58vydx9i5cKrqskOhKfR6lq+z5rqJKSLzPC9L9shtZ6jiKlvYGa3d%0ApuwBMc/t7BY8tkiUI3D/rgdViOhwOBwOB4/A3NzcOCp2PoXZSRhWVQ+Hw263e3p6mg9OVQ1I0API%0AOeecJKVUcuXi1g60aJs3v4V+L2ZaXKcIwKrKsQspVQuYuBaOMjv3kTl673cKzXBvUes6MjnnotKH%0AC9uwUM1HzcW0Zpy25eytc1NXvSqru0AigmMKc+eOVmp6A7xqHqpbVevtAVsyYOLgdddEQY1MvXrM%0A2ra2dWu7WfNoUAhDjDHG0bNZRbKHr1WhlSMCosAMIQxxCDwwheM2qKpJFQp4MqcgolgquZSCTJu4%0A2U4br24lIh7+xZXgU87iSY+40r/toK6v3LPN38X6RbJq9MN8wP3MruRfhbXRk1w0xriZNnEcQghJ%0Aij8RaG4L/3qPnbpPxwG/p2DgGUpshaP7r9qyu0vKsqqwRURd8mqNZ7RrjLfEZhHx2U5Wo4VmnQCB%0AZlZK8lnU3Qc9NbqfEFYx3v6hjw83yC5W/T6qqnDczRCxs1u4AmbsGVvrBQioRATBtbZxtR7rO9GO%0AzjtcQ6Cqy+UkDmZPgO87T4wRsd6R5zb740gpmanXKnf8LCJmLjyOIYTtdvKzQWWA17EyBJEhxlrT%0Ay3dCVQWom6SqDkPowWRV9clfajlfQ9QQBhpBainupTAOc/R64PIm7fdPT0/7b7/9/ptvvtlut14D%0AzPk4PrHXFkIn5/t49sfUJwas3ke6otusXzrrhfBraGemRZ/YcPJa+2/a1m+cv29P/tn+2X5++yhc%0A6u06Bfqz0M6aY/1M1Auv87A/8q2/ZbvI/j39+eM6w2c7yJk5cvWY59pV6PLco3GNyGoG4REDtzgw%0AajHQilgAqhHoKppr9NuNuZfR7ytnyCUwA7iCxOzC5/pJ7dfkG0N4qarwL8BreNY9odCC9ug6QysC%0As7f1c0BjgBMY7D9eHVQ3eY94T83VbxnQEKuVjOjVVq3ImuTcVYIc2s1zDbX1IKSf34mpHhmuZEg4%0A4T+7+k6PWpyBWGdfu8X29PQ0zzMAuGXpOlshupDPsbduyL5///7+/v6w25WUrDg31avyqKpKQb90%0A41syGJmBq2epWidMrsfZTVVfdyoFq9Z0KeVY0ScguXgwmSIwO5aROnRac/A6yjIkYKY4cIhkVkvy%0AVGu1BX591jkMa0FXxlpFWlcxWPT8avdTtJEkRCCspFlY7Vr+0KvwE7RKS4hoBCqmCoiEFNA5z0KI%0AjAAqoio5E2jkAGwOR1wCC0TXG04NI7tSVAz+f6KAQIAIpp5vjUxSVMRMgYgJmUIIHAMHCghcSy6p%0As9hVAWDw7c5MSjksy5JzCGGcpu1mG0IopapGOxQZhiGGEbCODIA2SAwN7BVslNeKqkwQQE38P1FR%0AY0ADNRNFg8iN5K+5A+BiQAYmOmzidrsdx9Eqi1q8xBEYMgIgUmAxVTAvhEtEkQI7OdlM1Zzv2QEe%0ANIlzABM5Rl+zlJV3iersMxMwVXGhslqhFxERGUAll1xEhAGZGajORvKhByMDEE1aCeSOsjqtw05b%0Ap4K7n8v9U9SeNADIqhJ0XdrtXlSBMRBCJEZiBhQwAlTUUpK1mt4AgAx1GZCuPXTO//eQOfMxvAlH%0ArniF943VoqrOFnYlgqSqwzDGGB3wlpRNTYtAMEaKHMyThFNGAxooMPMmjMPg6fRZ1BD8bGKFmpxb%0AzkIUEA1ATDQvqSQppYRwayC+foncUyYi2ZOWa11lMFmKpy04vf/WS17H6YCHx6en//zu23/5l395%0A+7j3Wl8Oto8+kVLccVlK6TC+54gek6qao6fv1d6O3sC/p+d69QIzguOWQt3pt8bq9cBT9A6ndstn%0AGcP/bP/A7ddkT/6zvbZdXaefBoCvHv1Pn9Bnt6tD90nj2TFw//U5kmrlR+kRAK+3ez+DGKx0R85j%0AeuuLwvNT57nX29nx6+vC6V3/XV+Q/6Xa1ZFce99PXvMvUs/8QV06+M9aDwLIEQgZNZMIVs+92445%0AZyc5u2SRm1Y9JdhDtSEEN5Sh5p3Kw8PDbrdTVY+xrG+q40lq8ralFGvMPeevOqZ1rrLX73XS9TzP%0ARDTPc5EEAGC1h24TL8vy17/+9a9//euHDx/meXboeHJRsJylZBGxXoO0r1BpGtdaJXBOAtcOgKWV%0A7lxbk4SVAt3s8poJnFszs8YjrWNrVqnLzKyr6FlzFgAirutFm4mu5OKPkb0VJPBR7XGwPhO8Eim0%0AgL8fXD9RrAKBLQTXW50xasgEADlnE0EAYkZmA9FaFFf9Kfg5K3G3Bbs8vIlIjniN6iwmZGBARAxH%0A3uZREboerv3WpDHPu3CuDywAeM2hYRgIUVV6CDHGME0TAJRinUIPLT5GFPpYrlcHrGBbv27fituZ%0Aow+Ihw3RAKRC6xjjNE0hhJxzyqnrDMOKfXr2pPrzasFMWvfEWkD+cl33M6+ngU8MR90uBg0NB66P%0A79OsTbBj1mgp6sMFAL3wcvtTfcr+vLoOfEt55bNXT7/iZVNVMlBUlib9DH1pHGsi1IUmoHiMZLaR%0APJ5KV1VtcSUi0A/ui0utkt5Vtc/QswEUEWYGX856rFMYQgwhgGUzs9JVxJ2+rWv4XbsBXeueRITV%0Al//xWfhgDsPgH3pBaBUjCsH5FqLMMcZxGrf7/dOH9w//z//zr4fD4X/s/+Rib74rWivP7lPLvXK4%0A4kLD6rWyxsDr8VnPxl8VaDSzs7fbywcDADxTMOmf7Z/tn+1X217AwM+t/dCzrdxgugJjPr5r1JfW%0A6hr+SnJSFgBcqf1Lq2gYPpsnuf7a+Tk+s17r3yQTuF7rgjIKnwj/TkzJ2ioF8ewwP2XT/jUAIz2p%0AJlrNUqmJWNS0Nu0YCTzmw1zimdZn66+TfsAz087/fxrYMfPcQtdwXlnnhkBXZtqn4OTXxVh/bq3g%0A59v5INQ48LNXf24GfoTq3I/pDx3aOLVBPj9PNYLhGFu7cuZVDjYeF247p59MCcBpBOb5h6iuXVxt%0AslIKmJFV4mXTqXJCci0/45aiQ1OPCXuorRfy8ZjnYbdP84JM3ZDtVmYpJedFpCAGMxCBZTFmDgQm%0AJnnRUlyvVkuZ53k5HJiZh4ERS0pPpZjZftn7aVNKHjHOc97v9z/99NP9/X0jVDMAebhIikmxilFF%0A3NPk5m8PIKtkKclTZkOsKk3djJZcAADJbTFPTPQSU4EaWxig5v4RmRQrWVXAtHE+DUCblU8rpasa%0ACe/r3VdcDQYiGTGwHVOj+5TwR+agxcEatIdu6mgbOnzqkSJplZzrGq+hXCMioAHNCLRzqp2kCqhq%0ABcEc9gBTKSZSajVRj8ODM4RHRITqEej3hwjgadpYy8J1Px3FIbgPxW16ACiaD+mgIB1BOWZFRBMx%0Ad2fkDKpDCGOMjGRQSz1Zy3aOkUMIPofTUgzEua8tmtTdH75wPLEzOBnAQGy99xEBoQKqAjMxR0Rk%0ASCBgBQCxFjZGIApEQcTmeV5K1iLQYu1CxZ9XzllaNgF5bXA1o+M267OuMg5ammuH33UC9PlBpAiA%0AoAiKzUMKjuvATBH9UZoZBiRg8hnrGk7mdCI0ExAwANFcNKtkSZoOcCCjMhWvHtSLx1Y3B0cACuHo%0AJSAjMkJgAGCKga2gGmJz3jVXAoqKFgJT0dMXFlEwM4DSZ2xRIc/2J6NqmfhbouYA+5ZCqzTXUoqX%0AGe/a+cwcAgOAFDOzLMci5A2jut+E3KkBVYntJN3Al4krwQGox3J90yMwkVyKPyNjROSgTKUULRYD%0AFUlU3H1jzAEARdRURLQU8GRrT7QXMSKIAVV0yYKBiePN3Zs5LfO8///+679+eHi/O+zf/ebrr97e%0AeRx4Db995vRbcH9lh8FmBqIGwEPsiLdvzn9X0Hh+XfOiCWcfmoFRz/86ftj9/vVk/12gr63cc5e/%0A/nduv8448HO9+uV6+/cah0/Fdx3sAMCJ8k4NA1w/Xbjcs15GzJetn6Evm/UJ688XV//vtr7Wo/pJ%0AI3zFJXENRa+fY8MM1dTwHa1TzuoX+Zj2c/ICQMRVxOC5Tq7x/Gvu4ux2zs667vnf7w36N23PrZRX%0AeqmvWhvrTy6HtJ7/GQi8vi5e0NRt1T2nF9bUxFUap7WGNXFO0rLkUjxbdZomV5/yKedEYjOLceiR%0ATET0MOx+v/f4WOBjoMnPLKvW8affXbV3G7GzR4M9uOTn9+zElJKRuUW+2+12u92yLMt+qdm/8+wi%0AMX7v7STq5rIZuF1LLVew29/WUunMjCh0S8JqvVYBgDEOPtzdanSLnLmWJnKRO6WegdnDuQSVSlsB%0AynFYiHoAsPekYwJ/HMMqpro2d1o2qQd1TxSGbZXN2+9i/ZQvp1kljq5KAYfBVbK9gBLxEIcQFUFM%0ArVTdZhf0MkIi2m4jAACeDCwiYY0KI6IhkplUViwwEXg0MYQwDEEVtEgIJAYmKqBogEyMBIRaREy1%0AiIiggQM5D3yZ1Nx1Z+n7FthxEVNkit6HtiwIzLAGixphmyOAErGrWyM6zzwA1NhjnzOwMjc9rgda%0AH4rkkrMUKZUZLioIVkTAypKyFBAFQnZd7gpEPTYJfdatXTP9wyPOOcFlRz9pDeg1506bQccwJraS%0Av3YkAhAAqXpxXnDitK9x//IIo7VEfR+4Hs32s3lY3sy4ufaICIKZmUfp62651o8I7TBCQgKXySM0%0AUQUjIAVDQwVDg6yCaCZG1U/BPjgdAKvqukqTiJgRgJ4qYxEisn+xgef1pt0Xl0Pis92pr6nmhFIA%0Acz8LM3JAJMp5cbEADoGZ2CIAFMu+76myqvYtR1UN1YxKKQjAzGOI4zg2R5UXxiMVMFGiMAyTiMyH%0Acv/h8fvvfvzw4SFy6PwaHxbf9Pr7xX0BvKrw3J8dQ8TVnt/v7rMNg1+6nb0u8fRt25dA9eldO+af%0A7Z/tn+3X2c6skd4+uniPFJf+BTPTtZW8Oudzm9rv//A7j251c2h1vJkdY8vNo0qnZ9KrYrleVMN/%0AxAvIhwbAn5lUSV34/kx7CeHFICK9PoS4vj/tlzh9Q7yww9aXyuptdHpYVfb3VEE09BId/lX/VBEA%0AURGgWcZH81dUj8QxWMeF/OWpF37Bda+891d7jms3KoBZf9BHB7NbPtWkaZ+vv352tvMxeT4vmk6P%0AvNZO+vP69nlvQX1+Ln3GWr082FYMxvXnqgpQCaVErm8MZleIGK0zXgFSAIBWBcrqrCNmZjASkVSy%0AA63g9VSZvYKrhzcpsJmllJaS01LmeUamm5ubb77+jZcVTXMWkd1ut9/viWizHW9vb6ZparHf2fHn%0A4+Oj//Wrr77abrciIuJSq7mUst/vXYvVrecutKOqu90u5zxNk5n9+OOP79+/R6yR53meD4fDEKdh%0ADNvttN/vf/r+h2+//Xa/3yNiKepZx2ZGGMBIinX6sSqaoQgsyyzFAICHkY28NtgwDCJymHeHw6GU%0ABADDNCIimqZ58d6a1eBnN4Idc47jeHNzc7vZishud3h62jsAm+eUc97tDjlnAGJmM8haYoxxmDgg%0A1grD7AV4FRFaGc9SSsm5aFW94hjFLGIFz4CGhCqac9aq7mOIOAwTAPhdI2KMHEJ0+9gFt/FalMBh%0AQFFBxKISCIfIIlZEiGjcjlakWGbmOMYQQiAupq7+5U6QVGr5nxhCHCYDcN9BBRWBA0dGTw4nkbws%0AOefFVa+229ubm5EoiGRmLmU+HMRMiuZi4tpZ22HwksdF1XJJOedlKarTMEy3N2OMZiYp7ZalT6e+%0ALe/3LrRGNzc3FXKogd+4KCI7W9YMYhjjUNdIS6XWadput9tpmhDx4f7p6enJzGIczVBSmedkAjGO%0AVkQBQfGrr969e/duGMLhcChS8iGJGCsVMBIpWHxlkpgCBsAQwhAihyBgHWh1dOTaaZ6I6/pezuJm%0AZg+CO9IDNA6D/7zf780Mgbrwtb+4ylJEDNSIKHDwPUUBVIVcjclKSyY3Aow8BIrO4J1zijpWSFxy%0ACCFwQA5m2EgH5DnPknLvIRpo02fyD8fN5OgupYTIAoZqgkCqQkYFFCEYtc8RkS02+8CKD46aqQoQ%0AjmHYbDYpueSbq75BCC5ttSrRBNCyM4a+B5rZGGuKrIfnQdUTiTu6VlXfTIZhMLNSMgCIeFE3U9A4%0AsBcZDjEiQsol5QMaBKYYGADQQCSbFgBVKIGCb7zTNLlrrxpFoEwhxsjGaSlp8cC1IEGMAxCqAoch%0A5VnAdrudmTBPf/jj7yJXiTLf5bTJX/lVuG0m7pUItQhizbEahqFSYAxUDURdiywgETZnqCqtTIje%0APrsI8PqNaeb0hf5JJTchoqq//hARQhiwO/2NYqi190Tr/baJ3IwK8RSyE33Q/9rtqiPglTd+bpD/%0AMi6PL3jaT32gz4U9f04h6y/SegfO5GbOPv/sk5+4igAArpuOZnaVU3gMs/WT4HnZ2/Ul1nfRZyB+%0A+qO344O5gg6uti8ogvVMn1r0+cwD95qGiGex4zND/x+9fd5Gc/mnq2N7iR77edwRDi1u1t3SdqqN%0A+RwuXXfpUz2+F4d9wpTAZwSNP2NqfWr7dTqD+42/MAKvGRwz6x6Bqw9UVcGOOihdsdnMPG0S7WRt%0AqovlMMdxGMcRawSjXqKXL+rsg36VXrLITfDuMdGWo+vJwz23ENbVYlsC27IsKZXHx0eXbHXL3v8a%0Aw4jAKS273c7TjF0uCwB5Vbykd6Yl+3FfaDXGi0fGvpkBHuWm+odFqqZUBydu/vpfPSg9juM4jl44%0AR8T5udjkedypydYVfZBdLAzDkZa8Xg59rHqEzVt/Ia3/iq0WGqzChv2593mllXOez3aM7lPrz70m%0A8WK/UEnJETJExMhkhECI7S3lvGXkqmXNzIBH7m63wgENUM1IJDk9vnsTxtG1hUVV53lfyahWvLow%0AEzORiappDZCqYUVoHDkEIi8Su5QKkNYLyu+obTjUnbBmrvOFzdWIqiZiVIwIVcGUTQvhQMgeN7ZV%0A4m5gDiGAHB1w/kS4+XEACJHRipl5TJiRgF3p2ZyHUH2a7aF7ReaTBaiqLQm5P/FO+RE7Bv8dLXKr%0AplNKMT1mgPsEc1DhstVuCoUTgjqAmCfZMjMAEwUnPWRJqNbBhqNBH4pa7pi4hZ0FmH3ASymMZGbu%0AGnPvWK/8bGZZE6gpgrnTTisfwOi4EDx/uQaGV/TmPhpQs2exL5Y6fxRVj+T5yg4wFBHCsF4+foQ2%0AYrl/pQ+434t/fbPZMIe+Zbn8OKBAW0chMuBgcuyJqdZSdqvs6747YU0VrvFYESnW1cKnIkm1lCwi%0AoGTDEJjiOGw3m5t53j897f7fv/zn27s3McbtzeQ7+THxeDUaXKXyj1df/7oGyet94GxHgi/UXvmW%0Av2q0dEvysj/rZ/f3xjX/bP9s/0jtBZvz8pNPXbxfZOv46EXDl1GmXcP71TbS7qEbhV6u9uoVnysX%0AfArl7fhLv+zP8ccguA/juVNcij+/Vg76b9TMfZ/WZ5jfyYkxh9BFP5wvp53wQ8RMZkZNhbXXQYGV%0AEE5/1dVrvg79ns7gVsPwfFqvudavWSFX3E796v5UUC9OdUV+/G/xHAkUnpufXwax1+RQd7Bdbh92%0A5i8wgOvOPAFfTaid/WUA6qnmYgbkCWce0+/iKB6aNTM3ZE3UVEvWtBQF8/CmKwl5kMGp0Q4sPV3T%0AmvPFE888N9gDvO0OzczATEVSmnPOKc2lFERTDVadNbVskkgGoJTS09PTbvdUirrNfTgcchIiso2V%0AUp6enj58eLi/f0ypAKAquK3Zx8pjU6WoZDUzChcOFzNErUNk1OG9hxQI0OREVBlbvLQhT/JiTOO4%0AiXEE4KJpyZJFEdEloBU8NfRIrUQ013mieMQnZ+bp8UNwjWY0VcRaTRUM/Zm6Aa0V1OFq9R0rfCL6%0AqB/rta4fCiKEwABsjTEkklVNFBFRQaQIlAygMUaGYIQGUEzVNDURJwohsnNAycwQuI+kox1GArVi%0A1a/hUbXNZnN7ezOO4zRNtZaU1MrMVosJhRgjBwrErsgMai50zEjIgQJHDmjgwLjfF6ww0toJqCu+%0Aq4iYASJQFccGH+tSlNinBCAHBOIYgdiQAMETgEUsLYUpMfoTiCKmmlUBkDkMxLGmcBvV/6Ar9jMg%0AKJpgAUQCIiAwVLVO/zla86KSS5FCRJ7g2gGeiCigYSvuhScAphGngaySjNDZRmiCnoxcFMA4EDMB%0AGqD4fBAzUAzETBhYkUspCqZaHO0TkVdRbhgSVQEBiH2yBSBAFOeoAyMAhcAA5OCzyS9DVcGAmhy9%0AXpXWXTl+ABg4y92JMEZgolZUoIhR0RgIVwIZ1hjXbdvxwURfxIgYo57suYhkBoj99XoKpOtoewQ7%0ARl+7kYhsMVWpBZ7AHyREJkVQVRU1UAUFtEAkSL0KVPUdEHUADAAmllJSUCKKcfSqT6WwhzozqQEO%0AYxyn7bS9NbP97v6nn95///337969/fo3X3lmSnfudGelmaEaiCpp9wn2u/NXQP9Wn3uvMXO/fLtg%0AhPUurXf13r4gLP9n+y/cfp1pwOv2HPb5vJ67DMfrj3/54NevsnXs95Unv7hYyxQD6I6s15zhSgT4%0AU/1gf/jjb1755Vfd0jUu9NkXbTVen4F+j37rGr25LHe0/vkSI30cNa07ZWu75HNDvle/2F+6cOQe%0AHw9bZwlWN62BnhKwq9EDCKFqgZxBXzNzN/DJ3T0fGe73fq3DanbiQr68u091FF35k15c99niW9c/%0Af8759Hlvzavz84tYCUeXx+m/Us4dBOsZ8uwCNTGAY6pCNy6NzFRMpdSEvXEzdWOxpIxN3dTMUkq7%0A/Xw4HHiIX71560V3c85eypKIlmW5v793lvLt3bYL3orI4XB4eHg4HA77/d6Jo3d3d66dU0o5HA4P%0Aj48pJS//OwzDdrvdbG5CCKrFi8E6W/Vw2N3f3y/LQhS22y0RpZRK1hjjMAyPj48fPnz4cP/Tw/2T%0AWnFz389ZE1zVdbY056xepig6zDYvAizixUjQ8y/MLOclpZTSDGAhEPPYEo1rwSRfaFpzg506Hpl5%0AGKYYoyk+PN5/+HA/z7On4VVfwGG2Fup0XD0MwzhGHmKtbFSKyVGnukO1UoqA9nAZAhVpkWfwCCIx%0As5QqCIQIHuJzdjcijuPo5WpzLp6P7YKx3MqibDbTMAx+uWVZEFHEidORiIqklJKZEJGHuIfBz5ZL%0AKXmpSkghhGGYmFlMRYQpeqiNmfxaPs2WJbmQuIjc3t7+9re/fffu3TAMy7I8Pj76IPsTRMRSCppR%0AjJtxciZ81gzqGdGoYIGYN4M/OMnFiMIQ+zST1tRLQK/eFNgE2MyOb5COGRDRw9eVe0mxjhgFU3h4%0AvD/s9og4xoGZTaQASC4ikudFRG5ubr755pubmxsROcyLlDTPsw+1X8EdIKWUIrVEU4zRPwWEYicS%0Ax/M87/f7ouL0XcfANd6LwBQIQYsg4rQZp2lqzzr7YQBAhgbGFMOIJkBQ9bRceNvrH/l6cWx2TK5p%0AollWhYVls9mM25GIUsm+doYhjnEiIlMENPFguGhKyfcTbGHPYwQbDPwHhJyzrGp3rzfD/kUFU1NE%0A9BxeIkTgXhsJAFyur+TspHdtquDalLSbywn7vXimg0u+VS23VbAdANYeIg9r+zFdno2IYoxzWnwf%0AU1X3t7S+O7VeOv5kYEVAgND0sX3XdTl9AFQVE8g5o6CxTdOWaqsReFXgxrAA1WEYHu/TOI5v39x9%0A/fXX33zzjS9Y76Q2/Wq/qYA1Mowtq3ntCPMV2ukt7bonkPiy/axYxUlEd/0H6hug2XGbdam5ylsB%0A5sA+yVOerSWfAxwdiE318VcT2/iHan8fx8entM+z356Tm/r1t89Gv698lM8d1neql6z0j/FVP63Z%0AOor2aQHd6xToz2/nTO/WLiScT39ddfpiA2pecIAvFxm/1j4VBn9y++U6f8TzLf4LUIdsPbGcU8kN%0Anh9fG1VIkwg4ruRe+6u9H3+JuNbY9axLV2H8y16Al5fB2fq8emnzPLSfMcxf9hldqwn8ZdpV9AsA%0AgGteMVZDEKC6Jqz/0444OatZk6IBQgA0baFLUDA2syKJiKxAi/1Wu8fhgYc7Bg5THIiC10SBFuD1%0AVNJe7xda0aOeEdrrvnRcpytus59/hfeq0wYarVrEnp6e9vu9qoaAy7L4LfkWOc/z/f394+PjPM+l%0AKDOq6DxXVq2beqBoAlrESyCpmhVXlF1Ti5WoU6CPFrOIGKhI7nB6jaC8zy7zy3wshqyS53leljnn%0AZFalZSqIDRyHYRgGj+ASe/FcBHA7m1SkFDUtAFAtcjhBBb7YPMQNAGoirXwUgO8Ix/BvZ0r3eCBW%0AnWBk5xMTMlcyMPZ8BBAVdWFV08JhQAjGquraVMFNaie355xVqxcgDDGOAxGhVyZX6GxMh2R9Yng6%0A6ziO7969++abb7bbrbXyzl1pqdc3MgdmK3a9rdSn+pOSY9KsMz+7/G/9Yo2hQ+WKO92bGU5n4HE7%0AaqNKvrxUQRUccypgiAOSYwhx7XQwJGQKEQ0MackF9gc0LSmbmRoCMgCoZTU1JWQzBKSAhkgAK3Is%0AARAiAZZGBSIirw+lTZAJESkGAggcAUAISXCt/ASiVkRdq5zroyMMBFhKCVgYrEA2dZhWfGoHotCm%0AjYL5+vDpEUIwadkEUhoywSOsEhARLWltMx0BySo2Wxc+GDpZd+2hOyUi1Znp6NiXDZgKIh7pxO4s%0AQ4Bpmm5vb5347ZkXIhJ4AAME5F6WvOF/37GISM1dhXhmrvTB9watfO6yLNTnEBJzCCE0urUCyHpB%0AIWLAYMdHyYY+OXPO2VeTR5MBGBS7768UYVYeBiaKiAKQ0pKK8JKJaLuZAPWwu909Ptx/ePj222+/%0A/vqrYRjefnXnzjK/dJ//7mpRPaHG4CmTpX9ltZr+1gLC7XIEgI0HQEf1MmBY7YoXTpO/ZU//2f7x%0A2q8/CPz3ai8D4DN0AF/arn5Na0qgL2G3cwD8s8K/z3ZkbShcAvSXIDt6jY1+JrMvEv49btPYrZYX%0A+qPP/PzMJVY/vz78ezljLj954YsAJ96H/uPaVgOAyq5ciXBCMx/NjAAphDX0Xb/PrmCtC6BLF7pZ%0ArenlCHzSy/Lsut1aOjvVOfr9xPDvWfsii/Zslj63cXxSe+4k0nR68bStB399S3TyCAwRycAFQ1DV%0AlMy0eBafETFhAFWVpB5wG8cxhAgArk11mBMi3t3d3d7eAofD4eCBQRHxqr8+05h5nKKTk93uPBwO%0Aj4+PHuXbbrc3Nzdv37515SoPZz3tdvv9flmWEMLNzc2bN282mw0ietDGwdXhsDw9PXlAkig4A3kY%0ABqYoUj58+PD999/Pc8VLzLwsZVkONeRFpKpuTbZavj6OZtkc/XoFFEc4HrsiIkQopeQy55JUFYGq%0AxPCxMsoRIHnglyhAA/Y5ictQiwhzQMSUkkgBAJcvGkbHdQUAmanZzVpKkZRFRKUWs4WKQNQIGNkh%0AlpkL/xRVFT1mIFd6SNN/Ma+x2wIj1IpauWvAUzE9kOgxIgBw50JJc02TDjwMwemUIjIMIcYNBQ8f%0AyW43e5AWoEbPpmkKYXA0oqouX9HGh/rEyC2Z/N27d7/73e/evn0rIu/fv//w4cPj46O0MlqeZ55S%0A2oyjx8c8w7y7VHxpYNP49REjIo4EACmVLvTld1dKLfXkEcI6vCt1386v8ecbhwFbAMpj7C4kLiCH%0Ap6c8LznnkjMARA4AILmSulXV+Q4V44mElSyls1i7rpKvYuaag2BmCopQwX9W6U4ijoEaGKs7Z+BI%0AxBTMrMgx1Fm9LSl76oGZhRA9yoeICFpEtKhoRq9uxYDukEZFYA6IwAZSRMi8slFNdTHUOI3MWFTS%0AfAghuCrYZtwi4nxIy7JIXqA5XDzHuHvTumetBnsJCVGhCkP2/b8GS50w36KXqgpevFpNV9DX3XAe%0A/t1sNtvt1tHvbrfzex+HTVuqdQQA1ewYgMVVBWMz8z2hT5tOr7Cmem1NMcHPkBrHqkfdEasTqpk2%0AwMDq2pBAxFFUS66RfyJ0JgszA6CJ5ZyhuP75GGPkOIIRmCFwDe0iISKYLsth93if0ryZwpu3d19/%0A/fXd3d04+fM6SoFU2YKUOyT2vkkrftZrtutKJaHD+7X/4uzd9HnW2rUPjz83EdM6+KpVuNtXhKff%0AAxzL8uWy2NHHZ8fe/jP8+zPaFzFpftH2cwy5tT35XzX8q57o8urn6C/Ey/achX+Ja84O+4S+nl/y%0A2cjlR9EvAITza39iT17o+vGea4HK51RoLzNsz89TXz/1ZC/186NDWd2C7dm0408oNZdfevGvtZOf%0A3Z+XD7h65Pod81FcfXLwShxn/d36DgsEAJUxiOiMx/XxH70crAb2FDkzgAHIasxP+nYGs5+7ytUF%0AdvZAKyvPAC+k51btI4H9ywu95rDrV/plgsCXl16Prbc1AD5+6AcDwEoAvJ3A6pgJgaraMaZRy72K%0AGoCX6umGoDTlWzPrgsxqpaNxaQpAzDW0hCu+bifeY6VQQggcApuZM6LneT7s94f9XlSdWeomoJ/f%0AI4TzPO92u3k+qAIRlZIc8BCREe52uw8fPtzf34uYE7YbRoXGkQMEkCr4VPqwiHo40ec/dmtVtbRZ%0Ad27wrf0OPerYP7BWTMgtzpRz0QyETLVckKF5zR4OWG34RupDPGrU9YsyebmmWiDXnyIhrf0cNRTZ%0ANHW6vWs1Mkx9QuBK46pegsz/69ahVFkg84kFaoEwxhBDjMRMzIAWa0mVnHPOJaXs2ZVhGDgeY8LH%0AVQ811qfaHQhHg3scR2ez7/f73W73+Pjo2todZ7qaEXMtlQSErjPUvRtrx1CfPz7fHAF6dLo/L1ih%0AHaaI4EFOr2/sCrQ+XJUHUFaltpwQ6gm8BEEVliUvy2KiIQQMbESELDl7lFgVchZE9VxQj4ObmZRc%0AVEpRtRr5RAY0MrP2SERF20Vrc9NErEazVdULSPGK1ovN0RNj3AyjP6kjf1VUoFirwARNI4MZXTDC%0AzEANTM1vHwFACU3UJBdDIALwAmZOZxBxd8nar4otcmgtLwBbYkXfKKrOuT8pjy0HRFBsav4GgO66%0AMoNjuJKJ2gwHW18RWm65f7fWWFJE4HHYcCuPdCQhMxPXQO6q/+qOFC9thStaQU/Q1S6yDaBWiuC8%0AqIgM0+QOGtXownLuAPLNyvXjasRAtZtLPuZ+cd/uQohEdUfyoLrfXc7ZrHpt3GmyLDMsJRB65BmR%0Al2X58ccf3769++abr8cpqupmsznOeTUy0LaTrMHtyXtiZQ9IKyjVI8nwJdp6R11/7mSWflB/Cle/%0Avn73rV+CZtbCxYB9Gf+3aV/qGf0cYPmP0n7NQeBn7dJX97napS8C1M9uZ1b92Yf987P1e3U5P9+3%0AY2C1LWd+8fiTdorj6dNu/fd/+Pqjx7xmNPsxR2vMPzcA8JwiNSBABSNArdywixNjRfwv1Z5ZXcuu%0AhX+hnaH/e/anK+0SXfTr9QPW7wz42LA8t5s/d7CZvRD+7T9zK57UbSb/t4c1AMDtHrcmU0rPvT+u%0A9qrb3890WuFjK+GFe4SV3ub6YLxwMiEiGQBW6trz7fxpPreb/xz0W6/Ug/Rf9MVz5j7oFFaf593e%0AFTkfB++3naJfcI00N+5KVj8fEoIx1dxOMFABRHQJIjNIKe33+6f9zsxubm7GYUMxCJhKBjADyUmW%0AdMhJYoybzWYcR2LHqGVZFhHxHM6cc0rLmzdv3r179/bt25zLjz/+4BFdJ7si0Zs3b77++uu3b98i%0AogsCe1h4nuenp6eUklfQSamqFt/d3eUk33/48f379x8+PJiBh52XZVH1+K0BQGAGgJzkcDgsi0da%0ACACcBq1eGgOYuOpFCQgYmIlH/Dye1iKuR3RKx0pRvi5q3RdpdFCptWrMw0E9eEiAIVZIICJm4igA%0AanjZRLIVMxBGxuhGKhtWY7/boKo1fTHnBQDiUEVoK0NbwQwdOYMRgNFKNQCablkcggOkktW7XSSp%0AaiQmZtEyjnHabta6aHGqLoZ5ng/LfDgcck5EdHt756gGAEpRZwcQER2rHNXm2mIeLt5sNre3t+M4%0AOk3AHSIAMAzDZrPx+tIOP5gJALTIIktekuOoGKOqiIpPic1ms9lsWvpiNrPDoeYS99o/voCYeZqm%0AGMZq4tdSOk499mzbmr+aSxnHMYQKORCN4xgiMcUP9z99+PHD4bAjwO12u91siCgg7ff7x/sHEZmm%0AiSggcgjEgHFg71tKab/fOa6OcfDJUKSAETMQBjMppYTAnoy9lLx2W3SnSQgBGjJhCog4L5VtEWO8%0AmTYeKvdlaGaOwXPOIsXDgD6GgQIx+YRHAwUVU6jva9Uq+wRmRsxIBGbErKCpEzE4mpkD+Jwk55yX%0Ag0/4EAIBppxyzoYw0gCEMUYKLLnMaclSBIyISpZSjl5UbEFgbD4Ja2vQker6tetY2h0EpRR0vowi%0AtUx1H3bH5O6nC5EQ0fN1fWZ6VNUvTRQIqxOwZ3+EEDyY7G/VcRyZ0RRL1jgQU+xS2NY8a54UgIbm%0ANZxUQc0QgENprkO/kWGI0zTFOKiqCZRSLBtzHIYRA+esTIZoIRAi+t7ou0eIbJLmw74sc0rzV+9u%0A3ry59YXATerZI7pwLO8MuGIQQNtY+hh6gXR3IjjnYg2Sz9raWvvoe/byLb/6bn9nIWCXyu8bLxKh%0Au8MIa5K29yqlJJr7znziuHTdkP824d8va4R8Qbz0Sde9bD/fTnuufdkYxqf2/7n28vGvR7/r7fSV%0A1z0NnFzp0pmB2g942eZ/eUZd+bxqX/Hqi32/etVyDifpYNdqOj3Xfvf7j5Cfz7qL9QLnKMgv3r5C%0Aa/eeISCyQQEggGJIgMXx8DPDbwjcz30pa38KnPpm3VKJ6q8E7YrP39tZePCMO36MLl51gaw/Wc+Y%0Aqwuj+0jWH3aosz7w1It5Hlntqb+XjlV/BR5hEgIaqFqgoKCrt8txTp8Z+n4MunO9qlsaAUJfKmYA%0AXvu3rkxnKl/eHdG5Q7eadGBAWCsqryi+a4Ovn1ARCBQBvUzG2XheHWcvm0z20jGXp1r38IVGBkav%0A2lw+2vrg9AlTUYQBNEFaxSMKkqYWc7b1dJOxD6OqOrDzLkNFUEJEzCiiaAQA4xBCjADgUbg5LSIy%0ADHHcboZhNDO1gkiiRaSklEvJqhYHHscYIqkVguDGmceKD4fDPM+S8u9+89s3b97c3t4+7p7++te/%0A7g77p6cnNyu3Nzd/+MMf3r59O45jKfrdd98ddvvD4XBYZlWNMX711dcAMM/zTz/99NNPP03TdhzH%0A9z/dHw7Ld999N89z5DiOY+SgRUrJZgYBiUit1vtdliXnGo+yGtjCFkKugW6vj+JSQIDgZikYgqGo%0A5pJ9uvmQxxjHcfKnsN/v9/u9Cw6bmSmWnFUAgccYPRIOBoGCeZ4kVqsUEZkjoqGZWVZRKZ5Gi4SO%0AZtXAVGsaIfva9OqpTCKSSybEzlr0DpOytkKdbkpSCADNaaJWJEdmI2JkEEC0QIAGS15AZAiBCHnA%0A2/GOGsj3CJhfxfm0Tnse43Cz2TpMNTMpomBEFDxIJSDijOCqnYtGyDTE0aXOxnFEgP1+vyxzKZmZ%0A7u5uHZhVqjNoSTkvCRG1lP08ayn9rwCwn2cPzfVYccsYFyfYN5WvgTk4iI3DME2TiPz4/gePDPeS%0APGomxaN/YECIeHOzmaYtM9foJcVpGJDj999/e//T/f7wxMzTdhvjAMhSdDfv0mEmjpvNTQxjhVoD%0A+7tYtMwpPe12uaQY4xCHYZiIyEwIB2TxuscFEjECk4CZARFrLoc0a1XzKsjk68tFgpxwPi9OlJiZ%0AebPZDJtJiohISdlEGYmYNBdJSUWYKmgkA9OWFaAIAP4EnbIuqloWQtZSEACwFKMhjjHEYipioCXN%0AIpzQCG+QmVUzmozj6Ku7zmwwiByRcAjjMFqgUsoiWRGAicxyURFF5BjdN5RrhL/RjwHA82mdJW4r%0AQWaH2d2pRM0tyENNxwA75ktzwBgDorma3Yo+4F4PISIFI8RhijFGNyQRCWvtYmAO0+QhZXT9PAqc%0Ach7GkguJWCkCQCFGKRaCgqKaas6lFEbgGGIMZpaluBKzFAkhbDZb5mBmKiCSQTGOQwgDIM7LomCD%0AmIRQVAAAyQBsIA6BUGWZD1qymWzG8XZz6+OwmW6GOBG3nc7skPeA4EFttxnQPFrQXjTNTeYryD9Z%0Ax37Xjhhviud52i9ggBes8LYtA0DVxYaab1/NDEe/zIxwLGjszh3RDMdXtpoBeWGkf6Lfv8mpnrOE%0A7flw38vneWVnfj76hS8BfXs3nuvPGoWuocHr7/dlxPvCLXzS+L98cOttf9bQfkUA0KPmCNApdW59%0Am1enxJVPwCN67sT3M3RiEABgR3Yv9PlLi2D93ObUmzUE0mf+Pfc1NuziNXAYPr+tr/Jz23qvP/vZ%0Af7h82Ffh39k5r16ln/8U5zf3rV0/29UPDZ0aelQl6ZC7k8HcUjzStxrWRUQgrDEcs0tWAZ7876We%0AvBKIXt7sC+01J/wim+Yv1K7eY7cMKipe1bRYHfDsqc52H/9f+60FWOBomrhF2BMsmRmDEwvNTIsK%0AtOhLDzb3PdGaHpLbvtoyG3uwtNusKaXD4YCIXk7p7du3t7e3IjLP+6enp8f7h/1+f1jmGOPbt283%0Amw00v0zOWXWfUpJizj5VVWDoBrF3W9ScpekWkjbttz7hoa8sOHkzWce9eHRGVP2k023DB0eamJPz%0AUBHR0LNej1manR1KVFcM1qyBztbz62obT2zGX3X99CxEPdWtqVTU1a9nT9xfIcw9rkUASsqGR3qn%0A606bCSISA6BSDCEEvCA99nsxs0429r75YT5PmJk8Nt7qS7eSUciMsSVh+mSDpnjk3E48ZTcUlZKy%0AFiGAUoqWok6V5zANY5bCiGVleXeCaye7tmGvB/QYl1MMVHUcR2tepL6w2o1TCJ6TWcm0ROQJ1R4R%0AXcMGVc3pSM5HcDdHX1MER51+gAbqsNa8IdUsAmaSVZIk5q5UXFeNpOxgAxHdvldVK6aqIQzQWAkx%0A1txIVcU2Mr3VJ67FfcRmpjVzBsws8ACrr9TJRUMpyQwdL5KSP/eANWXdc++t1RkKISwrf39dFITg%0AFZYRBYzNtIEuMxMFdxDgMSzJANDSaE/2MWyqFlX7elXFp2avrbbHintXRmdfLNbIUH2b6iuIiKrG%0AVqNVa6t43GsptUcjRQWSWEv9Bejpyu4Ro/p6du+YFBEZNhNAtRN7rsfhcJimiahWUcM2r8QU0FQk%0AFUCuj1hjjDGWJVFRi2EYJgQpkubd0/fff0+R7u7ufve7393d3cWBEVFUPcdk/TY5Dggc57/fXfUH%0AtVLkfcTOtpfVUHzhF2s/m7VUnd5gJdX+xa/7z/YZ7Tnb7L/JM/qoaXp5wH/VAWlbys89zxnY8c12%0A9ffXRYArefoTe/O737/7pOOxl2aCK7d+9uxbnVpbo9wL7Su9PEP913X/Xgz/+inPD3hhHNZ/uEws%0AfSb8e9meRy9Hy3t9zHMvkrNT1TOczK1zDNyucn5ON2xOzqzGrhXNHms9vtJEJISgYKBOznStYGgF%0AOdAQbBV8ruFcA2hhWwYEBEWv71A7cHZTl6OkR5cS4kUZkiPwbo2O4fePFZ32PjSYblhLJZ917IX2%0Amn3qS4V/1xft1lgd1QZ+1G3wxke97OF6PvSfu4VnZg69zLACHiJVQKzMeQPo1XqBMIQQp9FhSc/1%0A7UjDYaGH4zyt1yWvzMw5hy4/E4nfvXvnUkY/fvjphx9+uH98+PDhwzAMNzc3v//dH/74xz/GGB8f%0AH7/77oe//vWvDw8P8zynNIcQNpt3m82Yc97tdn/5y1++++47MyQqUvxaCxENw0gUxTTNB5Gev4pW%0AylonSWvJXKjLx1x5CACkg7o+2YxMW7Hfjp8dQgFCHGKMkQjSvP/pw8Pj42OM8Xa6RaKcc557rQ4C%0AsFKy6rGaCCIS9/C8ARiBNZlij1FXWnVKSVuiLDTSMiIqHM3xQNzzHt3sJiMB6exBRIzjVnt5JJFU%0AskipsI2olFRKcb3rEIl548HbPsfWI9MltT0LERu5oE8zIA5EBiDFUsqlFJfdMTNCnsZxHMfNZuMO%0AEVVNyyJVY5amaVydU3LOS041esnscsSeFezVfUTkcDikUoZhGDdTF5fuMX/nGHs5rjoUMY7ThIiP%0Aj48PDw8AsN1unSwKzfVDRESV8OlqXpU+CrDZjjHGovr9t98+PTykvAzDcHOzYSQAmw+7UgqK14vq%0AZZYsSyIAMqdw5/1+n0vyxzrdbOMYAWCZ85ITIkpJWWdmGsLAHMzATHPOS1qKKYJLdkeXDhYQNBzD%0AiGpG2FPxPRPVC+NJFlWLFOrTFzEtzOw9BLWi9QENw6hWXA4AAxGBggCCqQCAgGUVAJi2m3HaIuJS%0A8m632+0OOefNZuP8DgB4eHjoub4cqyJ6NPOto6Vn2xFWAQAoUXc6mCdvays11P1HjsqcZtyl49sj%0AoyFGEdGWXn5MMDZLZVZVYvDFZSY196Fjqs4UMwMyImDmECm6zrmiqi5LlZL2meaztLhIe4y+v6lC%0AjIzIOWfJaoYur4ddZx5wu90gIhCSeR7v4twKv4vAAzNTk7kSE1XIpagaEQ9hnKZJJZeSUS2wDYGQ%0AhAmLABHEKQ6b4Q9/+N3//J//882bN8hgTY5BSvZFp6qupVFLXtkx+Wi96vuAO//50oCB09DTCzD4%0A7Ft44fte/2onVhN6Pgszj+OGmcE8lQcBwPdn0aOXxFXf3YqorIF/hn//3u1lv8lH23OH/dow5Nop%0Ac9lOZvhFKOvsPJcfKj4bBH5NBPs1Q/26x3HZCYdzx1gYfmJ8sV73okSu64k+0+jku8+0AABAn6YB%0A8Pno95oo0RnmWW2gR5bvy8rPn4V+r7RfCP32rfyF3b+/6V9Avy9AX1iH5+DZlXN56cvrmhnhml99%0ANALcuFQw1A4voaPcy5dfjaF5YB4AGsFY8dnxWd9OP6euVhTa+e1fZiPQKfn8ol1Dvyvwv+7YM2f4%0AtPZLoF9YWWYd/Uqt88lr1PHc1/vP6wZtBamCWxVE5Nx2B1GuZ3M4HHLOyDTGIU5jj5DUBE6A/rOZ%0AeTiCiADQYbPj4V4feAzx7u7OGaT3Tw+Pj49P+91+v7+9vX379u1vv/ndV199lVL6j//4j//8z+9+%0A/PHHw+GgqqrVrgWAp6d9zvm777777rvvSlG3R81MxDabjQqqapJa/tFjd2bmRXTcCm/GEBLVWS3F%0ARFJL1TtBv0SEoUqwOn7uj6NX2mHmUso8zx/ePzwd9l7WmIjmtKQ5e+YhV8Hh0sEnknWhopbBCARV%0AjayjL1xFMqHFfruvoSiUnK1GMo8F4iuJQ6A9GUNEQ0auejzQ8vpU65ggouQl58yMIUQOrRYQgIfo%0A/Sp+cKcDOPfYViTJ40xDMtWUc86Sc/YNk5CHGBy1Ovp1mJpSSsvSPAXcz6OqpeSU0pJTzjkAjeO4%0AaRTrPkQeMcsi2+12c7PtjBWHE06K3m63PQGEiP3JSSvZtdlshmFouKUSE47IEDylHOd5NjMnbJvZ%0Aw9PT+/fv5/2+lDKO8ebmxpWfD/t9KYWU4hCJQp1UKIqZgAy887IsS8qLIRDizc3NOEZmPhyWpiNV%0AjEogDlRzWanpG6t6zC8ws4LlnN3POMWJiIBJmiqY8+EjsaoLhGukKjRdSpHivo8AAKCVNGFmMQ5m%0AZoqI5n5PMSUjh4JZpZRiCJvNZoiTmRXTeZ5zFgCYpumrr766ublRVa8E7j33zcHn8zzP63dcn7S5%0AlP5rX4nWJMp8mvl9dYFxaPHevmABgIl8xtrKddgf6xp4+6BAC+36YkQMNVPaJdEMzczNEd9tUspO%0Ap+9rhwgBmEIwAK76fz6deJ7nvCSvggYAAY/iW3GKRDRuJmtR364vGEIY4hRCCFQBp6oici5LKYKI%0Ajn4JLUvRXEQXQuVAMRITlBKGISCV//E//vS//tf/evPmDXLV2RYRFa/3pqUUR7+BGAB0VSC0bz62%0AKi3W8//h4qV5Zq0991Lu5z+zBq+/v1a2hxd48y1oHDeVVdEMBp8YTn5uF6roFzpn/p/o9+/d+pJc%0AT49uLX+0279y9HvVbj9rZwbwJRa4esKz9mtDv+0unLfD2E9iAqvo10cv9Bz6dVGJn9nngMjOsOsd%0A+uLrZH3CGmd78eB2V1pv/HiTz3XMlwqtvvt3WOrYQvCXD+VkBJ6hfOBK0PiF51ohD4Dbx+tv9Wv0%0ADQVWD/Ryi1lfd/2rFIGzdWvVjDDwahS1CZitXddm0mqEQgsjrh/51aV4ueud/YynOH/9xas7Zs2M%0AX58ZdXWbF6/qlVOjlhGGjzyFdXvugfb2GZL0n9rWl7ZnoO/llIDTd0/baE4ORsQeb1RVFbFmLNZS%0Ai2qqRdZseQPwtGcDAAxI6JJPaCAakIYQGbCokUEkBjVQK1Y8iuXsaM9R9BTQnPPDw4MXv1mWRSR7%0A1MFltHa7na0Yy/XejYhoGCIzZ4KSUsoKoCEEJlZQaYavGZgdicfgGtcGACpHBRrskLsbytDpxx5/%0A8MitT3e1IjnnPC9zkRQIxsgxMiJyJkQDaurKCBxqnVk4GpoGR8a4M2PBrLlSDAEQzJhI0R8KECEC%0AMzEhgRRURLCAxMAAIGYAruAFCqBIiqJmBIwtY98MTKH9bP0djIEJDAmMUFwVdjWjGt4nInI5JX8E%0ALm/mkLjTPr0PqpazLEtWVapVVaYeth2GwYGWSNVoc5i0Mvcd/KuIeungIQzDGMIYmLlkdZlcaGrV%0AtCppc0YV6X/ywKOquCwRtjI8faOzlXOnPSAVcbGoGSr0omEIKaV5/1TS7BFLny3DGABgXkCsKFAM%0AEQlRUUWLCIIxMIExAiIYIRCKKEARKwpGXhLYXTPqOzaIqapV9yJiv5caOfeCWNbz/wHFyDC4kDQQ%0Aqpe2btQPX/LHEzIaEBG07FBVZSZVNVAD189TBjYj5IhH4jSZYlYRsIGHaZqc7uuBOC9j5lni7q/p%0ACbq+8TRMgmTmdY0AMayV21acfwAlYiREIAQSEZVcTHJAZiamYQwGEdDDqiLSS/uAGTRZKxAJHsNk%0AZs/y9TWgtVIUuH5y3xX9azU9OJdSUozV+cJMAIGrGnnzUTK7k5UxMAYCdrV5XyNmxsxAAQwVSzEl%0AMcTaH6cweAKFD1ouCzFgAKSAhARkSIFZyHPa98MQELcU2AnkapDFSGRiDkOkENP+6f37++9++PH2%0Azd0wuZZhOboV1F/oq1Vw6uCmJgrtfk+4eIOfmB/tQ3jm/Ygub+CvD7BWq757zdeHtv/blbN18Nwv%0At34JrnD1x1/GH32h/zrbL93tq6bjL3Ghy+v+aqH769uZmf3yYX/j+z2zur/U/OkqS+5xWtnzHqSs%0ARLvLhQynUa6+ZJsVcdbzSzmkk0Oe7x4CQDhG+l5327//41evOex4mYu46voyZ0/6eh9WWaTPYwMv%0Aa+nnu0gPfs18ek4B2/A4hmjnrosrJY71hctdBXtHBLtyel0ug3ZMRb9nZ+7h30uge9WrdNaTPu81%0Ay/p1hYiedogr75QbB7V0mFrHEoo1Qmtm4agxtgoCr3p+Zd6f/lBd+KuA9jr63l/JZzfFgLbiSwO4%0Ai/dZv7JdwNMXkqVfbl9k23ol+j0a8QZe6qOOf3v3n82os3+9rS2VaoOqB0DAWiZkjFUF14Ol7ucI%0AIVCoxFoRWaNfD0evhWegMrHRrNJNVfXx8bFGtIpsNpssJef8dNjd39+nkodh+NOf/vTmzZtp3Oz3%0A+/fv3//4448fPjyY2WYzTtOgrYaqRxr3+/1+P//000/znFS1ZPVgCwYugssyu555LZdaUmlFdAFw%0AGGIHz4hoWtdCr8/U0S80MObpxJXsbeoEWgAg8C9KzvlwODgSY+bO/NwdDh5rRURXNuqBJs+IJgK3%0Am83M0YvnCtiKet0N02MtIkRo0u7LkgEgRmYeamwQzJ1W/mS16QO79rKHcz3U42Y9qHZaI6CCUggk%0AIjkviOjEZr/ffuk+tXxMnN2KreCQeaFOQjBSkSWXZclpyUTEkYdhmqZpHDceN3blIR86BO3cY23N%0AL1FKUbMQOdAwjdHruKSluEZ01+apMlqbSRtF2WGYz4d15LzeSwvEmZnXO3ViQo+utxKskLMwsyO6%0AGOPNzc3t7e3hcPj222+fnp7689psxsBYSrm/v9/v94Hi7d1NDZB6eJy9li56jnDOZVlmUSWGuzdv%0A/fadcwEAtfhWq9VcMWrX647RmRoe/hXxmTD1+dzhlj+1nLNXnGJAZNIipZQimZkJjmVvqKW8ikgp%0AAu3B+1/F1HJVORqnraoW05TS7e1tXztmNo7j3d3ddrvFFnSFRvj3X3M5Bl0dw/uMUhFaVbHqr0Ui%0A6OLYPedWVYHQn/46tEtEkSt/GDqWru+OGsP0hAUz6NOMiLzWUSc4lFKk7bVERMAFCgCVoq4W7qH1%0AvihyzkCEijHyMAzDMIUQlpz2+/28P/gIjOMYiHPOKc8pJS/6tbmZYoxdY9lZFccAdTHBOoAGVHKp%0A+fNaN4Eied7v1BKAEptBNsMkNu/3j4/3Mca3X33d2Rau8lWrnBePQhs08jO0glL9eUHzsdYNv1Ez%0AYOV/rLYEAtjRcrj6CjP8RHPfjmfz95S7VIZhQsRuW3cPi1qvV4fV9lCzvnc12+Aful01FL9g+1Rb%0A6JVIDy5sksueP3cvr7nHLzIOP/Pe+9x7/Xk+r9vPRVmuaPB87KJXO/C6XtlqNa2OX4d/9fisz6x3%0AWA3XM528rG90FGp5fZ/Xn1e/5nNo5Kz9/vdvP0Uo2tvZF6574WoHLgjGFT57YbxnHkF9J1ov3nha%0AS2kVTnmuIbpyyNnH9Bz5+ThcaAhntZSerQQAfvPnnbcTZ4d1QbPrC2l1lRMMbNWbcna9leCN7zir%0A4629COqv7tfnk6XUoKv1bzfc2Vy85JElBCRunSQibZHAY02m2v8qWW5Hx86p36szrAxrp1HhxPlw%0AhbndR0nbGVYfP/dEFFAvp4ZeAcV/u/a6SyMcR9XA4cEK/XaLZO2z6CPW3z0ra5LMzNPY3KrwiBxz%0AbLGOWg4aWg4YAVhPiUQEL9tBqKpSzFRjCF4Lp4ONcRgR8bA/PD09OfHYLWMgXJblw+P9jz/+aGbv%0A3r3787/8j81mY2bfff/th58+PD097Z4OMYQwsKcfz/Ps9OmcZbc7qOputzssWUQcmTCNWUUPmkpW%0AVQqMaFlKSbmH8oIHzSi2ieeOg0omFzEvnqqqiNYT8HyQckkiEojGcVvRoJqqLmlJXpE4JwAYxwrA%0AzHSe55QygIbAHjISEU/9dfoiIiB6ZSarLiZFpKZn5m5RI1NDIMnqBcuccG2EJiqiQ4gutQXV7yAM%0ACBTMTE0BgTgSg6+lbtF2tA9gQAiEyCRWTE2tlFJAxWGeTwy3dEsp0sBhzjmVVsBXxFNMa1TNo2eK%0ARSUXyaksWSnEGKftdnuz2QxxijFyQBF/gllVh1BhbUXURVJeWtDeADEOAQ2GIUybDRId5vnh4WG/%0An0VkmqZhHL0DIUSvQuwY5nA4LIunhQ8AHmitEFRBc04On6apsrhzSZWAWsmr6EmkMUYz3W5GxzDb%0Azfj48OHDhw/73aNpdQHc3NwgwOGwf3x8mud5mqZ3X3/V0a+hIkPgoZIwEVNOy7KICjNstzcxRmCa%0Ac1rSAkymBQ2RLPDo+JCIQKusFFGNbvrsNS2ECBC8cDcAALLHkt21AgCgBgoDxhqSNVETR79wurVK%0Ay5oGACCvXEVmtOQU41jUs2FjSmnOycxubm5ExIB6ysPNzc1ms0GiXErKuYh4DNHAk1dPKof5ojOz%0AkhdrCQg+OR2jOpvYfTHVa+P9NA1wzFAtpWgRUIshnBGe+05IhCFQg5Zdj21x9M48EKOBipqCuiSV%0Au0ICsVesLqWM4wYAnDDv/c8573eziILAOMYhxhAGRPS9S8WGYXKpaoBa2tfLyyEiMYPV+sBaU0uq%0AXqCqSi6CXsUnEgaRLNZLNBESFFkgC0dKuRTIJMohGMLhcDjsHlNabm+/Hsaw3U63t7dSElbug2HV%0AOgNEdPTr6U790XSs2/1QfKqBJyvJiY5+r7/A/HMCPMWfV1/rqz8f4YTHd91z4QJvXku87d6iqmfK%0Az9B98UfP+LPtU5HP36t9cbh71p4bh8vrro9cI9t+5Por64Nffwu/9M2etU+dA2ekgzMH8S/ariYA%0AfzT57pXj+ephr9huVWEHbIWPHHCs/nTh+GgQoP62uqM14j1p1SOGZra67KvQrwGEM/Tbn9ll+/3v%0A3370jCcdu/LUEQD0mu4xAOAlTiFEcPrtK2O/x09a317ti7o8/0fRL8AF+v3MtvZh9F3jhe3D+c/r%0AzjQXC1jf4vFZbsAlgKwwhvnsKw2KI56qkmAT5+yfnJ3wDP1e9P/8Bs+A2XErQT07z9mMfaG9uEfr%0ApZdh3fPXt0+Z/1+ydfja0a+PjBvH/ZjeLnfk/klHvyIGAB64AyC343u0xB9ztT8aNaIbQITm6NeD%0AUSEET4J1o3YcJzN7eHh4fHwEgGEYvK6MIczz/OOPP/z1u2+J6A9/+MOf/+V/eAWab7/99uHDw36/%0Af7h/IqKieXf/1AFwKQWREbOHpouCiMxzIqIQBil6KNla+qhqSSnnJWmrdBKZj1HQFW1Pq2pOnd4A%0A0NEvIhYrIpJLsiIBaYjRsxBRLZdyOBy8vJPDrXG7cU6v0x2XXFNkh2Eg4rX4FrQFtY5BoR6XGBog%0AUa1CLALgDFj1cJkilFIG5GEYKdR4qYhUmy9Evzdm9niXGaxGpnKGfdlZe76lJDMzEDMbAm9ub25v%0Abx3QVribUl4qX93RiUefiMiRQEXXxKoqCiJaspRSMMSbOAxx2mw223FbpytqKeY4CwC202a73UIL%0A2C7LMi97qVJYSMwhcuTgEEJEnp6edrtdSgURb25uttttk+Ai7yER+bRxPNYDuapa4Z8WD8I7dPcP%0A/TYBwGsyOXBFAEfCLg3t0bkPHz48Pj7e399LK6h7e3sbY0hpeXh4zDnf3t5+8803MYwdzhlCGCI2%0AqymlxUkNhDZNm9D8R55TqqpWBFAZB2xS1Y5+vdo5rvxfBoKIUsCLwBERUuiTvNLRzBRgCNExmFO8%0AParct47+Q0e/WLOkmbxYNQeXVzaEvMxLyT4hzUwUcl7SsgCABxtd/m1dO6cD3Q6xPHzqI5KWw/qv%0A69cEr0rR+jMSkaLCfCQyqKqX8eaqt9xR9FFqDhuVtwc2zWxZas7tOI4cKjfb59I870RkGAZGyjl7%0AenOMo/tcfOYMw5BSSkvxQkcxhmEYsCVsl1JiHEMwT0atzp1cENELTXuiMJKpmhe+fnp6BGiusVo3%0A2Fc3ZRFk0qp7rzGOiBLCGAfcPx1SWkwEGM3s4eGD5fTjD9/d3Nzc3d394Q9/+POf/xyDby+KiGSg%0A7Zm7B0TM6wganIbltQm2r4cRLtAvNt/6ZauPkq9jg5fRL1TvIEBDv56sfoZ+zewq+j2+Hy9iv+ue%0A/NLv7i/V1mP1S9ghz333qgF/9nN3M9mFwf957cwSfmXfPrut0ezrj/85N9u3wRf++lz7VPT7mpnz%0Amr+eXRMA18vKXoGPzuz/3i6cY9fO0/gg9lnoFwACnO5TVwEwIv72t7fP3cCnLDAzrCHg8wdwiVSp%0AzfKjZNjVu1IAQuqRWHhN9aez5vdch9KxhGe6XUak1zdrnW0rr9Qcu36eVzjMTg8+l/ZtNkKzbwCQ%0A+OxCZ1c8n22ri55i3Tomnp9jLXTMSB0De7nR6sV35cyaVgYGdhZPOMNgz41JXxU+D1wDaI0WLr6+%0ALu5yZFk/M4YqIj38u7rWJ6Pfqzfyt2nYlK5kBePd2uuPxh/KJfTtH4JHS8Q/4RBcQJp6yNdq9Usx%0ABI9G5lINC0VgZmI2U7SG3KwAglpZlloV1uN48zw/PDzsdjsi3mw2b9++NbOUlp8+vP/xxx/fv39P%0AMfzxj3/805/+FDncv//w008/7Xb7+/v73W5HRARRZ93t9q5ONM+zgAHkkpWIzDDnnFJBZMKwzEns%0AaE87rCoprzjDDBSYPLMURfwknhUJAGRWhX+cdOoAWECkSC4JRJlgM0RmUskqoKrLPB/2+/1uV0Q8%0A5DVuNwAwz3MqOUkhomEcYowqdjjs3IK0puXjD86sjiIIGKA1aNNQQJXJzVLMjGIwgCQlhLAJQ8ce%0AqWS34MFDZiJIgbmGbjwi6CEkx+rNwVHxPwA4+iUGVzDebrd3d3cAAGoppeVwcDDpamR+3TFGL4nk%0AKcTjMIqIAmopSyrLkg0pxnFz83Ycx83mxgGMY4+UZm1wfbPZbMYpxug08qenp2VZUp61cVlDjMSu%0AxQUUOEuZ57QsixiEIU7jxhWkAcBUc04lKyId9ss8zznnGONmc5TLctCecs45u1OmG/pLSsvsYfwx%0AtlrNCODOnZ5X7GSE3ePTsixpXnLOZvrb3/42jsOyLE9PTyktb968+d3vfhfioKoAWLIAIXupZwBR%0ATSmVnFSVGWMcepzNRY9yWfJ8sEY37esaAAQKea3mhoHVihWTUrcI5zgAQOV5qKB7qkynEHygiiQV%0AAVMwIGa/U3LyKmG/rsd+oWJsllLELIQgBpYlqzMmAhEjsqm6Ets0TdvtllqRZG3J1dRE4KRV0Ws+%0AIMo55zR3JONHrg3r7hdARM8u9rp9aGCq/YWHiMMwQOf2tzCmP00fH3+UfVSX5SAiQBhDpEAGgETj%0AOKaURIrPWMYedjanYnn69zRNm82mUmCKjmE0QmYWBXDKSQib7S0ilrx4Tm8F5IGX3SLFnOLn/ouc%0A0+GwLyU7To6RhxA8X6OtBQvRvVHLPB+IaBzjOI7jFM0UCAE1SbJio5Ll9Pj4Hplu39x+/Zuv/u//%0A+39NY/Rc5VIkEkutEcV5USJy5eqVQWKIQFRH2/cuZkL0WXeBftvbBi8If/UTOn+Df8RwWjGfnQ7P%0ATVQMGvrtrgER8TFsXz760Ktbc8X8ujS37KKO8a+zvYBCv0h7DcJ8wX/RHfFfCpF+tGOv+evr23o+%0AvKZL2Mh08Lm3/DKwf7n1AGHN4PtY7HdtG79wxU9aCOcT8mPo94WT42Xo0tZs5x4xPgaR7YXvXnze%0ArxvOOr0GA2d47J8NLjDV6ucv4+J6zWxbH9afl3sKECvJ/oWN6Wqji3isG4hO0bxsDR5X3wF1cUhQ%0AXWUBrTvc3ysdel2937Nu+EeIp46la6+ojw7dOcC+eI6InyaH/ndvHddeHcb1M4KL2+8f+lG2ouLb%0ASve4j0yrBVq1YbrBWlF0o7/6GUTE07GwCQh5mFFEnHeMiKo6z/PTw+NutwOAnm8pIrvd7uHh4elp%0A5/gnhEBcO9+VV6qho9jnBlZ6qiEihdhnyDHm1ibhegTq3Tm9sDVtyreIdvQpYI14AKIXnqlmnx4r%0A65iL9zQGsrXcy4AEbayOC2c1jNyqj7guERoCmF6b4Z3u2J+siHiabg19mPb+A1dHXn8QaoCI3EBF%0AR1O9rgwielDInRe3t7du1s/zvBzmZVl0VV0GAIio1tTxfG9TjxHlnLOoqhZBVQViALi7u5um6ebm%0AzsObbaYVBXUVQxcML6Xs9/vdbvf09FRKUTvRsrLmxJGjSpl1Onf/awNU0AfKuxrDaFAFurqKsp+8%0An6QjzG5V99XUn52ZOcT1SCMRReKCBZGGYXAXwJog2pbbMSqCiF1vCRpCdZgNAFU7HUk1IrJZsRb/%0Av7oD1KdpfZ63aK3Xq13VSu0AZbUDVKdhR2X+p2EYj9FRrGMuRcWJsn4jagYWiYErgdknc6soC6qK%0AIrAqEE2tKFefhOsVwczldNB6l3yJ+Y24J8KfaXbE326wRyb9YFmlHJ+9evr9+ucxRgAoXtVplULs%0A1vwwuAjcMdNVVRAxpTTPc4yjPzJXOhDxAsyqdtSrrxnCdswr8Y65cvWcDvv9nhhCCEToRBhEdEYJ%0ArqqmExEzjmP0u81lyUkO824YAwcchjiOo2lR1ZRmEY1D3GxuUprnefnpxw8//PCTG4Pj6Cn62OGK%0AsiIiwTm9az3//YmsQ1V48jKFX6KdvcX6r3hxPUT81Ne4faIt8V++PTcCl6P9csMLK+uLdOPX1q7e%0A5lX79u/bnl8vP7efn/Fw+7de/93Lfn7Sd9ePxn8IF1+3/j5tx9lvf3v3ymt8tKGBYU1Nfek4Om52%0A+hFs6UVs+OzTV47LFWxg4LKrl+Ff1SPTGitRyE9yHm59ub1w2NVuX+zO1au6ficBgKl5n/EkHPrs%0AaddnXPNV4OSFh4bH1141Pgy6FLS1eD4imngdVeiGe60iuDLazszBjw6Crw8zQ2REPbtlqNPa4wMX%0AwmDXXVwKAMSwzvnu08Cer6X262nH3poJHAekRxShGXbdplzT//qwuIXnuWdEoaOL3MrJdqTqsMyx%0ADbb6mS2+KiLi7M0e0iGiECmG0UN5Hz58uNkHMDEAAQAASURBVL+/TylN03Rzs727u3Pa81/+8pfd%0AYT+O49e//ea3v/3t3d2dqn733Xf/+Z//+fj45OAnxohUWb4GVFSe9vO8ZKdAO1VbREyp5OTHhyE6%0AU0FEqrRPyzMkIkQOIUSKAJ7gVoWFddW6MBJRrZiqqCUVD/+aFlTLBYgMWqmSpRXsCTE6mJeUk5Si%0AEqNjg6FGt3I2ha4j1eVeVbVIzqmQkSkAqPVUAge6psuyKFiMkWKgVrIpIKW5Fsv1nbM+MkIoakBN%0AwFscZTAzNbpgiwBX/aFhGBCNaJjGeHNzs91O7pW4v7/fPT6VUkJTwDIzbuVkY4xAZFYLxjpN3Qmi%0AHKYYwzDdDMNwd/u2VznKucpE55zRqjjTMAxMsD88OVnAPSOe7VlJy4hI4FpZIjbP85KzqhLV2RjG%0AAZFFDBFFVQsC0DzP+/0BAN68+cpVf5Yli5gnMaoJIk7TNE2Tj3OS4gRvayFiabnuwzA4FVyLPD08%0AfvjwQVXHEEMIaVlSXiLTH//85xjjw8PDTx/ez/N8d3f3+9//nkNs8l2Vv4poIpKWQ0rJcZSLRqMh%0AAm/H7XbamlkueTm4zrkTFny11vUOQAiqpmYKqFZEVU0gMofg6m4e20RT9bx9dSksBGYGLSXnJFlW%0A1aqIKCA5go3E5Cnfzd1gCgoIhtj3V8LIXprnqP/kIzbFIQxDX1w12EuEAF4+d82D8IVgZjklVWgy%0A4IhIvlfP874jxrUwuCoQsIEZ1nCxx3V9wFNKquCrr+9pvj+s/AAN4SMhE0Htv2crEPn7BWOMToKQ%0AJmEQAobahhijKS4plyIC6KMqCiGA39q03RBhSVWGrZQCoMwcOeYl7eddzvnmdhNCMFMzavaGMiMT%0AIZlaAYMhTtvt5ubmhpkPyzIvu1IKksU4MpOzeBCqhy4gjZENMhFwwED0P/8//xKZQqQpRlCbogdR%0AAQDSkgFAQbvvoI92z31Y5ZxTD54fHQqr8bwkc9bhvghPfcw+Ob7vuvCVS1S47dc38C58tfryS6m/%0A/V25/vXXBlquts/DG69pr7dOXwmSP7urv4YH8Zo+PAfy/y79V3x2wC8R4MsT/oXznB1wcqSLMdUP%0AzuPhVxHsxyfMeQ0kW6cZtzDZCgq9OPLr84fn/tAH6JtvniU/f0az5x/Psf1s9PuqnlzjACCi+dmu%0AkZ+Pk+a09u+nTvRP2mevHXalzq1ZRb9U0eBr9x1bpTp09Hv8d4V+a+ftOGUVzPT4OTj67ajL6hfx%0AwsO0ji7C6YCco9/j58dzYAuhOPq9/Ov5yKyuXIsRX8yr+rJ/9ZO8vKm/QbNWddl/Fjh6LnpIsBsu%0A/hCIqMdm19lu1VYQpwXGHvjydNBujx4xoVb6on/OVQs3NxNT10mV4zgOcUJE13B+fHz0NLnb29ub%0Am9uffvrpu+++/fbbb4vKu3fv3n3zm9/85jeuevr99987+j0cDiIShynECZk98pNzdvloR7/jODb0%0AC57e6Tl4XnTJDe56m136mDzHLhy9OavA1PrhYk0HjcMYFCynnPJiRcDEini5n5LzPM81dZMoxhha%0AVnApJaso2DAEYPJEtdpzoJ5UXMnVHsnUklPB4lkGCgAMx2BdkrIsCxAOwwBcA9GgakUOaa4Mz8Dc%0AdFCdvGpA1RGgClDrOXftXH9wDQm0+x2GzTRM00QEIvLh4f7+/v6w2xPRNAyeW+vD5ZI/zOwRYfeP%0A+IMoRZ3wud3ejpvtMExMlTnsKs2iWQWKJM0FEf1UUtKHx8eHh4cunuS0ZJfANQADJSKH7ak5KZjD%0AURRKoKiXsSUTAID9fv/09EREX3/99TRNKaXDYXG1rRACEDLTOI692O9ScimlLHUV9GUVmIdhuLu7%0AizGmeXn//v379+/JYBrGQLzMh2VZIoff//EPCPDDDz98+PAhS3n79u3vfvc7DrElS4OI+RYlIk7L%0A9yXMzac4xrjdbl0svZSyLIc+T6yF/o5z1dx5YQYCPtPFSdrOgKjp/d29A2YAykjECFpSTlmr96Gf%0Anwx8OjEz+mQWkSqGp+JVxpwjgEQxuCY8IioeSQqqGpBijB6FX9ND/Ha4xYd9kDvzfD4c3C/T+0C1%0AqvNctdZbsxraPXr0OsPZ16D7brSVq8VVxdo2gEqr+DYYeGquj5WfBxFLK1kMalmzB2wdAwN4KeMx%0AxqgCh3JIKYtY5XsbdloBx6CqksvhcPDSvl6VbYzTsiy7w5OITJthHEdy4nST4xIRarFfv7ub2812%0AuyWGOS273UPOOQT2ReTLs+Rlt9vlnAemYRsJLR1SzhkB/uX/+vPtdjNthq/u7nyGl1K8alPJ7kED%0AsMozt8Y09gF09KtNJZ6arlgfz7VQy+X7sb6v+SjQ+CoTxY4JWc8JX9mKDHIqbfVx9HvWjV8D6Hq5%0AXR20s5fXFzn/C2ZkN8A+tZ+vb59nVH/GF39mu/Ty/G268UnDu35er5ztr0S//d86W4ABe+WcKyNz%0AedqzT66MpxHg2Wxcf+XKTRz787HLhef+AL8A+gWvFPLyEUhNehgVa25qv8XG1Gqe5+fR78vzr8+G%0AjiXqr1fQr/ZrtS+vu+Re9c9Z7a9BUJco3Wpe4JGztP5r/8oVeHyteTLW2VX8rVZnNtQySDVgb9Bq%0AlkKnY9V7cfSIGIgNjyDNVuFlv8QabHQsfTkga/Tbr9aPXA3OCaDF8wnTT6iIJ6nmZ0fWX/+2EeDX%0A75LWnPHdXS1gTqLrDD1YkQK6F6KaBSv02/GeKRKh+9H9W0uLeg3DEGPslGC/UIihVcusgeIeXPVP%0AiMgjdYEHEXl6erq/v1+WhZm32+1msxnC8B//9u/ffv/t/f09x/D73//+t3/47bt375Yl39/f/+d/%0A/ue333673x+c8jdtbmIcxXC/O3io0FGxGTC7xWmlZDPc7/euxToMQVVBpTQ6s5l5on4L1AQiNjRr%0ABXsbLjBVE9FSjiV8pmkYpyhmOS+5JFRTUSvq8ai0LPv93u1gt5VDjEd7moi8zC4hIvfoBNXwOXdf%0ARs8GLEWwgBke0UVbaz7UYYgxxqxiIoCIIl7MqUgxMCJArNrriEyN4ZlL1f1iZme0OkzNSzKzENg1%0AkKdp2t5M4zgOg0fP0n4/v7//sNvtJJfoNn6MjGRqWiRyoMBEVDq0MtvtdqoawnB7O21v7qZpi7XG%0ADyGZaC7i5UxTzlJK0lxijJvNJkaeD7sPHz74kJqZ+zLGcRzHIcbo5ViywJySF1AlYgqh7f+EiGAh%0AiwVCIkILgHZ//+Hx8THG+PXXvxnHcZ4PLp/m8wHZx2QYhhGRRCSJ5Cw5F1ELyG3CUAwUQrjd3jDz%0AvD/8+OOPHz58YMBhGANRXhZVG8fxzVdvU0oPT0/v379HxHdff/3b3/6WmD0eLiKMoUIxNDESMgJk%0AJDLwwmKBeBzHKU6oKFpSmq3SFrD2ObCqooqqggkiMKCCVOqzYowhhAgAqoDovnMrOZdS0JSIAlFg%0ARMBcUhIPQtZFTUSoVkpBpHGMhlyyZik9LwCATBFQ0R1hXkKM0Ie0uwysCKrFGMM4YCOJ9B2sus/M%0AnITTA4lg5h4id3/4/ToAU9VhmPqrzcx8ZRPVPAttbJeOdQGgb33aMtU7NbptlfXtZljr26uC2THt%0AHwB8gTMzGoiqb3HtjcYAwBxDCKZ4OBxSarn3ZgZIBC3gDKAmOaWUlmUuJSEYM2/GbSllTouZjVNN%0AynUWhmpJ7tgyy23GDsOw2YwxxiJzyuB6XcwoojGGaYwxUF7S4XDQomOIcUDVPB/2h92jSv7DH3/7%0A9u727s3N77/5pr87Bt+1DIlMTDqY7Hjbn0IvBgYrMvma23Um+3wV/VI4V9k8O/jMjjJ3sa/Qrws0%0AxjgCQC/8UStUieDJy/vj6LcuxZXHH452xRdoH0URn/f1y/OszX27Fnv/Im3dny81RK+51t+xvf4R%0A/BIn//lffM66fvk8L8zb9QnPzl+LkD2Dfi83hLMf7FTAdXWoeR311Rms44Or/YTnHRNnLZx1Yt2/%0AL45+ES+rAp8dsSoot66/W197r0W/LzdbpaHC+qESg11Bv/6eq6Nv6/l0jQDwKe0Mgz13wLo/r5my%0AZxj4BfR7CZuPgNYa5G3n7xvrGtb2xoCIyHj071pLn+tzsUOvDs/W/V+fEE+x6xmuW2/3cLr746lP%0A+mTcXix7UMfkV4N+r+5W3f4o1gBVk3qCVVy9j0w3AaknabeRhPowqX/i3DaP33oIwkWSqjruOMR4%0ADBR3gWg3PXtVEkQkDKWUp6enx8dH5yR7M7F//T//+t0P383zvLnZ/ulPf/rm99+8fft2tzv89NNP%0A//Ef//Hdd9/N8wIAMcbNdEMhzqk8PDw4aMk5N8WagIjLnHLOIubG9zRNQyCVWhOk6DFpE4HiUNFv%0Ay1YgRLQiouqU1EbRrNzvGHmzGccpKlpeUkrJiuQlgVQ729GvVZIkOSP8aFSFwKAgoKhmKNKifNRq%0AKXkEeZVcqqpYQA39YTn67TPBCGu9qJJzzkjkPFJvRFRjWex5hoOfs5TS0W+McZo27raY57mkzMxe%0A7MdtymF0sAellN3ucZ7nx91TSgnUhmEYYxyGIRBby5v1SI6XPvLRdomp7fb25uZm2twQURavsgtN%0AdF1V1QW0cs5jiA5xiejx4eHDhw/zPEOTnPU4T4whxtiv1ctfcYwcA2EwsxiCmZmiqDAiMgeKAPDD%0ADz/sdrthGL755pthGOZ5XpY5tzrMyNgp3ESUc05SSilOcI3EodUBHiIT0TSMqrrb7d6/f39/fx+J%0Ax2GIzA6QQuDpZpuWtDvsf3r/fhzHr7/55t27dwYwz7MnQzMOAIBoLXqZJKuqgmgYhiFEf0w+owBt%0ATov7Ynwar9GviIAJM0ViA7GCiAhGwxAaX5eICIzUZJnnlBKBcQiRMcZAhDnnpThpfwULRYtIKUJE%0ARUEkyTEzAEyrfC4RVaYDQCkllYxNmNq9Zu6/2Gw2itDVzv310cOJ1vJI+2blAUZnEFir79pD07aK%0ALUOLG/dtDRqR1R+HtJx8WeXxNr7Asax0VckOzM2H6OW+ccUwqnHO4ooAR3FBRCYyRI4xInApRbUm%0A0xKR1gLI9daYGUBLqftzDAERmaKPno+Dmobg+uS1xhgABOZDSjnnEGgYpnGMRJTz4neaSjZQVWPm%0AaRxDCGkpOWdQJQJiW5ZlmffLskMtd3e3X3/17uvffPXnP/yx7wm1QBRQLjlLXqPf/rA6RaWj4nqP%0AK+awx36vot8jKnsG/T7X2hbuDbHVFT+iX6yi/d7oxBh8Ffo9u2K/0us7+UL7Oej3k/pwZv/80v3/%0AZ/v57eeM7cvfvQrlzvwjL5/nhfNf9YDUH5ylXNV0z3Mwn+vY+tfr6Lef+QSV+I2cxNVe7vlzLTzX%0As09HvzVS+tyf6/q0k9K+J22VGbLm0lj1z70a/fpOd84aX13nmhpNVdG+Fvs9Pkhbby7HCtM/xwn0%0AKd+9wnzu7RJL90+uT4sLBHu2+7fZ1pwDBrAiufUjqYXrEbEKPrfvW3P5+5FrCtwZXD/v+ar/AKCK%0Afa6vUfr666s+S/W/nw3ONfR7OZhXy6ldbT/noX/G17FFOYjIY7+diubD0rFxH6Jqt55+2HcrMzFD%0AaIx1R7mtsAS5rIsbFszs4bjjmUuViXJDqlPvKu6S9PS4d/Tbrdhlnv/yl7+8//BBRN6+++pPf/rT%0Au2/eTdP044/vv/vuu3//93//4YcfRDSEsBnGYdwq4G53eP/+vUd9VXWatp5oV0o57B0IARGFOAZG%0ANMk5dWvd2r0zc4iBo5e9WckSCuQsjsTaQqhjNY7x5uZmnGIxmQ/zfr+XlEvKZDWeU3J2HMXMhIyI%0AgChSH4cRAqgWRypVRo6I/Ehc0Su6Co6IkHgOgSFi8BXTVIsUgYgULJU8zzMSTTHGEDQXAa9RTETB%0A90xm9icrIiWrqQ4hDsMwTRsRWVJa5tlUt9vtdrvxZ0pEHHwOpFJKSnPOeT8fVNXL5AwOBbGKvTtz%0A2Mxq4d+aP0xv3tzd3N1tppsQBlWdk+ScgTCEYB6yLJJSrRH19vbOB2Ge58N+v9vtXPC2108iqoRt%0ABbNSPPC7LElVOYYYY2DvfBARLSAiIMrjGCia2fff/TDP88329uuvvw6RnameUnG/AQUOIcTIjn5T%0AcuCQnc0+cIgxTsNYw4CGgdhXxOPj4+Pj48BhE4cxDlrptTDdbOd53h32T/v9u3fvvv7mm+12W0Tm%0AeXbY09AvEqEWSXkuS1IRUovD6D6syDwNQwwBGJ/2e9WqemUeFXT8ICXljKAxhs0wAmpJggagNkRG%0AJFNDYiICRcfzKSVGiHGIjMMwMGHKOUnqOBnVVAqi8xGKo18zASBGMhRwNQdGNQMgr8iVpGiuab1q%0AFkIYQlRR0Kr8rKolpbIk38GBsPNp/b6o08tDkGIqIMVMkTAQU4jETefZN5bOo3Zs76T6uo7UVADA%0AiDCnujupgimaIiCWrCEQE0kxtSKNiR7iMSYMAK40AWAhcN8tS8odOSOySEGMRAZGzBxDRERH0MgU%0AQgCjDheJcBxjCISIgRnMYiBjTktZcjb0d7oYSNNpL74VM/M4hLQcVItP1GEIALoshxp9NQUwNGCq%0Aemll6WXVnG2dSl5US0TCGL56e3d7N/3mq3c5p2kctpuNZ7gA0pwW17juROI1+tWWS9LZLm0o2gt6%0AZQh1GHZmS3Tm8/qN9sInZ+i3v2WYIwAgsIGtO/Z56Hdte/xjoV9c+Wj6BP5vCFlXoAjgH4HBDq9+%0Avl/qch8Foq/5KwKbWS1KehG87egXAC4L4lw+lMureGCl/3Z6tK4x8OokX4DmcKIC3dfSZ8V+P17r%0ACa7B3vbtVTfopEvt3zXy/Ez0i63B6Wb9TKaxQ992mBemql85xoRfuaNdPez1y7Uzn69O0DNMuJ55%0AV4/HFXXg7OCL8xgAkgGgc5zqX9124eqJMTMDNQVDrGUmezSyxwz7v5dvoJNpvbp6e/8d7319p5ej%0A56WSnvECnB6pWNfVKTD+DPT7GW/Nz0a/zCxgJR898T2gAe2hWNP1XY92Pw9AVS2Wqp1bhayopc8B%0AgMfZqoZKCJ6E2U+iqqlkp6F6lMwz7jwsbGb73exJv+6wDyE8Pjz857ff7nY7Zn777qs///nPt29v%0AEfH//J9///777//yl7/c398T8TiO23GK46aoHZb5p59+2u/3fhfb7e04jtM0Lcuy3x0Oh0MpOo7j%0AOG2ZIM37UxErNVEFG+PAHEKISISK4iXT0KzYsixes9dqbnDVepmm6fZ2O04xlbLb7R4fH8uStAgD%0AoudhNgFkx2gAIKYglWJthCpFTAVMxPpT60XaOlezx35FhIGhZVIE91Y0p4+neSuYqi5pAcTNZlPR%0Ar2RoWsEChm2JmaGqlKyI6M/OaxHnnFJamOn29sYRPh9LpJaUlnmel+VQSvEiIUOIMUbP+wUAZ6X2%0AOsMe2A1DjNjSaDcbZ6vu9/s5lVJkGAZCqsnGbkAH3Gy20zDknJc5Heb9vJ9TWgDA/Sx9i+5EcQ8h%0AzimVJYsKM0cOQxhDCCpQcilFJeVSyjiOMQQA+P67H1JKd3d37969I8altZqEWOnqcZoGRE4pHZbs%0Awl1qZQzjMAzTUEsfqeoQ2W9ht9vNu/0mDEMIm3Gq/guzzWa73++f9jsz+81vfvPuN78ZhmFJaZ7n%0AWrIFA7aQvuS0LIu6QhhSGGuF3sjsiwUADoeDaiUeG+EYhxgjgGrOJS9mthnHaZqQrCRnLoizG6xm%0A8waRSq3POQfCYWjolzmlxctZAxAzo1pRQfQ8U+DG8vDXXypZiiFyrdrqQgAKxYqV6t80M184vlQ3%0Am812uxVTH1IzUwRwRDeOvldIK33kwAaBBbIeE/WJiIjBmoCzr5fOeQGjOER335RyZGj7OPQlpm2p%0AYtOFbrtDLRLF4WjJOdLzRkSllBD8eZW+zcY4uvoAM6gAB26yz8HMHP0iYsnHjdcrgRNRqPL1yhwf%0A7p9yzhxDDJxS8oq1fnebzRjCwIwqctg/+S7njiEzTKl2xjnbJipgzISIksTIQghm4uWrEBEFUWyR%0AdHe7jZHf3t65uPTt7W0IQUQ8O/0M/bpLopPAVdWLz/nDijGeINWVVXD5rqn/XqDfq++4+tMq6bej%0A35alz9BscVvl/X4q8/nShLi0Q35m+2wk9po+0Ep4bI1+/yHg3xdsZ2P1d7n9MwD1Scf/nGPaJc8t%0A2I+eE0+5lq+5bq3oQWsUtgosnzCfX9uNdXMKW/+tf15N6xWau/z6zxlzMwtr8933u89Cv2cXeJ7T%0Aa+AwaR1rtVVJGmugC04QJp3vUP2pn2FdnxArn8Hx0hcx0voNw+eeXf3cTndzRADV2rdnAf36uisA%0Af6wwce1blzrGvZZaOPvW6udnFwBeIz/0SolX+3DmtjED7IFfn+0N98IJ8G7kduvf7XjVT0uI6vhq%0A/V0zA1qV8LIju7+njSHWNCpVNTs6fvyz9Y2YoRm0K/qLoalt2fq+CEDBAkCbJ206vRwBvu7FWPX/%0Ao/j5lXv0GYbvCyHr0RfgtnIfJWjPbh1p7190I9V/Fs1FipkhMIC6/rM7+0sph8PBoQ4i3tzcrFmI%0AHizNUjxVzwWKOohyc2SZ836/F1HP31TVH3748fHxEZG2t7fjOPz+97/fbDbvf3j/7//+799///37%0A9++XZTGDaeKIsWTdz4/7w1K7YTYNw7DZOk/vw/t7R+Zm6LjOtOz3e2vESE9tRjVkmohDmAIHVQMB%0AIedJVmHYlgvqFWUdJtPNzc1mMzLjYVkeHx8fHu8lZVBzUx0ADodGwXUap4v3EjETMwmoiWUXtFJl%0AZuLoj4DDsbQyGCAcq7mSl8r2mpoGCuBpiaIt8ZLqtrPZbGKMqFZS7gCmGu6i2FLyEBFU0Rwr4hBI%0A8lJyNimbMbrccQikJZeSBSyl2QOk0mRvIrEbu9M0EVEupfpTera5auiq2lyDM2gwH5IHPAHoZjPN%0AKS2La2KVm5ubd+/eMTOo3t+/f3zczfM+Z+nVXDqTH8CYkMkLwGOa05yWvGQ1Y44DD2PYDDyAkkqR%0AJGmenacQmIno6ekJCd68vXv79i0AeCWthgxrAuoQhnGIJrg77JeS9/s9iALqzXQ7DGG73QJAVX1D%0Ay1lzzvvHp5LTFELkgAClZCLiGAHgcb+b07KZttu722EaQwhFZFmWYgoGgWKnhEkuKeVSFBBQKQzE%0ASGYWCDrkSGkppeSSc86KMI2bGvrbH6SkgHR3s91ut4g4z/uc87JkRPTJAIZgpkVKzl6tKnItuosc%0AFMhMPXvCRZ9UTQGQCBBFVVRMDCkwRwQQUSlVtcgqbdjJ/J7pUPnAMQ4V/RqEcdxsbnIuKc1erdrT%0AjOM4xCEoyJLqhszMCIzAy1yIHC0nXzi+djx7HgCISFSXVHIunm07TI1vgkCBBxrzrqRSmNlce1Hc%0AA+hioYaIZPUtYmYgKmBIVDIgawghgAIgWiVFFxFCNEMtHtkOAMAYJGUwA9VigIhiZkUZgxclHmhA%0AX91kIRIxMDNT3R6TK18g73ZPYoUCGuTDPPuCXZYFEW9uxhirGvlPP/2wP2QkEpEQOKViZoGHcZgC%0AR1+DxYqZgO/3VD8jFFLLZUE0KWm3e4gDA9k4RSOkGIZhMIAiEkJoSyPknEWOheKwKZNpy3ahlqq9%0A5pBDBWPQHBMnbyJE1Ovo1ykwK9vJ+q+kxRXRWU0NjJniOMVhQE9TtxP0W0rhUIsemdnRvuoG5goe%0ArMyVj0elPhtNnaGLten4pZpecPcuf+6exOcO+C/QrttjXy6M/9l9+DntOSaw6aWDY40bn4ev16gW%0A67VwguH7Dz1REeA5iNG+qO0wA6MOidaQ+3j+ikHaosBeTW21S/R477pDz6Df3s8rK7rd0QvPKJyt%0Az09Hv5eD/tLOouCu3yOveK0L3eJ060V7ojJ1fCL1Cxd76zMR4Of8NIh87RaufHeNDBuAPD7g0yF+%0Arj6eAbzgpXsW/b7Ynp2afXKc/OFaoPiFrf9yzrHT2J9JxH3uPK7rs/6TmSmYMkLnUfu/q++efeVs%0A3Z7d+9nWf+0W/LnY6mc/4nielxHs5TJbc/V/OfRbd41W4caBRwe6/SnbRZnQ3jyIZ00vRGvyMAUe%0AHACbmcNCj+L2BEi3eHpi2JKrBFFN67UqxOUAOC1lv9/nXMZxjHHMWVymhQID4RTD119/jYh/+ctf%0A/u3f/s3VoZvizhjDuCxLMXI05j0cx5GHEQBKlnneNYVqdrpgmvcmqo0thwpg5mWOXLMJXK9YAdBj%0AVzVhrNGeiQjRwe/A2+12mgZEPBwOj4+PT7tHEUE1RIzEiOTo12ppnMo9hyYJY4QqUmq1IRiGwSsD%0AAdaHZT3pwNBaWjsDe8ADsaqma9N96XWGXTer6gCL5halOaJf1f4goGvwhhBCGMeoWlQFQGNk17Ey%0AkyUtbsGXUppuc1mjRM/OxRUBlRv1UVvWNyJ6TSbnUhbx4jE+Jrjb7UqTrv3qq682m42IzPun+/v7%0Ax8dHn2bONO7JnH5yJuqx0N3ukFJKKQMAUxzjMA6bIQ5gJCIet/WcZI8u+mlrEFKkye1C81NwvzUz%0A2x/287zs5gMDEPPd7VvXwVbVw7IHACagECTlNM+mEpCGEKtZwISIxTSnsuR08+bNzc2Nc7NFYZ4P%0AxcAMI4X6bM28/o0/04DIMSCoqjJajOM0TTHGlJY5p5TmWTIiTttxGiIALLunUspAdHOzvb29dfSb%0AUkqpZi4wszsDVY6Z/7WnXciXLOdUSlKF/hbGdSMCQ0Q2RW35se79LKWYZGsR2h4erEXCVFXVV31K%0AybWL1XQpGUDDEGvKqJG/CIiIgN2hWSnoy9JT8Xu3/VpFZdl7AB9NdNxufdFxq7q03+9VzdFaKSUQ%0A+4T0biOic9oJUIqIZgETEVBFhoGHGCjGaDX/WXMpju0ZaRiGIRAA+HzzcwogAKgZqBJwAekhYgBA%0ApoitvJMe1Zt9hueyGAjgUWPZzNynNk3TdnvjD/fh4eHpaW9mIkYUQNEAQhimaYpxICJQyc3r1yxI%0AAFAmYMCimRlzWvb7J5/S22lze3v71VdfffXVV75vewTYHdPNi2p9KXmk118KfWfoH/atrHOOzqz2%0AupYRiI5vxW4uA+CJjVQrShIAmBwrMBlC4BDHqSsvoh55NP44nCZQ34+NKQbgbL3jm70d8JJp+kWQ%0AjK0Cs5eXeKF9wcPOTOX/quj3rF2Fc7+q9pqOvQ79rnNiP3Lys8/xGehbf8DmImxL+7keXzewjWyl%0A4nTlLs7Q73Oaz6+4EXg1+n2u+QlPKNCfin5PSdirMN4zCMpQqX5FKwYmxL5d1h+OyMrMAHR944h0%0AMhA99naM4+HJ5/5H8wjsZa1gPu351XtEaLWRjx8CqK2/eNorsDZHtePls81odXxHX2fjdmUlrJ80%0A1vDmup8nt9w/PE76Z3g+l6+Bq68K/9D5bAa1HtL6WwBHiruZreoku2/jGJBUM8OeY+03D3C63s4w%0APK+KRkJ72/Vr9e3+9F5kPZIXoFoB8DhnAFBfmgnrsToORWu/BPqF1SL3a2kT0F5Pg/5oztBvHxCX%0ALXVz0A0ax7dDnLhVM3Lo69h4GIZhiMwEYKrFpaEAYMmpf50IRLIbqy4BnJay2+1E1MPCy3JwZAUA%0A0zCGwDc3Nznnf/v//Z///b//99PT05IzMwceex5mEphbNG8cN8MwGGEpZb+rVXZDCMzRzKzIIgdG%0AMtPmLwND8JxVjiO3isTFF6rj86a3bGZGiATO+u5CxCIyz/vHx8fDvDczEvDs2FxsOexcomkYhhg2%0AcWjgEwADGqKKFjFVQ8IYIzKbmYECVCO4Wpkrl1SkqF3RBxAQOjXdgToAxHEYxxrv8uI9jT5KZidF%0Anny+OPjxBNeqiQ3QMRK6dLTUOpmllJyXjrSZK2XdcbIfAA3h91B/xz9FhRH9MFEnIyAiiphqckeF%0A8y2JaLfb7R7vn56e5nlGxEB15Nc0/lKKo18nIyyp5JxLEURk8sOrPJtqTqn4pCWiYQgxMhGklEKg%0AGHl1X0Y1hA5EMAxhmgZV2R32T0/73XwYOIzj+PbtnQ9RSmnJs5mhgQFZKqIKamRISKrGTMgMAKlI%0AziKmX/3mm2maABGBcoGU5qIEZsFcGRBU1dGvP44xMCKCuTKWjePksf2UlkM6LMuyaCGCaTuNcUC0%0AMs+qOhDd3Nzc3WyZcJ7nNC95SWjGHANxrU2gKFK6twXXSlEgJfufCBEQSFV92+Ua4yUCqLx9QCIy%0ABAJDsyKFTK1Ng7rZmnX0K66LhpjzktWdUmXOqTpiiAkQjHzZeexXVYmYCF2wSqumQFWTdo1uarVn%0APfsUDYZhULDAxLGWTWpF0UByAYBxnIZh8EpOcy4DB0Zy+bvilcyBSlnUDMgixnEITl7wSsqEYWAA%0AADYMzMFQkjoZvrp9iclM1GOeVX+MiQxBwRTMWdW+hEWEMDhn2B0Q8yJ9jfu27IkYDi83mw2AeVFx%0APwkRoQGgaxP2bRnyUe/QbSQi0sBIRCqZGUuRJc/DEIlBJMcxbLfb29tb31QbGT73d4qquIvB0e8w%0ADI5+e92jTn7uryRqog8XZgn4BkvEBoB4Zic0o9F8VR7tHOd/eX+QaYgxjpM7wgAAtZLYu1Id4Jr/%0ApUcbYBX7Xb8uzwyAS+vl7NX5XHvur91W+VT0+8rrvvCtM3vguVN93vl//bD5wrQ7fnj5+d+sXfbq%0Ao/PqfKibzvkaa6xO5VElBrgOYhDxLIJqagBYgQCAk1sN67xpHa4Hv1SwZ407Ogh7BfoFO2on0SXE%0A+Sz0uz7gDIa9/OAR8QiAf/ObmxcPvvzyVfT77LQzPO5QNXZKx9535AqreXB2hmcjoh/jwSPitZjw%0ApylIn0xNpFXXLp9ZRb+di/v8WU/4OcfefkxLDFb+zjN3w6X3wfp0/5gS+tVnd/VDVOtrZu1Sutbh%0AKxsoERVTAiQDA7c1G4e6Hdx5Pm51NV6cN+lz+/Kt006iL46k+m2c3NGrGyLKas5/EfR79Zir6Bfa%0Ae279fMuqEsn6r0TkYTFVdVVnN1unceujejgcPATh53H8w02opoeSHP26D8INkUaHIwCZD2m32wHg%0AZrMBgMPh8PT0ZMdCGjwMw263+7d/+7d//dd/PRwO5pZWnDw0fTgsy5LnnNwuHMZNCCGrLPP89LhL%0AKRHRNE2uruS1fwi8XFB9QxCRqwoD1YqppRRxAn+tp1rhh5kpArlZHEITIoZlWfb7p91ul/KCQJGD%0Ag4R5Xg5Ph5SS62NvphsvFJQ1A3meIEgRj3YimUeeHf1iSzusQTlDohofYDjW60YDa4xoa9GVEEIc%0Aq0iyqvrgdx9Hx73+oP0Yx8NV1XkYsK3QdXzVA3paKeupEwqIQq/r65Vm/RF7g0a27+HEokKtwnAt%0AAazeMQAACiGG4Jl78zw/PDw83r/3YOwwDJEDtshkDzTlnL3WLiKmlFo8GUIIhIGIXP/GLfKUSmci%0AbDZVoc1hAyL6hPdGTa4Wm1a5R4Y/fHiY53mIcTNN79699RjdsixAFmPMSxIRBEUOoFZKySkR0Ths%0AaBgBYMmpFDFGjxvnokSkYCLJkBlVpS5SEclL8nsnosFrOJuoWSCYps1ms4kx5JznPC85JZMYeZjG%0AMQZG0KKoOhBtxul2u2HmvDhG9jK5XquWoKFfH58eoKuPHtUJrnW6KaqKgSCgx1mBULOISCmub3xi%0AO9CqVcaHiDtBOj/Wx1nAJ3DxrG8n3Hb1dVyhX+a6ThsAU9UaYg0hGEJ/gv7gSsoUWUyxvcqdluKs%0AEFBH49M4jgxV42AYBo8oMh5vRK0QM1ghDuMwOK5GYkBiIuBUDK2IImqRrOZkASJ/45OZmiKAjmOU%0ApsjlM9PvojSBwFIKGFFoquaRvAK2OyYc/bragnd1GAZVcQ9jH3PJxStOdW+Rjzmc6vYxI6H5fh6Y%0Afece42Cm+8PT3d3NEEZHttAymFLKvimZWSn5cDiY2Xa7daDrLwv3GFZv6UoEsb9cnnthAQB6yiCd%0AuGhXx52gX0QkQGkTgGMYxzGOEzP7aKCSobkT03fCEE+QwNF0FDUAQF1lY8HqyJOuXr2F9V1cthfM%0AuQt79bmYx+e0j2KnVx75qe3Xj37hi6L9L9iOqOzVcfuTdkS/vdHqyI+k/l6djVf+REcws+4wPgMf%0An8d3L6HfdtDRGv9S6PfkvtahuGe6cHa2qgLx9evQ7xF9uZftqovgeMz6M2c6+58IW61kbLHf1v/j%0AOfxtfXrd51XCTv56POZ4t2ddNfroBGpfd9/h+kPuEB4Mr/Xqulzz6pMrl149mFeKm61TYU+uc/Gh%0AHeOlp15Pu0hivrLf+fvs9IBKxzUPK1/JhG4Gt1w7HyoCGTn6dTZodXOteM7WUsW4aU42hHDMej1C%0AiHNv7sua5Ofot9/RK7f79WGfgX5f/1LBloC99jKcoV9rojINyRx1TbUV2nEE5Ym7m81mmiZESHne%0A7/dV0DigGVixOHCIZCa5dHlkSIuklIokImIiQnPeIAKnlHaPu91uF8LgNNfD4bB72jMzcY3mAcCH%0AD/f/8R//8W//9m85lxBqNQtXf90d9suSc85GOE3TOG2dy5rmebc/5Jwj82azYYqqal6PxEXJnUWi%0AFbdTDIaMAF4EGACYqZgWK47wa60OQiZqcU4ncstuN+92j644zcxTnFQhlXQ4HA67WVXHaTNN0zRu%0A4hCYWSQjRgpOO89iFf0SkQKg1Q3SDXHHpdCosIhoIoKV7OdwhcDl4iwObBCtlSHxaT/nWa0GIgFc%0AH9oMDQnNs4WLuKU4jMMwDDebDXXxuaoAZwAAxCbVyF7xBYi8rGsrBmsGiNjVbtoEMx8uj/32wF0R%0A1yT3mck9nxwBJOefHu+fnp4OhwMRuapW9550OOqB3CHGaZoAYJ7nUqGFx3XZzHzHzlkdLTsjYJqm%0Am5vtNE1OaweAzn31Pnu4uIMoBzOHw+H9/Yd5mcdhuLnZvnv7FREhUc6ZI7mRnVMaYhzHSVI+HJb9%0A/sDM43izubkxs/3hkLNgCJtp4jAUQSICZFMIPKiqmoZAZlhKaQnbgIhr9MuM4zhtpinGkFWWsqSy%0AKOo0DWGIQ+DI7AsY1aYh3G6nMUbJSSRDETOLzDEG1wRSNZUiuYDqauNkZkciHohjAAepgmRMgcgz%0AK6EUySmVJAC1op21OtUAwI2oJqX4fCUiRBNxeWRCbjL7ZqrlsMxFEjNPcQhIDIhgzi8gItWKf6rA%0AWwPApZUaAqKalE8kstQVBKalIBMBi+mSEyKCGhEFYoroWuWx5qjbEGJREzQAQyQjJGQDQSH0ELcj%0AWmCioIbMBGZZoSxJRPo5VTWEAZlMtZh6Ks8QgzVis++4ayfRUaWCjBgAlQLmUrLXvxYhohoHFiXA%0AyCEQS86SCwGaaF3VuRDROMXmmSIkS3nWGsn36D0zI6ByDEUlMCpoLokYFHGe5zCwmXEkX1ylFEVw%0AmXx/xDkn57ZsNhu/kCNz9yxwKxXW38twfLnrpQ1aX3DtHVQZf1b3rLXYCgKDgb+jCY9JxXEcpmmK%0A41QdUgBk7OyYLlUwjFXqDADW1pQW8WE/iVCdBgZeePl+FKhcYWyu7/pqqODinFfcAR9rn4flfj52%0A/YdAv/BMwObX0F7/4C48RHQB4k4RzetUh/uv7fynn/PxnOulDfC8XHH7/Ooov+QeOmoHnYemX2j1%0AhGeZ/GBOBSZCM11ju3Z9utqPy+4FeB36PZlh12jGL3736DJ0wOWD+xz6bRDuuQd8RVPh6jFXtx6A%0AykH/vFb1n4/o93qvPhX9PneeT21Xr7tmC68PO2Lgc/R43q6O1xGmPhM7FSnrM/eXpSKgWUe/fv66%0AOlfvhg7kuoV0di/Pvn1tpQpyessAcBX9fmrr/aSVm/nq4j8b0k/dnc/Q7/pCtmp+8DpeZ6f5wP6z%0AS5J6JaEqe6vaC5PknMdx9IicAwy/kJeIEc09OOxACIE9knY4HIZhGobBS7zunvYebeh5mPePD17m%0A19ViQgiuPu05w/t5EREMPI3jECdE9GzkOWURGUKIMXplEcfzsK4R7nRmqnl6ZubBSCICpiKSc553%0As8emCKuOS2jNqdqHw+Fw2PktxxjHsMk5z3Pq9XJvb+48xbRHv4EYAdwXUwOMZOg7HYCBgtVc3GoT%0AA0GjQpSUesTM42mhCuYwMwNyn+3+1IqXeUX0x9QffUfXPZ/WXRt3NzeIR2Zpn5bIMbc07x4U7Wf2%0AW+vOps489KuEQGOjI6aSHUJ39CviCHPwIXIMKSI5L25GT9MUOUALXLtJHWN07r2IbKbJhZSWZVlS%0AIqIYx2EYiFj94YGpQj1gWQDg5ubm9vbWv9XRiJ+/9dmzHKvUcOcm3D8+5Jy302az2by9ewMAQCgi%0ACqJZPW14GsbNZiMpPz09zfuFKGy3N7d3dwCwe3qacwohjJtpnCbfqIhr1RwRARNEVAWRIrn0dXRE%0Av6pEME3TdppiDMWKSM6SjHCMYwgUmYcQUC2ljCWPkW+3N9MwgqmZSVafM2GI2DJpPXgLUHW6mxsC%0AEB2amhmDv/uwhEiI1GYr5JzdJUKM5KQwREbyDbc7FKAFOQGg7y7uNOmbm5ZyOBxKWSgw0zEuGuO4%0A2WyaBLRJ0WJHpXptyflmFisDd3Bs5tQAEfGIXgACgFJKjDEQA4MWETPy8DISEbl6ulXHk1TONpFY%0A6VyM/z97f9ZjS5KkB4KyqJrZOe53iyUrkixmFcE3Anxio/nWmG5gBj3zrwfNGWIA8iHZrEGiulhT%0AWVlZkRkZN+Je97OYmaqIzIOo6rGz+XKXrKjqUlw4/JqbqanpKp8sn6iJ34+IBhRjMNUp5zTup2ki%0AQIvkfOwhdETk3lwBA0RScP78al0HMCvEqjHGEKLPQKzU07FwsKfdbrff7Xypdl1HgMLZAadTvltV%0AhxWHiBC6vpjQXRkxz7PMBwt/25E4hJQyEYpozjOqAJqrhCQpr/j1q1fuaPD69esh9lKpnnNOvu+5%0AUzRXMojm+exLtbVtuf8s4xWXB7d7Zy1EvsPJdSh+/gMBGBGolgiR0MXVahX7ASrtPEMgJhHxhS8i%0AsVvmE16c4y6HVG/CBn2voaNzkAAPlo+54dq7niIPPBf9fioE+JNCkhfLh+kF/mjlw5t3wRZ6GdE8%0A8b0Xh/IB9Pth5eLj5aIzfX5YhWc8dkW5RgQ12v/4A59qSQaA8Gz024wJTyvH6NcAzG3lx+jX68T6%0ACxz/UmqqvzwFuihW4+2ymNED+YHPWn7a+86aC+A0ULRIanzUqgfR78PlqW27WOED6Pf8KLIzJx+/%0A7sqBE6umtRNuAbcO8OvSzFaVRu9sZkjoNgi/UlS0DTlj0ce3yrEax5YvKp1/CfQuvuIJ6Bfgotv8%0A03f8PzL6XT7eXtQE07YjuKjX0FGzARaUFYIDGI+ac74TZxz1qhzcejZUcHfBJpiCOUlPsyuJyH6/%0AvXu/Gccxxh7R3Jg8T+n29rbv+9Vqtd/vv//++/fv33/77bf391sRDRSZGYwIOM+y2+9346QCzJFD%0AROCcs6RScs4+inlORILAWQVQ1YBqKghgcsYaYjZSj/gFJkPMKY3zNO72dnDtDgujDZjJbrff7Xae%0A+wcRu64DCJv9bt7P8zwj4rBerft1C6IWEBd9ASB7MhUtWh6E4KYzQDMriZrbkBmYc3WJZiRUlZyT%0AiAJAIMZqblUwsBLW65wIzExaDHHL5eByfEva6ZlX+75fDz0USDPnLAAARAiAyLM7mldLKZa8xBZj%0AdF1A4wmnBWuXT4xhGIBwzlLyJBXcAjklFSDEWBNBT9M0z2NLP7PqB+d+dxiDiJ7Oys077tx+c3PT%0AdV1KaZymaZrcHN11gYic7Mbf5cBgmkYiur29ffHihQeg5jwDKDOJlOBAV+sAaAhF39H3PYDu9+P9%0A/X2a53XfD8OwWg0pTyFGExXTnPN2P0lKq35YrdZpTpvNbr8dAWDo++H2Jps6bVvXdcN6tVqt2taX%0AZfZBcYxnUgybyEgAZtYHNjOV5Oi371froe+66Oh3zpMidN0hGzCp5Tyj5C7Em1W/GjoAzTnneTZJ%0AAYm7iMiqamKSnZa4pFoiD9j2aUm+bRcPGrWMiERIhZ9CRQxUGZCLKzW5BVNB3VDoSut6NpsTOAAU%0A257HoIKCAeScd+Necg6x6JcQ0ERDiOuh70I0s5S1xZy7Gt/MUkpzTgrW9d16vXbNxZxSzllMxZQC%0AQ8uCLsLMgRgATDSlpB6BbKCq7sg9T+M4jpqFAqOrXBGyQKo5kxDJ2blVCAOhaJpnnZJmC4AhhL7r%0AiAirbzMgEAVDzJoAFQmJEAGrIsmIWjS7wcL5PMTo37vb7babjetW+th1FBRUiJMBInRVe4RkeZ5F%0AEwesukJf+jXnrYqIgec/iwEIFGHcT4jGCDnPgZEIsMbFINrr1y/XNzfDevjmm29W3dDOC/d89rzc%0AUBOqNZbEpjnyDUdrwIVP+OYdgNUaXM8sRGAE9/E7HF71CDxjfAVV9dUNHGPfrzh2Vin9GCkEEpE5%0AjSWAog+LQ7ARQJhnX3T026AvXDqXL17/rFDqWuWfA/1+qvKPFP3+dJr9idDvqV/xo6qTR9+7tD4+%0AUM9zywPod2n7ffrrHka/jHSIPT6t85qD7YVXhye25oPLcpfE5/t+fOR7WznsmHhRv3K5hg+exB/z%0A7B+nnChon1iWEBoeHNCnLLBlF/EiVK/humLKO25zs8I9seUfNuUegLWftVybOeeD1SSPA8paWGna%0AZrH8q/NLVRGw2P28Nio0S9JMMS7Kt7+6NWBpXm4ikdecUlZV51kBl4Z3u7u7O89DU9R1ZeyK9VKS%0AMgYgRUQQnXVGRDNIko8ApHlCEfIkanpsfvFZUTUFRU0DAFmlVYKVDcifsqpbKeaggzmUPTSu9YAb%0AzN2xVjSbgcM5VXUdDi3EKUPPg22t/pOBs+pW2kanDXrxaay+lP4xrcEFMCy6XRdBnqHmai5sPTXE%0AV2q2Va+hxR/6Ix64SARLvYZWelVZECmVSSU6zyU7tBWr+0EahmLdhfYiJ84JxK4+WARM8mK8DjHn%0AsiAubtN4oeUp/eyf3Bytl2ograV178IPGJd/bZ0pIuCUv7EQholZcWhHdDxgIFOOQ54Ig1o2M0Dv%0ARjAkz4ic0qQKbooHABOFaoYFd4xPGdBhTAJggxa201iRDREIindMIERm5HJAl7bVaFtTDEhGh2QK%0ATknYJlVDHrbojdq9QKCqxa0gBCQCIlNVFWvcn+R6kAKGwbMJWeOfd0YPUNPGXllwCAEyYCT2DtJF%0A8ZYcZiYfyB2GYfBYDLOSwdjbHzhqUH+pVrcIDw1lLrG9XjkaiMiqG9qLVBUyKBEgxBjaDuB/dUA1%0AT1lVV31PRO4hr5mocuyLTS00QBEAVFQMtW4+ttx/vBltyvkIzPPcvCqw8hGICHDwdZFSypKampKJ%0AY4xSGftyzp7gyqMhaoFWoUj2byEiQ8tZC2k8lWjh3X7z9u2Pt7e3t7e325/vhtgvDxpvuX+s1qTl%0AXHjmtO0DywXbHjk5p8pfubOFZAqXztDlKVbTQxzl/oVDsoPDDo814dxiX12IH4WV1BZ/PXr1taO8%0AXf8Acej8u37iUt8/vfLHxBTPKv88GbwgIlyiy/2JFPw/fvmfHvrzYh/R5xh+odp+YSmaX7b9Vnta%0AlcWv9NHpjuZeQ3XbulDPWXkS7j1p81Fx5Fzcy09ru3T/07fUT2/7XYYiLw+wa882x3DEo8TyTV4s%0A/zm2AC/vqWNxBE2Ph6wUMkAsBBnQGlBP3IWE3Ryhj/wIbOGO1UqDMVf6ZDHjjrVKJ0290plHH7K0%0A/V4sTxyma8/qwqnDjZNQ4VNDqkuI1USudhEWIj4W19aqVq+2vibcuMTjfKRU+X4BClJy22kIQdXc%0Ao3W73e530zzPiJxzHse57/uXNy+8ns1ms93vv/322x9+eLfdblMqfDmqJeuyU1KNc2JmKi6U6MGF%0ASxgDFfAwoCJkFUMs7ampif0rEIuXp3+152qaxwQA7m3YbCla2bDd0C1ijft3np3FWpi5D/Hm5ma9%0AvjUzdxRHxBAIA7fOj+QtVwBQVAAQzcextYcmtYK6QCPmw0dmhnxILeNDiAQNijdcuhxix70lOTCi%0AZUkpjWluw+qisMvH7h/b0KZvCNVmVUpTfyAiBfauNnMm8OJQiliYz5LbfitE10rBRTV0eelB0AbC%0Ab76/v1dVT1bU9/08z+/fv5/mfQih71YxRjP0xKQAAEZE5HgAAF68eOGpjN0rsox+5eyx6l96c3Pj%0A4MqVApvN5n7zXlUDRbcxmhmHMAyDIUw57XfTOI636/XNah2If/jhhx9+/H6ex9evv7i5WTHHzeZO%0AFGLHL1+8vrldcejmeZymNM+j922B5Vh2rRACuCEryzzPkrIb2/uhuxlWw9AJSErJk+X6jsSIkbgP%0ArDmbKBnEUNKuWvMpKMmfg6pO0zzOc8tB4H7CC8WQNQoGLFqqZJrNhEPRsyCiu13McyaMR5snYSBG%0AJhM1PGzOZkrERsDV67vNHJ/Gfd9DBSdEoXAvEc1ZpmnKWREROcQYRWwcx/lAQs6GUDd/QPfDR2uv%0A9tnVx86ZpUXEcx2jOXIr/PA5Z+e+osAYWMHEzLM6l0xjPsk59H338va273vNKXsGpOpSUdYIlRTK%0AiJZUzAQRW44uLRm/QlPK+PryFe0IEgFyztv7zTRNASmE8OLmFgDGcdxut7kku1qt1+tuGABgmveb%0AzWaeR6ueF9Vv3OuDqr1iJCoM2GRoAKAeEx4DqOZ53G029+tV/PrrL//1v/7X//7f//svX732kHtE%0ANFPXSzoBtYcS+M7sIRKukliqq9pZo3qQK9pFAEDuoIFVWsoDhoiV0efI37Kd4xS467rYd67aEBHn%0A7oYDyzfiEZxY+OV5Q87O9BMRbvkJ5xfhutx47dRe1r9EO8+FPReFqA+o51OVnxpEuVZoof6Dn0Cz%0AP2DcTx+xsieb2bnt91Fm3IsKqfNOOZ/nD7f8YrUAgJfIb072Cqi53KHq166/5tRse22dFt+fJ0jp%0AF9vfLv6P//P/FU7SIMHZNnE4ERHweU7cerpnUeNivIB+YeFFc6nFp6im5ZU1M/eftQfJCf9o6PcA%0Aouyhjey4/mfE/T6gSlnit5Zz2PvEFpaBi08toiovszoVpLp4e6v5uFUXZvlxw5DByTHcOwLg2OTb%0AYN7i8SPIfcASx7a1awsGAK6h32uNXJanoN+Lg3Jy8SkbtN+zDFH3XcOvN5NXS20KC5uY1sAzWMgW%0ATanf0K/7uwJArmlj3dyx3W49DQYWW5l5EC8zm6kzzYrMJRAr+0jhfr/LWW9vb7/+4qtxHN+/f//d%0Ad9+9u7v77rvvttt9SskRZjFvWjGtzPMsdsBOLi/asQUPmsHfQNCyCFS7X2iBuHXcW0pMM/MIVZMC%0A9prlxAEaLMhjvW2IOI7jbje2LEeOfodhraqe+JcIYgwN/ZpZx6GiX1RUMMiSGnpcjrhVO6eZgShw%0AnVEGBiaiAEKBD9l03X4Fmqe8tHppNWW7Kd7Jq90mr6p5cnbUkhUWEX3/qRYna7qMZq3lmhWpdbs3%0Anpk9n21FTe5U7BTQrsiAlGbTA0Fd07M01i6o6hV/kYvsPuu22y3UcHQi8qzL07xn5sAdEYlY8w8H%0AoxAKE6yqOvpdr9fzPO/3e48StEXWKBfZV6uVv87D3e/v7zfbOwDoQu85ugAgxNgNvQGMad5u9o5+%0APVb5x3dv373/IaXp1atXfR8B4P7+vYKFGF69erVer5CopuEtnL3MkYh8TL2fESCLaMo5zyZCbMwc%0AOxpiIIIpTyIiVqPHDRkgEHeEljKpAbht9rA0zAyQQ0W/KflkK/ikmPc9zBgU0fmzqk+NipmAZYOM%0AZABkZgysYJpTyrkPgyExYlO+ELoZMahJTiIkZhQCtx1Ga3obrX7yZashNAUxJSraFgBISaZ58gXo%0A6FcV5nmWut4d/WolHke0oqTTrDUTEhExEjN3IQIAmgkzo8MqUlXXLjGSRTJCIzQwBXACOkYyMEe/%0AYhARh65jZmfS6jhkKw3wvVfAQE0BCRJ3kRERY1NBAjIi5Owm/RKOG0JgDgAwz7MBdJ4pfU7MvOp6%0AVSVAj7lNKREjA7umyRNrZZn3+/1mc7ff71t/HkYfiNnTKZGa5crggACqmSEQIROIiMzzZnMfA93c%0A3Hz55Zf/5t/8m45KQqkQAoDtdnvnWQAAZzeAqjD1PbBZrX36tRNtqd1bioiOfst/UZcGiRP0e34y%0AOudz6CIiFmUZB//dQ5GbTqedirDggPA3AhzJGBeP15M/nZzIS93xo+VERPwkqHX57LV6PjcqvoDK%0AfpLlH6p/PmE5RVi6/O9pxO+jOWsuSt0Gp5jtRGvwAfO23HksRZ+s6PLfhaetLVyQLty5yEX60EsB%0AuGb9gMX6PYchJw+eK78c/cK5C/T5IkRncH6gdUelgVg6endxPES4hH6bbuDKMJwjE2vXnzaETwr9%0AxWqsP2KNOnlQrRBYnj+7zO2Oy8w+V95VPuppDTvbr09Q5fGfrCrgj6bgAxjsASrjQ3TuAly1ty9f%0ArXrqFnXSYCy5EQ5Zf5sI1fwzi/h+aPDBz/bkMF5+2vm7ji9W0m/U87+ez/n21/OaW0c9vGVc/OtT%0AIPHSDu/f65KfC1guE1TceABaUklBl5+g1d9VqwNqjJ178BYh0CyEkFL2SDDmglLmeXYbmlvPYuwB%0AYLPZ/PjjjzlnZ50dx3m/3xOFN2/efPn6zffff//bb3/3m9/85v37+7u7OzN0R00ilmwCTgljDhis%0AJJ4jQuYQzMldUvL8tGSeHw2dbc9pbQ2Rq16kCWr+jXMNSYXq9kzAFMkde1WLbdhxZfG8TsltKVkl%0ApbS934iI54PtusGtLilNrhFwR2i3Hs+SVSWg8zllM3Oh222/LZpuOVcR0V0rGdCqe7OqKdhc0wI5%0AKkspTSk1xOtjagtrv7fEvZ0bL05OMs3jIWFJ7B2CikqDzczIHBviBYAGR6vHcjYzjsETVjUVSS6J%0AUlyN4lKpzvMMRh5MraruZEtFy6DuBty0G7HmHzazaZ69S1erlX/CNE2bzWZOIxExOZgH1ew5exCK%0AO6gbe1+8eOG5TP2p3W5n1SO3nSCOfl0vgIjTNN3d3W139yGEoVs55CaiEGPoopmNafaqXqxfrFar%0AIXTv73589+5dStOLFy+6rmOmeZ4oUGS+vb3t+05M5v2+9AwoByKPpgZDBI+nBndtnWZAQwIMRoAh%0AADMmTdosxkiAaoaMwEQRyMTIXEm/yB0N5KqqwOxc6DmLaysioapmySVEFgxNidHHBR34ARiYoYkk%0AMDEACIZA2QQUDWngFRAyeuJfIHI8D8xxlllEDTITOi2l1kzWoW7dABqonPgKpmJiSsiRybX1SWQs%0A6JfIc5UBqSY1zFmTqC92MsTAzEwGLQ21ZJ2ngn4jh77vh64nonLYICqSWuWVZvKQWQFTMFNQdM81%0ALDlmU04pCwAiug7LRIGYDKRumEV9A6aiyIFB47AiAkT3iyGsOsecit81EQUKfewZi8OFo3RE1JSV%0Ag1HY5XmaJk8mRERGluasqtFIq+JmmmWzubu/v3cD7MuXL8E/jBAhYLU2q6qYIrJnMBZNAQOiBUIz%0AA8nb3T0Bdl14+fL2F7/4Re9fWuIvCsOW7xi+11GlsHa02Tauk1NyaaJoBQAMA0CxCJkdeQqio1+E%0AKkccjraiMuti3/ccC0MeM3uXNueOpYuKn5CHys2PkSLtwNnxvfyEkxP5AVno0fK50dd1H8bPXv4R%0AAUh4cHx/+uUEJS4tLMuVUi9e1c7UexbpuCsFMl64U0/WQXv8A9t/7WL9LjOrkv7Riw53PoGP1vFC%0A25pOFu8Daq+Ly/w//C//t/b75RjgIzhKT59ZngHklFXYYeA5+oW6qy5fd/YZ5/j2pEMfLk9lvWpv%0AN7NFzp8zS+/ZO2szzt5yHf0eNe8J5dpmfX7dzIigub0tN4in6PYuIMn2yzHePj8jj23ylwMzyLMd%0AaVkTsEC/S6HZFlyjJzN+qUl6+Gw7vqgAuNQz4XWl0Xlp9zya8ei8nDfyKegXKrqz6qeKiM4L1Uxz%0AzdP1ZPlgDfgEAMfMWhlKGx2RSz9UiYjMzDGYme12O0Rs6YuGYRjH8bvvvnv//v08z4QhhCBiInJz%0A8+Lly5cB6Ve/+tWvf/N3v/3tb/d7zzPcd10EI6skKF6VmyIb/U3xsAVwPuopJ0RkQFjMtCLIVo40%0AXLi+FyhbZw4iOv9z5K5aOunE68Yf8WaoqqPleZwQ8cX6pu97z8wEAJ42iRvfNWLO85STqqJihlw8%0AHBEA1EAdVGPVWeiCY7nEKwJa/S63ufr9bmYnonEcd+MoNXNPkzVbB/a1NIHVMdicpmbbj6GDSje1%0AROBun2zWdR/oCm4NQJvV92BSrr7cRAjAvrGnJCklUySq4vJiGTaHbT4wjRVzmYg4I7dTVXtyY8ex%0AKU+IyM6OBo5mzcwIm2v6PI7j69evX716dXt7644Gm80GALxv2ygvK/eZfHd3tx+3fd+v+nUzqcWu%0A4xhEZD9PDf3erm/W3XC/ef/jj29Tmh39DkMvIrHvsEYZzDm1dXdQ1SnYgQQ4mGhKs+bMAczATEIN%0A7Z6myX0B3MiGZKhEiIRAauyiC1LRrZQ5QGbFsE8YVDWJlAjYxVZZuprAHS78SslnBGKmu91WcjZT%0AZpZk2TJhYA6EDKgEwUAK2yF6IllIKXlgwnJvoQXyWXoleEtUQBHY0xiFDgjFbM7JecIpeF7rkHMW%0AhZTSOE+uhkNEYGBmVAsxYgmu1pZ7fDUMXRf72CEi1EgZn9I+/YgoEit66i91a7N6/3hQcBbPtWai%0ADKiqkrJy0JRztTOrasnwp0ohxhhDH0Ioscqq0NAvAjOX48kTb/vCIaCW6RrVgMhEx3H0TGDe1KTJ%0APY0RUQGcMtBJE/b7fd/3zvGGiBQqdzeBW/uziiEEZGYmQBEJGIyESRExEtzvdqAaO3z16tWf/eIX%0AL1brmor5EDDsW0QjOPDF28jJlhZXO3Miw+Oi6BaS04ikOkvcZeBQIVb+DmYuec5D8WlkZhOd5qmx%0AMJ6dzqeez+d+mE9Ets8SAB6t6iNrWJZ/QPR7sXzar3t6+RgNxU+8nKPERXlCNt2zqpaL6xrsOK/w%0A6SP77Dlw9F1LpHY2pg+i3/J11ZD9gOT89BYu0S9cBMDLPjUEeHwiHkVfLLdOM1v6DJ9/qx1bKf39%0AF9vzwA1XSsmM8pRbTzHV9afw2Ky7aFv7uGqjx0cw8GX25CeXi+j3BHi2GfN0957zNi1rvKh68V9P%0AwDYcTwYAQPUkHgpw5PlcBLiaO9QO5UL2ppOROnmFFQ09HM+1U/T78N66/Ouy8qXtdwlrT776Ylk2%0A+ORne8XS9ttgXtPN+389UksX8Za8iIYt9VShEBFzJeN14yEithyqAOCI2q0Njru2262qNt/aEMLd%0A3d1vf/vb7WbvQkmMJmJd133xxVer1erdu3d/8Rd/8be//s0f/vAHF8L7fhVDr6oi2e3ARCSiJTev%0Agn9U4z0q8brzTETMB7cRX2hG6L6GWNGv39DEXyICRwKgaLbqh1CzOhW8B8WnUaWY1OYsLc+HCfSh%0ArwbJDhE1i1spI3ex70IgFxnnObVRcH9hRSDnLDLLzkNbAL8xo0urYFjS/yJi9b5uNljnQxaz7Xbr%0A2YBCCG3IsBptiGi9Xru0ilX34Z/vygtEco6fFoqpC895b5hH41qxAoGbWAGAmZi70EVmdsqZnJsc%0AjD4NG9AQERUAMBVhZl5oZJuXgff/Ofr1eeVBvwCw2+02m42qOtANIRAFPzEcD5uZu+WnlL7++usv%0Av/xyvV7vd7t3795tNhufnCICZlTR6TAMQ98TYk5pt9tttttxHIf1ej2svEkN/c7zPKZ5u93udrvb%0A1fp2vVoN3d39u/c/vJU5vbp9MQxDtxpExINRDc29IUTEicq8+DpVEEOLHJhJPSOxqjM0mUkgBlSR%0AnJNGZgZ2nByIANRDQVCEAZ0137vafc7NEMyIiDkQBjNIKbsjq8c1pJTQzIMCCtuWZFQN2NjUVFX3%0A+62mBGZMBApqwhS7GCs9PykkKF45qKKG1dPHDE0REIkRDdG9M0q1YEZgBpazipVUY0whhMChA0JF%0A9XVDRMjdMAwhdCKSxVKSac5gRAHJvb2RUCFWhuesME3JY4bdqh9jBCIw08JVVgmpAdifQgQxA3Sr%0AcharXHUIYqoAHNI8g2QNwan1Ah44sbKp43sFC53vgRCQIsWSwwAUjEAADAwExMgwcIwcvJ6ybSIR%0AEiMZWdqP034/7fdYd/sa+y1iFpFvhrUHtG+2d5vNBhFbyi4KTERgZJULSg0IGREQkQDNlB1jGgHC%0A0PF+f28iscMXN7c//+ZnL29uh673sHYwJQwpZ8lZRXyV+poX5wKs6DfU7EpQcez5L17KCV39qvwY%0ABCjuAKWSEtl4xPCyRL/tEJfqi9QOvmPZ70Lcbzv3PgDNPnDzHxP1HclIPz0z5k8KiOIVy8o/onIA%0Aq8BLzra6kx3d82hVJ3d+cvT79NsO47Kw/TZHYADAA9tPe+whVEJQcgWfCM/PauQSICDiCfqFay7Q%0AB/T7eDlFv0cAuPhOn6LfZZuWjy/x1wXdxhOQRi0fhn4RAB9Os3QF/R69t6Loh7uPHvU6eGBPv45+%0Ajx65iBKvPQ6196917/n1OiiPfwgZNE08AtixaRSLTn3pp33kF7C4ftSSk++qXmon6PfohH54LcFZ%0A73m5iH6X91yssA3HRfS7bPxJ3C/ULERLz3C3HbXIqBZauax2aU73BxFLOg0AcHsaVt7mnHMIwQMm%0ARWS/37tTnEMUD558+/btfje1GDxVePny9quvfsbMf/3Xf/3LX/7y73/77Xa77ftV3/eBB2be7XYi%0AAkAtrjVJdvRLlSoGPNnvPDUQzpWS2tEvEEIgAAhno9++MYRA7gkMCsBDv2qIy02yorlJcioF/Tra%0ARMQO49D3q9Wq6zpHv5Ky94/LZyEEVZ3nYiSHhW7C0S8iGhQfdapeoFgtHqaLEVedq0exBye7WWbO%0AeRxH9/cjIjcK8YKdGwDW63WL3NZq+2rxxi0Qt1l0myenHbOmWWU2bivLn3ULJ0CxCbfpV+G6243d%0A1IkAxpWGx45zTbeWU+XO8dbmmqjJu1pV3dK1tBL7yjUDImKKKSUn6VHVb7755quvvhqGYXN//+7d%0AOw+PbJqCpgNy53A3LO92u/04TtPUr4ZVP/jcYuYQI8fg7gbb7Xa73d72q9v1zXq1uru7u3/34zzP%0AHmYch77RbsU+9l3vS0YXCQ1Fkpm5N0HkQEQmmvJkIh7WQwyxKFA058zIMfTDqgtdFz05rQKamQoj%0AUY1b8TlOFFQAEYg99N2n4uxW9BACETZ7XZUksOloihZQs5mkeaSa5MYMVDVgiDFa0SyBmXmCo7K+%0AwKjClVIhAwO4FdcnocM5x+iuGTFD72JmJo7IpFhy9DITkGd+7lVgTuaEU0SEoSRvAwA2cN8NZs4q%0AvlmZWddFAPCJFapCEBGLudyQPSsGgKipaVIhoixmpoRIgKCmRAAwzxOZInMXYt/3q64nIud4UwRC%0AMgQDcKWMmVTXfqyKJzPLZW3aQU3p+HnVd6oaiR2NI+K4K0VVDbGLkWKRhRCRgYZh4M5zPjkHQUmR%0ArapAaIpqZGaOeKXmZQaXDt3CT07FLTdDl9LeNHHAQN2Llzc33dCF+OrVqxgjMXo8fDP/ImIz/1r1%0AGQt1Hz7Bum2BL2GwwKmDGBQXgoJ+AWDh/3w4xxExdK7OOFA5SMotSRsRLd9bZmV7V0W/7crJObu8%0AuCyPSkEP/+ncNvsxYOy8MT9B9PuTKo+O70+/HIa45MEuFz8M/Z5c+Ry23yeWc/QLVQt2fkv982Po%0A9/jJD0C/y79eRL9wAoCfg34vtP50gyi+01fR7/La4b1HG8Eh04ZzPsOFjriCcj8E/V6s8Ig/CSva%0AuxSV/iz0e4THHmjbyX+X9y+vnKPfaw9eeOOxMbptNEv3okZ5coYPi9rCjpPuLL1PvR4CBMJlWo5y%0AyPlti2Yh2hLXaX3kev8s0oEcRf4fbL94FkX8aLnYD+ePPwB9l7+fLONr6Lf9qbmhuiMuIjbYA9XO%0AhjW5S0O/zfbbfmn/lRL7qrCw/fZ9713tbE8tFbAH687zLNlEZBxnM1utVt988/Mvv/xyt9v9l//y%0AX375y1++f3dnZi9fvh6GgbBDxHd39yJKxB5dlmt6JDTkwCWSWSSlNCWPB66kQVgyCBESMAIFQ0A4%0AxDYToJunVAQQuq6LQ9fEtcDFuzullHJhJ2pmBAMU03FO79692+8mRFx3q2FYrVarEAJDAIGUk8ev%0AhhBi6JxmtmbTJff1KyPIwIBmJtr8hIHoQPVkhqagUEbQFkRTXS1mtp883bGYFZVEUxA0+c8HCKsx%0AvwHgEhUZow+ff28Dvf4uDhRLNl1FLUiDmYkREanYXV3Pokv0CxX5eMPdts8YkEu+4rLA1RVbZqpo%0AFokdprRgY7dTO9r3pjbiKMfzlcMJVBWhwNR5njeb3TxnM/zTP/3Fl19+2XXdD2//cHd3N46jV+Uf%0A2/D2CfodpymlFPuuj3WGEHEIbvudctpsNpvN5qYb1uv1ahg27+/u372fpvn25cthWHVdN+7GbJmI%0A+lXRB83z7JxVtYsK0ZeIECCAqiTnfPYMQ10fuhABzJ14A4a+Ww3D0MUuRkZEkGyiAMaABIiKwIeE%0A3ioQfJiIEMnpeT2njvtKmBmYICiTJ/dTVTVdIAEVMAGQGMOqD16nT2YiWuYuElE0rQIZMhISmKmZ%0AIhqAoWGaBVHRPKoc2x4FRkkFgDiwh90TBkRU1KwCFohcFRaZY046Z0kpefQ7xcIkp6oRyfcHXxpp%0APzVOPgA6hGERecIbBUM0RnJyTjE1AXdgRkRRcE0NA4KioDJZUimaEIRhGNZD7293fRZ6Fm4ABWKA%0AeR7RoO/7QBwo5pw1GxoQOcPcwf3bDHPWfh2naRpiB6FIb/M47vd7X9QUQmQOfQghZI/WNozDwF0g%0AImLwXNeO/LNKgF7FU1iJy5HmDuee2BsRGBkQGDRn0enlzQ2BMBgTSNau79ex7/v+66+/Xq1WHMj5%0An/0EcRYJz+vedI628N14GP16kSM5qQke7e8ERV+2PATJE0uTu4dD2V8QEdTmeU5pshLyg8di2BHr%0AFcAF9HvxzD05UpffosfRMY+WpXD7sET+aDlpzD+XJ5Z/7Oj3UI4z/S5sT0949Arf+E/Q83n5h8Xl%0Ac+RYIn0AWl6MT9lCv+ci+oVrFuAnol/D4hLsFhsE9N+dJwMrsHoM/UIFUXb2d7VDj5RtZ3Gn45Pz%0ADv2AuN9rH1wrr8P2wLI7WpP4AAPW6U76cPMuNYkQrRI7UWvkcmNtIPPkFef/XapolkvLxQKyAs/O%0Ad21EbKxXD6BfBgRCUCvotz7rB62bgpfJVOunAVQpvKHWKyfHyUl54Xc81x0aAWr5ubht2Uvn6Pe8%0APIp+zys8KUv0S4u8pkv0u0Q+UOmgoWoHmhJ9abtbjosDGwfP/tcWgOp4Zr/fe9ukZLsp4Fmy7ff7%0AH354p6pfvPriF3/+529evvrdH777//y//9P//v/9izTOoetev/6i73tVEE2b7V5EmKMDS4/ezDkH%0ACqE7RPy64dcnSTVnuUDvrpLk6BfAEQdgzZhVeoCw7/th6EPfdRwwcE4CAOM4juO4RL+mgOzxlbrf%0ATz/88MNms2GK69VqPQx9P1ChzBGZc5IMaqGLMQaKlFXmeVT1CekZKSlbdswnIg39uh216waX28wM%0ADESz2+tgQWrteU2c2Gk/pQY4c55d8mtRuEWKrPau5hfd9B2hJjRy9Ns+uaHfEA/aDajqphBCiAWk%0AhhBcD1I0I1nFBBQUzDPfmICCoQEzemT1cio6464uuKOBiQiYA6KJZJEspv3Qd13HFAHAbaqISOCx%0A3g6izLQmLw1hmqbdZi8po8G/+lf/6ssvvwwh/OG7393d3U3T1HerwNHjcD2PMQJ1sR+Gjpk9tcyc%0AUkqJY+hjFztHvxZCCJFcp7O9v9/c36/64fbm5ma93t1v3r17N47jy5cv3Ua9328FLITQDb0ntZ7n%0AKeesIGjFaGk1aTaoYQgikkRUs6aMZKvVavBs2FOyrMG47/u+H7ouxMiEoJI1pYjkVG8EgMF3wbqb%0ABUBEJ5yb59Qor2OMbhEVTWKqYAZGBCJunzREIyAwIVQk4BBaXHeaPQUOAAASkkE2VRU1MTCAormo%0AVNIFzRTVDICpZXFlUDlfVEAkKVKMHEIs5E4EwCSqCBGQFCCG4HG/KWvOec5JLSOZqw1Alcg9b6nv%0AIxFut7v9tEM0VQ2MCIcV5HA1SQZQAjY0UBVVFcumVIi4yUwRgABNUVWVCkN+CIFMh64fVj2FYACi%0A4t3oQosYGsi0n91j37nKRYq2xe8xBYPCru9LkgjneV51PWLR4s3zPM0zAIiZAjAzBgwhAJGJoEI/%0AdEAUO+6HCADjuHOvh9j7YqGcFcBdNkoIs2YzMyaiEBjQQPOcs4xfvHzZRVQxA00pReabYfXq1as/%0A+7M/e/HqJUfu+l5UDWBOaU6JmM+5r9zLgOggADT0ewJ9PSyFzjTgi5sL+q03+IRBVckiSEYUPd+V%0AZOOACJwlzfMsJl3oY99pFqtMmUdnetXvALpjvoIRorbf4fh3/4nAAOqe4u0K8wXh6po8diIYPHDn%0AcXV00hIwQrL287jNdvH+Cz+PWvYM5uoHvuu04R8GL6+1+bntOavh4fH9mDc+qf3P/fno1x0VXUry%0AiHxyZfnTpWyXZxcJ2p/F0/RgBzzZDWEpkNdLJ9/lLTyeSE9Av8d/Kt9oJue98XBfLe/5D//L/3rt%0AQ8KxIdPsUXfWpolDIAOh8pMBMhoZSN0r4OybHMdeqpQA5fDz7B4DWcywcs+FMQAAwPrvqeUR9HsY%0Asxq8WvyrjyNUjfCo2QRwcTIhgB3myiVvWys5YPXCLuTmTRSw+vMM/5/YGE/acLKVL5Hh6S6PiBWe%0AWfWrxKsHQHuXQSHOcc9nM/dobe8gwhOUfmb2byCwevMdUUEuTLl+xwFs48LDs/oP5+NZ51/AAAoW%0A3N3PzC5uWyfKoMtY9/yK2fnsa13c7jlxScXKZ3MQrCttlWUBs5yS4+G+7xEx56wiZUSk2P2Y2EXg%0Ag16/WoYXPswKNQkNIjqjr2QDBPc4VdVV14cQNpvd999///79eyb6k69/9ifffGNz/uUvf/m//T//%0At9/89u+6EF+9ee3eubtxREQ1JALmQjS93W7HffHspchd3yvYNI6bcXeI8kI0AkVTEzL39gwhdFoM%0A4A2JIzJP895dhR2lrFZrAswi0zSq6ryf3IPOURYzx37o+oCI2/3+/v7+/v4+q9zcrG7XL9weBQhG%0ABgwmMlvqYsDADDjprPux7Lwgqp7phJABEUVFVQFB1ADJAQkRq2maZJqmNtuLZR6ROLpddL1ee59n%0AKeoGd9YOIcTYO49OmfQl/02JBfXHDdTEDIFDx8wG4J+8jPR2BQcjeFwiGiSxg68sAFMxss3j7MmQ%0AVZWMjIyUsqllEEAGNIQOKXYx1KKq0gy/TeESCQBCF0KgnDXn0RcOMw5x8K5uM9AMSRmdTAhJVckg%0AIJsZgc373eZ+u9/vb25ufvbzb17cvgK173777WazMbUXq1dVfaMp5RBstVqtVqu+j0C22+832zsR%0AQcKb25UTOBMxEYQQQ0CfG9vtdtzvXt6s1+v1zc3tdru939zPktcvbrmLs8zj1l0hQtdFRtScU57m%0AeVaQQNFTFqWpWOMNjZiyiomqZVALAWPsIjOImioDKiAGJMDANgRmAskzpAnNgDi41ZTIHW7NrMUY%0Am5kpzrPsp/12v0WkYRgokJO9TVPKeSYiBEWjQBw6JoLISIQIHpLtOK2kVCWYpimVVwAbgs6e3lYR%0AqetLhLmZas2fFBgBMHD0nSFysdsDgIFvJmSEYEiBI3cZbLICqAiDmVlV3wByjAyghsyM2+3W3eBj%0AZOau6wMRzGlERANBEDBDzUihC6GLsQsBzVIueafcI0RVc5amSmuad0RGABGZ0mQAIKCqKgKgHQdD%0AyCqMgZkl6SRpP+5yzk6f1iFT5BiHm5ub9XoIwUdnrnEQFAJx9TeZJYvIMAxDHGIXuj4iYdIECIA2%0AW06apjyZ2bpbI6LkHIhGzWlKXRcssqYZETsO22zDsGaKMfYxdsTRtwjTbKqeeQ4K2xlwIDTlPr4K%0AQ+woMCbNeUrzfoy3q9Vq9dXPvu5v16GPq9sbIhh3Y5KsbKEP6OMa2DsQmAHRMFAMTQOLRHZwdqtI%0A2I95PZUSXT1Zc/wCmDqbIbhw6ZoyA/UU9F0MIRghAMYBVW2aJ5mzIEReQcDijn44eSsrdZH8wUzB%0Alid4QFSACKgAEUnNGBZX/B4DNWmScRXeHgZLB5n+RI6lsxP+vNBRG9pPcxx+tf2P/VzKIUd4+Cp0%0AufKNTTw4vR0u6Qae/71W5auTNjTZD+AUNfnRB9DGd/nz6X31SMagh9tvIP4uPKsZsQM8m10X337J%0ArFL/f9znJ9gH88WfSGKKxIrAVXuywEoLD+oHSkXgp/Ph0EKEo6leFViX7jybI6f4dbHKDs+ezyyu%0A9SscrKVWsV7pAYSTXhIEPrly5Wf+D//z/+OBPrnMAn2t+JbUbFbuOOSBvgpHfzovD6kWUE9/Pu2e%0AU0Rt9HTzby3Xbl6+qI4KwJOhtVYf6YOGozx7zix9jH4XTy1Km15oy59nk/lyebpK76gxiytVsMBr%0A++aJctTMUNXg4NVworBo6PekNIfedvPyWeeFXqDfpeK5qqgbAdKpQssdYv13d1UFACipmZ7cLdeu%0APPGi1cjJJfptHaKVTMjtipqy1UQ4zOz2qGYK9ppdO+C2OEUwsSpSGwDknB3kFPMOYkFTZiklMMp5%0AAtT9zoXROMRORN69u/vxxx/H3f52ffP69Rdv3rzZbfa//vWv/+N//H/9/ve/X6/Xr794406n2/0e%0AALKCiCAwM4nYNG09eYnbPLuhF9XtuHefQABAJqiZjaBoQAp1rLSEwGCtW+Y0utF4tVq9vH0xdL2k%0APEqepjFbQb+uOEDgruudZdezxe7GcZ7n0IUhrIauD6EQXBMhM6lK1syMRgYm82HaoLuNi4j7W6Li%0A0t7uw9EyBhUwmaUGtSIUabUkCHXNhePA4l7uEnnXdd1QaVqLWsRnr2rJbQsAotmhSyjpglTS3OJ+%0AfbZYMdZZ431NUiy0jmCdRNrMCnKeMiiQR+h5xLIQIgQHP1RUMM0H2ydeW32qamQAECMTFfbpFsfa%0AHmzeByAg2bIUi1/OAgCMCGCiOk3TbjcmyW/evPmTP/mTYX0rIj9+/3a/3zPHYYhmkFJyw7nHrq/X%0Aq76Phrrbb7bbjYgQcYyx77vqsmhO9KNZ8jzvNpvtZuuWvfV6vdvt7u/v53l21jfnXgYw94wAAE/j%0Am/OMiF1wf1ESBZFsJj59oYTaKoFFN5QjoZaxQ4VIHqLMQwiEannWnBkPtlmvoex7hIwMoCKmAvM8%0A73ZOIMzDMPR958OXUkqamIgJArlTugUCZmIiT8vlJFxEyJEQLeeslmvYqGdvNreNAwDH2HantleA%0AG1HNjcwI7Cl8AiICOv82AICCx36HDDblbCH4FPWqympgYiZVRTIQ3W7vt9s9gIbQcaAY2EwB0IMm%0A5nkiQDRrya69kT79EJGI2xrxBRL7zszYt8FUVmhKSethJCJgQkTAJGDrvqcQ5pSmed6P25SSEwEy%0AmEiKMd7c3DjznOu/Kuou6tec58IJZ4UykCtRvy92M1OwcRydEMG1jd4b2+12nke3eHddSXi72ewA%0AoItD3/eh6zh0RMFMEFSRTREgIyIH7AJHJlDxSBGDrJnHNM/7cZ6nfojr9fDF11+9/vKL9c3NsF4B%0A4ZznDOqKdWQiCshVQ6qkqu564pne/EBZHsHLE/aCTp4AEZf+blXyIQAwUUQ0IERwVgWKsVUoIinN%0AKSUDY47IjGg+ZLqQzBCx2H7L6+mBn1WmeOieWu8T0e/x9z5iIqOz3w8/a888pYVXf+IBJzxBFn3U%0AIHlSnic8wwPfW3UmcJ7l9RL6fajfnvPzueXEG9mOR+qofjN7bOwA4EH0e17Occ2ln2bN+qX1Jyw8%0AAp6Mfs+QxdPn8+PfclSO/FIfq3+Bs1rvXe8NRDy6+frPh9EvPBcAf0w5QyOfqegDSYwu338odHbl%0A4UfOJv3RGx9E8udtO142T4esTy925uR88q7LGsEz7PrBzTt/8HxWNDTYjt7jhl2eQicwclHVEcHA%0Ao+35JOXRqY6LrBKwUBlYzSlS8Y+qJ5diAjBDFHf5Qs9YcmDsVNU8zwImueROrCbEAlSaf2yLZaoR%0AmqmFfRZxk/j+/n6a9vM8utHSga5XMk2TKrjonz2VsL+ikOg4Vpecs5oAGhAaHqibpBJ0wWF0Dh4H%0AAO6T6VF55opAt3eZu9QQNUClqnNOKeU55zTP8zyrACLFLrqDn6pOY9rvpqw5hOBtjjE617SZeWCd%0A00iratW9LPVchYTM3CRCgNUZwRb0S47u3BLbnPSaroHI6bKsciaJpwRSzYgQQs+VzExr8bd4TzaV%0AE7ET5TrBdRaRrKLVublQZJkYqBEZoTpVrwmgISExcvDYTvOw5KVvdpuKDboDQGGxMavNPrjHL2ey%0A/9JUTq43YyDLqpAJAAHcaJxERE1EyYiMTAUAsgt0YqoKZJ6NmWIBPIpAMRAFYs5Zsh1ptQ7SeVMP%0AIhDV8ArNZp6jCABALYumnFMglBRBhUw79qTRiFoMic6uWymPRHNGQ2Z2p21VM5Wck5kFCMRFGkXA%0AENgDnUFUJYFapOj5lgrWUDVD8lkB1tbjcguqPg9sppJtSQmOiECMHAAUA6MgWBkvJ2BztUJZ+As/%0AGVQLgYkDBkttuRXiaPRjpyjRwD19yMzQmgs0FKGQnCMpEpEBpZRydhLsAoDNFEUIkNEIzQAB0bcI%0AAmBEqkRugbnQQahqVmFHvxRjxxxyllmh7eJWSMt9fFu3UQPAbU7WVedb0mFHhQK3tLnY9H2Hh25l%0AqHrVlIuFfM6J0+zuR2IlGa+pb1e+OYPV3AdSyAIyIrruiYg81J+ZfdtExNvbW0MMXRfy7BdbJi23%0AjWfPjivCLASMxIqmKgAASJoFDVBNVUNwsK9JRVEMkoBhYE1yd7f5w3dvv/rqq5evXq3TyrU2HmxP%0AdMi8gCUG4bD24fqBuDxenyXFOa8oISGia3ywfjIce6stF3V9+NMfzc8v5+aK5yKB07J8/Pnix7lp%0A5OzKs0HsSfnIxx8pVz55aSj6mPJRNfxREMqHlMfW3eO9V2v49PP5gfKEmp9mwfts5RkA+MT8C1c+%0A7wRQXdjXPlE5rdBc1qLFf59VztDvI+bfs/qvuqMszL9nd1bpX9s7LpQLileAC74Ml0vDV+cHz3Iz%0AurgxHY6oRT0P3HZ4l0tyx+bf0/ceW3qXOBAuTxi9eFqfQN/FsWptSpzPyZJm6QkRI+ef/EAnnGxV%0AJ3facZLYdkNTvQOAS71WrbsO+Zr91uGfmblBr3FWtYSZLd+vqk7T5EbXZqbwN7o1rxohgYjevHkz%0ADAMZfP/99999993bt28jd2++ePPq1ZthGN5+/+Ovf/3r//gf/9Nms/viqzcvXrwQ/y7Hh0gARths%0AoSVBUYiF+miaps1+5+mXmJkCO9Bo0n8kxsDZFLK6FF5E1cX49jGGEDzR0TzPnpF1SilNk6Nft9vc%0A3NwQ0TRN7969u7+/NzJPtoGIQ9c31QAtMk47UrVqTYIK5xr5MxEtAyP9p3em5/P0MNo+dsuRbZI6%0AIjqJkVfbwhG7bnDLrfdbzWlUUge7934R6RlDCEgslQhN6/pCouqcnFXVI3X9jc1n0oVyZpass6Q8%0Azx6A15BDnaXBZxkA+L5nlS28qkvK1C2eCwEdfcHB37ui31pUAFFFxFm6JJf8TJKLG7yqmnq6KBiG%0A4eblq1evXjHF/X5/f3+vqm6xTymP45hmMRBmXq9XNzerfgiqst3eb/dbXyOeKhnRVEpvELkTxH6z%0A2d3d3Q2xG4buxYsXHp1uZsMwNA0RErjPgpmJJPfVd2piIjJFX2pq1vUhdgwAmhMBDEMcuj4gpXlM%0A08yIMcYu9iJKhCHEoY8xBgL3m9Zm/q3A2MDJjZnM0HMmeWS3iIQQh2GIfR9jBLRxTClNwSNui/cV%0AMRozE6Jq1jy7lgQRAzERmaioSHKHguAAPIMyRaC2Hxq26V1NHb4PIQJ6ciOOzKyG8zQ5+nXuZ6Ig%0ApmPKvtAAQMRcfeNKuhL+qqqqTnvuK7GFsrtNXlX3+/20H2WRkLbNJar041QZ8iuYR6dV88UbY0yz%0ApDT6dC07SZ593SGiOwh4z5fk6h2rahr3jmBd/TTPs1N8n5xHDVa31d0a46Elro3a7/e+5N0szMwK%0AYKpoR3mkfY6parajI0wtY92IVMVEESEQImkXGDCTgYEgoGhyhVoa93Ma33z55c9//vOf/cnPv/ji%0Ai9WwEs3jPKnq8ix2d2JT8iMmhEB80Bec4NK2oem5tvpB82/ZWjFgpX2mGFsbnCFimkaorBaNyBNO%0ApKsj8+9D5Wl48kFPw1LRkWHtk8ix59LXx5UrX7GUe58bDWuf1h52oYUHMewCB9nnBd6fv5x+76eC%0APLbQgR7VedWEfvTgeWM+YD5/2Ldcl+TPyxNW5TNb8qj5F54OgJ+IfuF4ef+DoV94sCsvY+Njy/vR%0AxXP0C8dOOvVBa6atVpZhJHi40y/ZIV50uSkebZGfFP0+AGKvPQjVneXaU+cYb4l+Lz7oQkNxR144%0AVjVAcv4UHdE7H4ouXKaP7icAwJp06dCMesA/db19WvR7viM0F1bHLZ4UV1WbJcGONReNqdjd6hzi%0AtsRIfV9oe3LO+/3e8/ouq7LqZe3IDRFXq9WbN2/c2e/v//7vv//9d99//33XDW++/OLFi9dq9lf/%0Ax1//3d/93S9/+d/GcXz1+vXNzU02BUAxUFXCAAYGpqaazX0FiTBElzJ1txu3436eZ0Rqn1kkKlVw%0A9tEYc67Ss4hnDPIP95SYXJM5MXNOeUpzTjqmOU9zSsmMuq578eKFB9nudru3b/9wf3+PAVfDimNA%0AxMihoc0GfZvM10xnzZZ7gL61uA9hg8pOON3w84ubW1twkrWnXA2R8gFLxy52sQ+haxMgZ805AyBz%0AIGpTInqmJZf7FSzNc3EzLvUDICBhkmSqRNRYr1JKROCwLYQQQucXRQQVVNXJvQ/iiBlz70YhRLRC%0A9nsQiJsl3CtERK+8TGJUK7OaQa3EeMdIgDGQCuSs85yzamgMxgU5mymwU1Uxd12/Wg1qltO42W4U%0A1BANJKU8TdM8JwCIIazXq/V66IdoZrvdZrfbmmUm6rrQRUZQSwImkTmw5TmlPO02+91mc9N1t7e3%0Ar169maZRsqZ5Dswi2TVHTNjFbrXqzSzllFNCgBBCDJECi6R5ntI0KVjf933XI5rmzIh9jOt+IDTP%0A+EoEsVuth5ucM4L1XbfuuxgjmIgIZAnMMRCV8H3nbjZPeAuKapKSzFOhT+/6vuu6Bfqd5nlkQEQl%0AQAJFwAAWmNnANJskU63ol4jIsmT1CFhgDL7KsioqEgEjKfrGa2SGBKoGXNZmIfIlIq77T1ZHhmYm%0ABsxghnNOM6h5alpRMwRyszAquJcKA4CYFWY4AGeh9+nk6BcAxnHcb3dtHfncc7/9xvi9XLyI6B4i%0AXBnOY4zzPIuOntJIVQ1MF7obZnKYysz7/d6Hfp4n93yOXYfMU06KoEiQcqzO4bCgbGAi7xkzk+re%0A4koKQ8yqKaVxnsVsSknM+r6HuliylbR2vlSJqKQmSkJEQCWaBc0Ai75MshlIQPJFnS1RidIFAAUy%0AJsqjJJXVzYtvvvnmZ9/8yZdfvun7vqWSqluuiQghAqJ5WgYiDgErz9bytEIsyY+tbhHPQr9lq1Q0%0AMHcdgOpZ7UqB/X6f0gw12GdJekJLLbYdfj5cPhP6hY+TY8/77ePKuYXmuHw4BdQfD/2CnbM2/VNC%0Avy7jfbIvegL6hQt45Pq8/Rzod6k1e+6z/1DoF54IgM/RLzwZ3H9y6HuhznP0+0B52DL8VPQL1yzA%0AV9DvhRqW+/Vnsv0eqrmCYPHMNnvSQnza+OFST281YOG4KoAjCHpe8VL/ffIn52I5v641IHP5mVAx%0AdQsxPpurH45+Hy4Po9+Te6xSYbktFyqPsctSbjZpsqA1G1EVntw051ZcEXE50utJKW232/v7ewDw%0ACLo2QM226Sav29vb169fu8n0b/7mb7779nfv3r1br29fvXrVd6u3b9/+1V/+99///rvf/Oa3gHj7%0A4kW3GrKpmDrJp8tw6p7P2ZqNhUMB4Sml/TzlnB39evMa+kU3lHVdVumG3t2Jp8rMhIgvX77kavt2%0A8TfPac5pzjqnOU9u1eFh6G9ubtxwt9vtfvzx7Xa75S72faTAANDQLy6IlMt0rRYqVwrsdjtPBdw8%0AnAs2xuKw0OzzUnNpIiLawc3bavZdf5cTU0O1xA7DEDiaYbXtqGOJ2rwSHx5CYD4wuiUpXtYNbwMU%0ASnVVpRriW78ue7BobQa7gdrMArKAqDQH+OI6FWPfhHtHvw1gtDnTXs3MMXILFEQyM3Kbf57TNE1Q%0A3enX6zUYbaftPM+G2Ne80O7KYWaI3PeRQkBED991etjtdmsl7aqqQkopzZkYuxCHoVuthq4PZrLb%0AbXf7e08OU6OgxbIAaozBaa5F8ziO07x/cbu+ubl5+eL1OI77/T4lce+Jgn6ZV6vVMHjM54GFzpFS%0ASmlOs7swrPp+6Adi0Kxm1oc4xA5Vxv1+3O2JoO9vXqxvchZUG2JYDUOM7GRQaBBCiIxYOPAN1EBN%0AkrqvqCFJ1pxURAGgG/oYIzuNs8k8zfM8kgERoDlZjQWiEJkdw0oyMzChul6kWu8RkTAQE6glzSqg%0ACF3XGQJ6wtzmbF9TiJuiUQFPnrjStTA+a6T4zlGSrIRubE0iABQCe9CBGcYQmGuYRs6+83gibl96%0A7irsUzRNs+9F3tXuzOKU8r5n6sIDn5mnNLeJ6rto0yce9Dt6cLoJgV+8eHFzc+Pg0F0b9vt9iOTU%0Aer7A3dbtDVh6PYTqDJCTEh+WsPsauEay7epYvTB8G4eqvkR1joayIbipOaVU0nKjoQmomefZMhUR%0A81xZBDGygaAaFkWeuRt8ntM8z4i8Wq1evHr9xRdfrNe3bRp7473/HZg6PRWVjGUHzfJSMj4XZHFp%0AHH4Q/ZYDThEAKLB7PrfzPaU0jmNDv0S0xHVHMtNPAP2Wlnyc4fcTicGPod8PLp8f/S7edS6B/1TQ%0A7zU5+bHyidHvUkS8AH3hGX14beI9fUJ+DEj+iaNfeAoAvoh+D389M6Zf0wScl+duCpcht1Gdbddm%0A7Ymd9uHJvcRIWB4wPbLfHm44tQAjLNLKA52YdR9ARwhwzAfVvvRCF1k1nT5QzgHnyS/XHjw65BDp%0A+phevHhC+9ymRDv8zo/VE9B70gAAoIVn1LKqZiI4+xzXJV/2SDeT+l8unucl0dPpCrQr5tzzi+c7%0A5rU9dKkp8NLQr7vMmVlDv1CprRpObmQqjnsbMHZJ3VGciOx2u91uBxUVOPCzasfzfuu6OAzD7e2t%0ASL6/3//qV7/6/e/+sN/vX92+ur15CRb++3////23//bf3r17v9uO6/Vt3/cYWMTmlACIIxOTgQM/%0AVRUDc3ZY4qCWU7bmrOtSYwix9Z4pEoau6/ohIhNTNLN5nvfjfk4zAIQQbtfrUMl4oIqPToM0TUlT%0AVjWA0PfdarViji43bzabaZpC34UQkIGI+ti5qAcA3pltOKgGUbsh3d3FXfBdGp0AQEXmXPCnd2bj%0AnQI9WIFgISl6bg8zcxDlgj4CzXOWyswMRS4PNfAbcJEaymN9k2QHwABACIgl8wtUETaEwAQlZSva%0Aer3uulB9uSGlWWYhRADKOadZKiGzOQ1Z6IZ2xIplN0iCk7W7p6hpUgGAGEKMse9jcL5xAGIAwCwZ%0ADXLK0zSh2jAMNzc3t7e3Zvbj+/vtfsymHJiYQBVREMFMQ4gxRu4iAKihgYmJZZjmnYGlLCIC6igC%0AYhcCcdeFYRhix2S6H3fjbmM5gWoIISCQKSpSwMgdM3mo8zyO8zi+uLm5ubl5efNit9tt73bzNIUQ%0AyFREGCAy3ayG9XplZklFU0bFGGLk6HMjpTTPCYGGPq5WKw4IotkghtjHjhWmcZ/2YyRerVY363VO%0Ayaf9quu7wJ4viLFkPGJmJjZCyqJIU0k0zUSkAibZDIiIo89AJDA1SWNKaWJwqqBCPRmIQ+SAAAYm%0AGQ0ACu00EUmuDMyEzIyEZpYkq6ohdrETy271D27rMzBP7EwoQIpqSj7QqkoUZE6+KapaIEQkMTEC%0ABYUsWYWQOXKMXVka7MEF6pRRkjKoScrumD10fR87RjJRNY9eJw/oEJHmF933vdWoDVgkgdtPo2+A%0AvricqsAfhBZNbSCqzhVJRF6b5yHzYR3HseuD0565uqXrBv/dazsssfreLEaBVdUDg8GQkImZY0Am%0ACkzMYjqleUpzkkxEfWAASCkZiCI4R+YyesU3EyIMhNU9VFXVRNCMED2yPeUpeEbrgGbqOHnc7Xe7%0A3TiOMYZhdfPNN998/fWfOLQmMj/vRCRnUTUiQnIq78ZQcBT9cXJaAYD7wNjiYhW4rtp+AVwww+CZ%0A9sKBmLcqbXPTErqvVqln6X1tAAjnjl/XTttrUk29/wkeqh5ScBwz9cFybJMfPh36xUX7m2vbR1du%0A4ePrWJTWziPzw6FUObmWj8fDz9MFnFCvno+OX2jTxhfj9VYtv9cn64f35hJMWQ3UWjT9gZ4ptLvn%0A8/a5uOy5xFeXOvAhPcIxld7pbDkv11b3tbb9j/+X//ujbW7lEQD8MPot9xzvnstmLcHMSfk06Pfx%0Aej5ME3NYUbX9j1uAz9Dv8V+vo184Rb+n9x/d+UG23zYjT0bk4qpoqJKOn3qgqx3LncT9tj81v1Co%0ADJMnVVn1LG3gFpoSusSBnkLHk1fAyTm3yIzWAIkLcodXowKgM4w8kAbpA8oDePgi+jWzlufTvVgb%0AWmvuuG4GQcTm1Qa1M5sk4RhpGQ8cFqGGjtBcmFMV5m61WuWc7+83//W//tcf3r5LKb15+ebFixdm%0A+Ktf/eqXv/zldrvr4vrVqzfcRXdkTSkh02rVe1qypamwThIWkSTWYlCrKfJw5pmi++t2qxj7XjS7%0AJOpMzoEjRQoNeS6SG+ek23GepklTSYUSY4mA3Wzumn2Ju0hEFDDG6KI21ji9FltIhQia3PDrDuFW%0A8+u2eEIfhZxzkuyidnuwyMdQal7apsxMTVpItgvoHoI7TpMHFkIV5V3CXhia2B/JeZ5zyp7wyu1a%0AiFiTIS/lcqYyyakkU+3qiNs8z5qUiDxbTE6FPwwRPba2G9Y+FVVVbZl4qhiE3TzlMH6I3aoSEZtZ%0AiORaieZWwIDDeuXoN+f89t2Pd/dbAYwxMiODISNRV7U2hewqSzGnm5laBoCUJOds4lmgsO8DGnQ9%0Ad12MHTLqfr/dbu+b5z8zEwOShUBdiG4A9CiA/X6/Xq9vbm5erG92u+1ms5/n2TNO+XoJIdzc3Lx8%0A+dI9M92/t9n/HSZ5sEDf9zerPoQAKlmt82xUSGmcZE5djKvVqo9dnpNliYHWXdcHT0gknsGWETkW%0An2oTFYb9LpkhcWBmU1RNUleT2/kBQMDytM85BwJGQwPQbACBKUQOYKZmkn0fQ8CAhIViN5XOiYGI%0ARME/JISgACICBwd/NBMoTHOUDUA9RZwnvTFTFUlOAe39Q8Rilh2E+d5CIXSxiwNwWXEqkDUzBePi%0AtNw4yR2IFveKuv+3zc0N8uv1er1eF+NwSgDQ6M1341Hcx2q1cqcYxJLvyszQIIuIZF+Srlh0cOuR%0AJm77XaifCn26Vg5CVyy6l4frIp0JbHkAtfPI59XCEaNsCDFGJ9NGMsnieY8qKM3uCh5CcE4E3xaw%0AZvNuL5rTSEK9t6djVbUsaiY5TdPk29erV69+8Ytf/Iuf/yk7KXeN4/AOdB+NFgPietFTCbuWdvEi%0A+kXEpRxyHveLwOT51roOmFoXeUsc/forWj5es+JBVyq9Evf7edFv/Qq4JBFdrP8BIaEIMGeCyrNK%0AffYcJ3ws1iq16IclDTot19q5/ORyzyORq//A6Hf5JzNxtfKD6BeWtt8PHpFzXUnbmcG78YKH6bJc%0AnrfXfr8+FS+j32vvvYbIluLQ8V9P0O9l2buVz4p+4WEAvES/TX6/+OJz3aGXJk75fx9FFIfBPmnJ%0AAj8cvRe9/cuL53ba5xZqhFhPQr91PR8nxzs3J156tpZDuKwbIz8C/V7YcU7edexfcXEl4OLJtjKX%0AONMqKoXaOx6r6sbX5c0FG5fTjuF4lNv8brcdtdnk9I2LcwWOJ0ZtZzj/8Loa9fBFqABoWt+stc7r%0ASfMuXnzikYY1aUf7Xq5ULu7tWSUSdsjkwGO/3xc70mrlAmITBBvitaomdInZmUXcj9oJgTwozp9t%0A9EgeK6tqv/vd7/7yL//y3Y93IYTXr79Aou9/fPff/+qvf/e7303T9OLlF3234hDACBkgZ+IYYxQj%0AAMtJssxaMp0AABiQmTpiQ8RF8g9ugEoFiDH2XTdEBZjm0eVRmXOkMMTeUajViDvXUEjWlPJ2nHJS%0AEHAqWqyufeO4k5ok2RNdho6ZOXLx/W7xulSTlEANRWtAvfm7ulzu/e9dN+e0VCVAsXsLI4kefIkX%0ANg1yp/QGtOZ5BkO3/RadBQYVMDUjyylxQCgWac45bzabJNlMDIGRIoeqwij4gZm7GPHgmemiM6qq%0ApDSLeDIYRyyq5uqDpi7xh7puEBFvk3rCp9oVCKApq6qKkEHg0Ie4HnpQnfZ7M4sxylxTH4Ei4s2w%0AAoCXL190Xacq3739/u5+C0wdcx8DExuIquSkMcbAHQY0k5xVVZGImTh28zxP45xS0ux61RACB2Ik%0Ai+QJfXQcp2m/U0ma3fO/840luLWfIU/jdrt1VBBjfHGzWq+HaZo2m72IrNZ913U555SFKHgyYYci%0A7nlLVaEwpjmlbFk7DqvVqh9iIAY1BRhCJEBQmca9Zll362HVRWKRRCoUqO/7ITABquXIKAKmioGj%0ATzCAbZo228nM+r5frW4UqOqt0Kyg3xAiEeScRITR0AyBCNQQS9r57EZVRcRAgHgUIuvzmZmBSRQA%0AFJnYUAHcv5yAkBQB1BmSgRCViAKYIqVifTOGYAyNzREZqke0xhhExBRi33MIRAEZVBQCI7JqAoCk%0As83gexocNGJFnvO5CACuAvPl72vHndjbBu6j7D4RIgJgrv8Jgc1UJOecpmmapjHnlOey5B3x+l4E%0ANYShbKRkIqopzSmFEF6+fBlj3O/3ZSXG2A/FGpzL0igJYH279v28acRK6iwRV2K6a4wZxBgpMAWc%0A51klIRMxA5Fk8dEnIsd7rVuctExVDQQRx6nkpuYYkEFUTTMySUoGIApAOAzDl19+8c033wyrru/7%0AlNJms1scuwfFX9W7HRgW28nbDm6stt9yfrWT7GD7bcexuxchAKgAIiOg0zowcza1VFxdHP26koLI%0At7vDEclLadsACNHAE+62+XztbH345C0eYYuT/YK8agTYkPxT3/Lw6X8izNiDJoQHS2250bEF+KOL%0AhU9jnC7lFA16kM7xGx/hbfqstMBmdgwWwOyCE2srFa2dt/PcF/0h9HsNHx2/65JGxhpwOJJ4z26+%0AhCketFddb8hCSF70VbNCnb3iHKxdjrW8/KLHPJ8fhjAn5bnoF56bBuniRHl0F3h6/R+gIfuchU5S%0AOf+jLh/Zt9cQ4MmVcz0WXFI4nWDaJ06hp62r04tPh6mfpDzcUUWwqPrvtp2do/rzZi/x81Jzf1LJ%0AsrcbrnYT4jzPTVyDQr9UzMvDMITQ3d1t3n7/w9u3b6dpCqEL7OzBUcFM1QARSdWpZUrEq4tARAyg%0ADmbaBzZY3nAjInJNQZlSkrrbtsDXuKAJ9ZargJnbk4FQmAXq57tENU1Tcw5AtMCB2W1z7A5tUlPX%0AwiFS9ED+7HjY5cJhGLD6ircoWZfIubJww0K72eKB8ThmuAwQQXtXmt0aExC11ePPVi1h4IAujzYv%0AUCBDdskM2xCfTKTq4g4AoAo5Z3RfdzmMgmfcbQ+2WYG145pvvFVDTXtRAyroAco1nNgv+oPuSNkC%0ANauZHYkBSt6YjFVx4B+IiMGC1WkSmDmEo5zudUABnO2WVLOoN8U4IAm1ziRyW6WJppqhp7jfN8UT%0AIsZ4UMCVMQL02cWVRQmaFasmoxIQj9kGRQBDxFAyW5mIgRojMXNAQlAEIAOQjBoAlYnI2MxES2io%0ABOnq+iQ0heKJ2vSnaO6VqhS4sE+DREAz6CgiGSqKZM8RVrh9y45xtAn46DcAjISqSsBmlkTaZ7au%0A9rkITKCewAgDGRkJuOM2AJCCNe2oAbEBAgKgOYuvN95hOGCWw4wCJABYdf0JmFki4VBzZTd3gBK6%0AXMXHxWLBEAJRyZvdLPkne6NVxaI/2NC1q7pE5H5755i8eXb4417hicqSiFoO7LanWfVvarmOWurs%0AaZrGcWoOFCEQM1MxK122IrTKrS4WjwRuvTHPM6IRUWBk5rheq2pKMo7jOM0//PDj27dvv/nmm+aj%0A4Wq4xXo/Ujqfnx1wdno+pZi5ouTopC4DTadn8fJ7H0U79okYpBARFvVcqvMTi6nnr/gkH/LP5ZOX%0A5bh8qvn2z+UfS7kKgM/Nv3hlDT+g3sBHNp0nlWvbTdlAT93iPwDqLBvmliwC1JImZ3n96D3XnDeu%0AEBUc7n9o00cDuxJA/1zz78PXTyDoaTOu39we0QVFVs0gjk1YXxbP6ch4yHi5fO/1NpRY5xP0ePLg%0AxWN7+aKFMwYVF+ga+ruUb+qTdDEY+Lx57dmH72yyZfsEXuQiciSw9GR2k2ZzBXRqK6jBq7bwwm1M%0AUdUGGOZ53m63Hv378uVLJzt1O9g4ju0zX79+DQDjOP7tr//ub//2b4nCq1dvzPDv/u7v/v633377%0A7e8R8fb29Wq46fsVIImIqokhIhuCGKrmrOKoxk2X7l7rH+pf5EI4VJjkF52Syr1t81S9z1XRYDUM%0A/qWSzcwouKs2qKa9J8wYk5kRQIixQS9VdRAXAsUYgCkECl0kIp9vzrjjmUjcHtt8ob03vOvc7dnh%0A9DzPHk6sJVi6Q0Tkg22tjKyoLUz3btfCalFxuTOnvN/v5zmbWd+vTBGBm/ahVdV1HQf0EO7NZrvf%0Ab80s9oGIAhelQM4ZDRgLTuNQKLXdqm8mIIXbzOGeW9GgunBLPpiY3H4eQtcox82kIZM2P2GhiYgx%0AdlTc7wHAyYEq+iWi4Nh/tRoQ0UDev7vf7fYECGiBgcApkAs5kMefI0Kas6iwu0ebpTSmOec055TN%0ALHLXdYEBCYkQiJHAsBqrRaTrQyW+VkT0VC7jdufh9CLSxeGLN1/crG9UNaXsllWHBznnEjnPJWeY%0AVkY9h8qKkOYk8wQe/BwCgaEBenJmzWlOmqWPcRiGvo8qCUQsJzMd+n696vvQAZqqTfPsuqeu61Z9%0ADwC7cby/3yKT+/maoUxTic1GQICu6/shIuKcJ0QMgXruCVRVxTK5oc3hKCgwIAIQAZGVrQyD66Hc%0AmR+RABRKYAUAcI1qMU+YpEZGRhiJDR3FGxEbgduOAUgBHD8DgCGJqjOWqyojqqkZAhsRAWFOmvPs%0A2x4RcQwqNo5jnmZUI6KA1MfOXRu0Eo8t1S4OaK362PufRAQIPNNz82Z08OYjWJRWUvJa+Zbi14lo%0AvV7f3t4CQErph3c/7vdTSsldIdbrWwBw2nwfKWefhoqEq+N3UzkVjquKS9E3pcaallLKOXnq3a4r%0ASg81c3otycnMIrPDVEfXXJO0lagHWKQBJ+fbM1WNIcTYERGiTZvtPI9pnkOgP/3Tf/nzn//8Z19/%0AzRju7t9FDhCLN0qMUSR5VzFzjNxgduvAk5PrnKjX7T0G6AmbXEfk9wI0wvAaiUHk6NffUTj8RFxD%0AWNFv0dU+QHxlD5p/Hy01kvjglHtBEL1CfHVentiMD1YlXCl01Vz2R016pLUx1//6DPMvPBhY++nL%0AiRjWxuj6mOriFzq9ftTbn9T8+yBN75VJddqTHzn3nqi+edZyqOWa8bxc+oC2efkA8y9cA8Dn6Jc+%0AYkl/cp3KYb/+2JTfcBn9ng7tJ0S/j5SPQb+XH7xukHwW+j35/WAIACCXlY8razuLe0s19Hvy0ofQ%0A76Kqi/e368td7KS1y1CExVl4hH6PX/yB6PcBFUPDEi58VHFKXEQ7wJsq4bn9CgBijB4h7FJdtXsQ%0AAHgCD6iud8w8juP9/f08zzHG29tbBwb39/fuWOhZjojoiy++QMR37955ciNEvr0dNpvdr//mb7//%0A/of7+/vV6mbo1103hC6aQppnMUBgIzQwFRcFPWQLAUEFVDMYNTRYDY8FMTZaqW7oEbEyMKmZgYIj%0AfzdBm1lOqqqONuc5ewLh/X7v9sxQY9gWUE3NwN35BCQgIpfQ3Gy5RQM2Z2wPM27tpBombWabzWa7%0A3VZAaFVSjI5+21CWg9MAFhG87ZBzj01EVIVpKqHFALQablQAsRyHJ8RmsWNmnuf5/v5+mvbMvLpZ%0AIxbLs88KNGhWaA/Dc/xWZpvAOI45u72IQmDm0OxjrlMoz6JjGHK+a6tWVlj4C0C1chcVQIgBiwjr%0A860Nq1ermomGvu8AQDRtt9vdNPkiaJ8AUoas7/uu6wEgzSIibryWpKLZg8zdXt3Hoes6J79FAkSL%0ADLErig+X6d0p3YM8QyQAtCwOS4io71avXr1ar9cAOM9Sc+qWEM0S6Y2h+bJqzbDNzLPklJLMycz6%0ArotMAQw0AxIhaMp5Tmg2dGEYVpFJZUK1lLNo6mO3XpfeMLVxmhz9rlar1c0aALf7/fv7TQjhZv1i%0AtVqpwjRN45xzzmJKDH3fr1ZO5z4RWGCL3DGgqplaAMPAhAbAS4JAL8WJ3eGHL0Y3VyIxYlOZtfF1%0Az15VYC6eC2Dk9L2IIFmJSkwQWrFXA0BSUwQPdjAzNUMkHkIfBwqsCskmREZQZu66LmWZ56lFIFNN%0ApiVgWMGtuwYsrb5WrbttyRtaoNAWIy0KVndfD8v3iVr3ImRmD033Lejd3XvHqFZ54HOeU5r8977v%0AXXuIB9J4bIvd298UcN5CERnH8fb21nVDHorifypOzlAIEUTENANAQDq4HxuFwDFGABVTAECygGWu%0A+tD4OvVNx3spT9M8z/M0ici/+lf/8s/+7M9+/s03t7e3vodwDM2andKkqt74hn5xQe1xcrBeRr8A%0AViGrdypW5+eGfl0ZWJwOXHo08xgQK0HIPlILh+TlW47Rbxt3eGapssEBq1yVQj8p+v3U0NfLFeHv%0Ao9Dvh4XafhT6tVP76h8V/bbfcVFOmrS4bdmfnxH9nk6VD0G/8MdHv1fl9kee/WmhXzgHwCdsTEuM%0Acd6Cp+8IH1NOlDRHFT6J0f68RjVrMeXl0qX7jh//IPb20tqlmPLhoP0pr6u/2YFj9imTVZdT8xTK%0AtoG2xe9FCXGAteVDj+o/Gbh26F5sAyxn1HE0zgJ4HzXuMC2hRAsv6q/5Di992AmCfbiXnjjPL2oK%0ATkpzq/Mbmuhm7i+oYmaonvSCCBDVTBXVUI0IGdDFu+VXuFAr1cLmmIprPtgi01MEE6bAFBExJ91s%0AdrvdiMiIPM1pux/FNHZD1w0UmKNbZixJFrHAiBTNnKeYmJCoGHJVxdTIKVyQDhInIAJmOOjvqbI9%0A5ZxBUUVRDcwQkAxQ0dRUIWcFNQDKCnPWNMs85aWYe6JTsOq1W/tEATClpAo5C4CLXOS+gik5kawb%0ALQMiArhno7jh17USTZ52SRo96HLh4Od6qiX6VXUJXuqDkLPLzUWKherlCIXrtMjliAhGLTEvUYgx%0ARA4A4ClRAIoyElumIhFTxQgg5fzONdFpU0D4xFBxXc+BTadMPkmSsseOcr0fquXNzJImVTVVKp7S%0AutQaNPN19RYGM/MESAZiZh0HVBMzMmA0d48lX5ImljMwIRihAZgJJBUzA0UCZCQDCwgBwacUgrnn%0AZ4n1DQc/9jb0zAxIMQTrEIwIExGrWs6C1SwPdYsIJfESMRfjdPkriKgYiHqzUIkQQNWyCKgCxVgc%0AU1EJkQjclhcjG6mRgZEhiElW8eFWMEPwf4rgw+JTF1ANxAwQzdeA53sLxIwEAIpkSKYAoooA7mzv%0Ao4BWp7+vS2sOu2aWTVERIBsaQwAAV+IwRQRFYEUFM4WsgIaE5vlyGACdztEABYwDmRkYGIIZULE4%0AQx8CSbYs2UQV3Brc4FwI3JmpzjBnVctEHDh2Qa2r5lxfBAqGZu6BjMzETKrkIeuIjCi08Gc2M4OD%0AX3QIjTfRXWNCCF0IAQ3cFcKxn2+Gjq7HcXQ2wfV63dLIeU5a1bx04tCa9ZoYzJDooCVp5mhEbAzV%0AvtPudrvNZrNer7uue/ny5ThP4ziKqZgyMxOlNCmYc0u5rR4BUM3BJCIihlBSUjEAhOgeK7lFZPj2%0A6kTWAoaBY9fBfv/+/fvf//67f/kv/sXPfvazUtMiuFpSNjMCNFGMDFaCD2TBs9UOMnemf+Cka3vv%0A8rzDGu3iBTxKxWfZP2hZtvOSOOqz6xpnzzKeaCGHXOueIu+dwYBnS31Lg0q1AF+u5HFP8ivlk4zL%0A1UrOkcKDWODzThIfuzY47Z87aMBBYDsSCy/Vc3l8nwLeLtTz5NseE0HP1RMf2J8u1Lffm7R/duO1%0A9lzrmY9Sdnw8irxWjgDwkoFJsbJ615c/RTHwqcrJwD+2hV0qV3YcAwGDY0a1xQi5+fc89PdB9Fvr%0AWXD0XeP1fnAfvGb+BeOLH30Vs8G5/u2hYuhudwBwlHXgYv2I6Mfj0vx7ePa4eYaAgASnOuZW1cm3%0AXBvchkYuP165shavcAOCLCaSQB1951WyM84tJFuO2kWg/hTYfDgmjyOsrKaIdCmqWfA8n62bI1yM%0AKIZHxBa/2kxzIrKfJzlki2UA2G63d3d3qrper1+/fu2xiz/88INjktVwAwDr9frVq1cppd/85je/%0A/OX//vbt29Xqpu+G3X7+7W9/O+5nFVivbxs3UsoyzzknwxAVWOfsbslIYCYp6TzPahnAYuxCCFxn%0ALxExoJlNuVB2rVar9e0N1QyfOrU0PBhjXK/XMfY55/1umnJCpq7rxjlP07Tdbp0JrO/7rn5sO7Fy%0ALgZMYqTAfd9zZDObx1zBZIFMS6O692RDiSIyjp43ameVgOcEZtMiD7CZqWQg4sJU7Y7W2hzaAQqD%0Aq5tcYoxWafQRUdVUC2CLsXxRzjnL7DGENzc3zIe3+y8tyJaIJCVEdEpbx+fjOLqN0W1NVo2ZaT5w%0AyNWuIDOTpCKpfuwB/WL1xm/8saU3THxCu7eCO04DQNd1r1+/9q7a7bY5Zw7IzGB00MXE6hHASOQQ%0AmM1Mk+QqdGYRRXKgrmqIOMTOLbSAhqZEEGMMkXJO8zxPUyE5N7OUZkR0wqSOQ/H3FnEybW+tiPni%0Aaua7Zvz3jnK04+ZHZ0hWywTIkSMxM0ViQgVRT/hEBEOMXR8CRQBFBE9YBQBdH4dYiLJTSmOaZU7A%0AFIc+DH3Oebvbbbe7GIuN0RRVRaAkvRBJfd8PQwDQLHOWNKeZzJSs7rcOpQAAicDxruv5qI0jVO9g%0AKplaDQnMTNEsVyB5GHEoAbSNzRHM0MxIRLE4H5l53mECgBi6rDInUVUyUtDIsRv6GHufYznnec5u%0AAg0hdES5piP2qVXMv2Yo4n3l3vV+G2Ig4qXtpMzhQFVtUTy43RegqmYCIkrKm81mt9v5UBZ7deWL%0A9i13SnPTnlQdFlh1ReZaiAjJTKFxI9VXF20jVH9y/9MwDO6Js1qtVHVKc1MYWYngHR2FAgBVKjsR%0ASWNirm8hZCwu1k6zX7miZyKKNRuThy2oqqZ5v993kV++fPn61cuf/exnAMrMnuyqRHPsd1gdRmLX%0AkDY2vc8S/VoNgliWKigdOMDqbCEAk2xExLFEk1B1fpaiE5xSSqbqag6s5l87c34mjwBbnKhPAE4P%0AlGasu2C8qS+gq386fPtpXsaDtHR258UaCPiZ+Kih3/bYA6Y/BTiKcH602MNpXR5p1bJcNuhZJSOA%0AJgs9Yj16MCrwU6AMO05J1ZbAyT2XXvd5nZ+PW3mOKY4a/2BZzuSr2pyntGIp6z4skD+5qmvusY+b%0Af5/yog82/wJAOHztYlUbFT1AwzmfD+u2cvEVS+HsmdVdmAQHuIKe48E/0XwfByMAe8x1+fTKAv2e%0AvPSglTnaBfCaMo/QLmkW7TIz4QPoF852bTs2vR6truvo9yLAc1NvmRV6OMku5Fcmd110HpxTMHlt%0AhV/7rgfQ70KH13YBAFA8+F2Lmblew52f4UyHjYhgyzx7V+fe8uJ5Pzf7wPLBpbTh0nZDv5qyh55a%0AJWhpGKa9y6Uox1RTLm57DcLt9/u7uzuoEBcRU0o//PCDR6athhtPkhljfPv2x7/5m7/51a/+cpqm%0A2xevieh+u/v222/TLAB0c7OOMRKFlFLKImJZAUMk5Kw2DCtEQ8Qsnnhjp5YddHVdx1h87ZiZAUVk%0Ayu7NCOv1enWzRoTtuJv3o05Zc3He7rthvV6H0M1zuru7m3KiEFddnxWmaX+/3ex2O83S933kwiPt%0AoymSHVozY+wChdD1EYlEZB4Lq3OzgXt3eQAwQCXvqpGHu92mcZO6xNymUxOF0bMouV1IpcCnyIQk%0AIim517r6FHJjgue78TmmWIxzbv5vY4dYgIGBNAHdEz8vJ1VA1zwEZs4yuxcx1SSl280+5xyCR9Vi%0ACfgtQKJMUf8KMxPRNGUyCESxiwek7YIvsYqqSEAKgeoMFKtWfc223+/nNBLRmzdvvvzySzMZx/H7%0A7/8wp5GZQxzQIOcZTGPNSMTMnifVJ39WyUncjkZEzjwMoqaq6sAgdl0XA6sqmBJjjBHJxnE/z7Pz%0AW5X2aCEbjzEi0phSnjx43r18IaVDruym9WgAuDoAg1aGpK7rgAFMgxIGYCBmDIQEkufZ+a76Pq6H%0AoetCoIho45zMU7YwMWFgBnb/BplzkqzA1Pd9GHpVHcdxt9uHELphiH1vyAYgYCJpmvY5577vuy6o%0Aqk+JlGYqnOEIjn5D8IRi1Gyi/kVtdwKP6EYDcKO7gutdEBYJDdH96InrmrLKcAxmpmYpFWgqVLc7%0AQ0NCjgqmOYkmRAS2jjoOkTkisyGZqgrkuaicKIacs4I5TZR7WJiZAlANsHeA6kuSKNYxChUvASI2%0A9EtE7rvdUGiBi6B51ru7O4/jbdjeg/m7rru5uV2t1gCgWdI0S8qMxLFjZgT0RMxMhFCSMiOoCaRk%0ARAfzZkO/rntqs6ulpnv16hUz78Y9AMw5I7PW5E9mQIBJlcC6rgsxqsi0mxjJEJzxjpmNDABMkkpB%0AvwAaXSEUAhKpWWQEQDKdpsk0932/Gvo//dM/7brQdd1u3Htu4ZzzPO4bx4HT7JUhXrgWL4/Ca+jX%0A89jZAv26liQnZebYe77fgIhqBmZZzMxynlNKYFat66CaW82n6NdO0e81YeAJ5SCPtTP09JYnW2WP%0A5aXngVmCy/LbQ08cfnFp5FyUPSaUeY7/8+dGv5dFdTwh6zlGldfbj9UguZD3nokq3QH+8P9i6XWl%0A4QIRVB3CA+18TiaqZwCWsy96FP1euugb6vPRb+38xQ3VVaoGMTzcmGulSNRL9HtBd1DufV6bF+Vj%0A0C8ABEM4wV1Y3UbL65/s7e3lA/ash7/zj4C9P6bU5qH/p12/0A3PjdMo5QOpAs4R70VA+5RKjn5e%0A+itA7YDi1nbg0DisquuvPlnwT2lYe+8C/Z5UeIaojc7P1GUlgAfs2lDuEu6eXFx2wvmHPKq78cZg%0ANW7bwovsEBu2aM+y8VhLu9j+u/T2dKTttqaU0v39/fv376dp8lA09wnMOQNwo21WVSm+u8iMAISA%0ACGqSwQMPAUDNDMk4hJrf6NjIb2Ye81kFVjgIrGfj1dp86K6FlIZMZpZEXDIjIpHmeWvNxgIAKjLP%0AacmOIzUVanNudDutNwzVppy0hn22gcAFkWxD3cvxajcspUkHnE1d2AbOu7pZ8v2iw1cAK0i1Sti4%0ASJfllRRn+IrcGLh4ZTdGrsqE3K7469on+OvKbFQj00YK21QtFZ8X984YAiBKzilnRoTFl0rhlwYP%0A2855Tmlus93MrMorrYuIiImtTVorOyG7uG+QwDCrmYC67jUgeHuKSsVARC3nnCSLZFUhYoCjBSIi%0Ay5nfkO1yEK3qp7yfgQ9UtGbiQjICmtMemwEoGoEKIgZiseSe2J4nyUxcxZZNA7ptENTM1R3IhFJm%0AsrhIQQjMTnS89GXwIUsppTQh2jB0xMDEABZCsCwLAHwqEbafrR+QWBWzHBJolD5RAaC2cRAR1yh9%0A/3bftMuEKQlayczIisyMiAaooB7kGYiVIJo7uFuZf6IcA3ecVbJKUsk5U+AYopjhNDlTPGjqw8rD%0Ag7HS+JXJkFosg9mB13qx5SEWfXL9wLb6AM3J5Nywv9QBQSW9p5prt3nZ1B3VTnYMLCG4ghiP9ltn%0AtxblGAlwqjGuzqd1d3e3Xq9dS9XHmFVNZDZXrpc4ZwCNfccQsgiF4EJrNgUVRQUFM2lhEm6cxxqq%0AwIVFAs2EkIdhSPMIAJvN5ve///3NzWoYBiSs4fGC1dSMjZVjce6cTKRLpSjFj++/QLqBi6NKfSM4%0APpsWnf0MgeZ6w64091xl/+Eo+lr5BOxN178Lz36/ACjrLwyVK/SkfOqvXjpjP+503c4LvCxzLmp7%0AglS8nKLWvMEdVD/6c1EDHG8aJ/U/9tUfWezSOD5enjP/r7idPljPudLiuSvuoYIKp34eP60SAECW%0AsfTLoEk7inw7KZ9hWykNeKDyC6Dy4eoWypXi2GwEB2cvf/rAgqDHj1wqRyvKlha/MtgN+fiycQkM%0AAOAIPJ4seytr7NiOSgZ4cfac98/iQVrcg5f2lyPs0dq8vLjcL05AIy1OvmUjFIEMhADVZ5SZuS7b%0AX2nLmNzSRcfY0is83zFPGtAwBkBxcl78tQXHngBjl8WPqqrfWMBc6UVrNfjjRxOy9Qaegd6T6w5i%0Am8Wg2ZoaMCiWRtGccp4TqMUQIgcP09KaoXgpu5tZEgNkt0gAYhaZxv00TSHwarVar2+cC/rdu3f7%0A/Z6Z37z+8tWrN6r69u3bv/zLv/z7v//77777fr1eg+GPb3/44d373W6HEG9uOidBnWZ3Tq7E1GZm%0AggF6YEODnPd5ytOcTXsKFKlfd0QEajlnVAvMpGCmkrKqxi6u1+vQxZxlN4777VazoFplnhr6YaWG%0A++12txtnyeSU10S77fbH9z9sNhvmGELgSF0fOLKizmkWETMhwhBi1wdmzqrTOKsqqAKz2cHM23XD%0AixcvnOH5/t377XbrjFkp5awCasg8xI6IqmbcQ2nJRXwfxxbjx8whRKeHrRe1pGgq+aWgupZA81qH%0AamGLsViYU0oiSWfBauD1WZSnUUUQMYZAFEDN0WMXAhExY+DOAamqotk8zYTYDZGIcpo8eZKjtaZ3%0AQGQCliQ+RpUIJyJAzuX+Yn8TIqLIHViJougiU0B3QUhiu2lMausXtz//+c9fv345Trvtfvu73/9u%0AnHarVR+JGclECZBDcO9hd4v0ThCReZ6SZKIwrKKrBnbTmPdplowKhtxT77J6zrOYIhqa5kwmecop%0AzzOAOscXEBISMxMzAKqK+9ACEMfG4yWIGImZsbjoEyCaogIBGWVLc0p5nrypZbwMNAubdhyYEU1z%0ATgbS9bGPXe8Gag6qmiQxE6o7x1J1TgYAkqQI3PfReZhVjSkgcOwL8FN1nmRzl1331+iHyAGHYZA5%0AiahlIQYPCiUDM0JQUA8mb3uh+g5HRL5PIHLgutEZ+uli7ORn1kQxpyc0EPeehsM2Y6pKSGqKCETI%0Arvso2EZFxnmesgrFgMgiEuJgZkAh9h0SJRUhTZ52mAJyEISsIpYNldBubl6sevdZ4DlnAMyqIhpC%0ABzKbGSMBGpXMQQjg8SlmmpM47xqoAniYAwF7UmbnUCBDMtEEokgWg3ub997nqjpNc0qZOQBgSrOq%0AEgND4VfvuuAeJ75nB2YiIAJCMjXNWR12EOmcsuq0n3a7nRl0XT8Mw8uXL0MIOs+Scggh77bTPKFB%0AssJ9aGah7xQhqWTJCooGDCwKKEndUG+GCOwGejaobTNFFYnEBIZAYgkko4GafPXVV19//eVXX30V%0AuugW791uN0370DFHQoLKBQ6uV9Dl+VWlPl74v9BBA6vI0adNnShk6uowYw6h67qux8BFOYCgZgqa%0AJaecyICLL7qZZAK94CzWDHO4OHzBAMkuCH2lXKrn3Cx5pMRcvI+W9zyxmL/Vlna2awbD8uprrT9x%0A9l4UOXMDPBdyjwUeW+wDDxezi732pGIEmMvPy8UlFn/PQV6qfzyTeK/WA9WL6oikaiHmIaA87Sec%0APVurOOrUZc1PbyfW7fTsD1VNWYsWJ9PTxxvcWDo/L267Mj/pzDbbmnupJf6HqyldTxDvSV99GB4u%0AT9m5+fcRDLd43eW+XT71keZfAAgf6BDxj62Y2SfJHH5SLk6Oc/zWfv2p6ULOFT/HuPG00HJtLkCg%0Az6LlT78Ba1UnsLbAxfr78hUP/3fZVDcFtBvai87vbNuox1m1BFdn73qKUvCo2mUly288QuyLHdyt%0AeVbNbiQFLbeL50e1NTNR4VdUAG2PUGUtggXDVqkcA9ScqL/73e9+/etf393duSlgt9v9+OOPP757%0ADwC3Nyu3SpVMFQ6ZqMkHhgYGYNmyiNRgWgyBEUHQSlIMqzqGg8vZksTYOVc1CwPWUSgUr/M8T7mQ%0AJ1szJLo2AYvuohkhi0zWDArOLVkfoWIFtRYjPQxD3zuhbnLzC5pyJf4loi7EYb2KMVrhw1BE3E8j%0AIhIeMAGcGRIrxi7Dak1edBVbNef6gzFG/5Dq6pmXM6Rpo62yT4cQCFihmCuPVSFuXxEkYyaotvel%0A7TdwaBU6s9pyxdWpCM0NuIRkm1FA4KKqAiWxbFKcY6ly6sTY+4fkpEsTExiIJNBism5Wdzs2N1UL%0AqkvLGVUANZDHVpha1gyTiJ+aFNjMwEycTY0MPSUSHeWabgOEiE4/7m8kJijYkAhJwRBREcwEFYFA%0AvdvAIhj5tDJQNVRzeiLPuRM7VkVm5hhK7ikOqmpojX3NF6+rzNoSYGZwUGFkWKIruWa7gWq9LGnP%0AQOZ55a7sSwN+m1pYL7UUQYeZWUJDBatrX3nKyqwDU8CDC4xPGAS3mSsYgPHxtibVp65pJ9U9VRGQ%0AmYO5vqfQ2plZBJYg5NENfa9A025UBAULFLqh73Jfvbuzb8JEFEIEQCAMIUz72Zhdp6yFLQwAgBgc%0AcVk1CpcOLCTkhWCciFarngju7jbOfi8i0FPf99UmXOIahmHIOe/3e4+v5XBYqjlj43JnjmXeqgF6%0AOj/ghQEfEbXvAWDOyTzqexzdrF0I/NM8juPkdOtM4O4AOc8pGYCYGhijm6vEMPiJaaq+BH2llw5R%0Ad5BAQ0MMhAZYFEz3m90f/vCHv/3bv729vV3f3jijfvVTKLRhbRkSkR5TQD9ULuCBoxNqWcOj0OpZ%0A4Aurqf8nVJYs1VeJsP6JFnzc3fp8Op0Ifqe1PVbVlflpT/750eUD3TaXZenH/oj8f4ac/+HLNSzw%0AWV93tKt8zuTMBxKsi3P3M7312luWB/B5WV59asuwBrrg4QoY+VIGBFqk5326LuCxaXpkRVyUZ0Wh%0AkC0V/MuHzsyhx7/Ve84+x+yqTmUp6CzfUv+LcMx3pfjAKw4fAIsd0IVLqGZYPHvKrqDfozoXknRD%0AEUtBcPlF7cF68AczM5OGGdz8Cwtt+Mksu6jOdNnrfJbawsHSQVGTP1y6aiGmjjqCoS0CET1U0vA0%0A8YP/N5uqQJJsJs5cJDmL5Cb59f0QYxzH8ccff5ynPAzr16+/MLO3b9/+5//8n//iL/4ihPD1138S%0AY3z/7u53v/vdu3d3wzC8ev3VarXKWXe73X6ciIILiE2o9S7IMntKIec76bqu6wMQGYgmU1UGZGY0%0AEJE5J0TsPbMRwjiO99vttN+beB6OPsYSMTi6dDglIupXw7BeA+r99u79+/e73Q45xBjXw2oYhhgO%0A4buo4kw1hRQqSzYxK1lDZnEOpND3vbvpjuM4juPdj+/u7+/R1F0fiYg7Wq1Wq9UqxpiLfKwAMM5T%0A+WoVd3d0fOjAz7MTT9PYohZLwGCdMW0pSc1TxcxATkwlqio5uzcIMQekNsQmmZn7rnf2JhFBNGYK%0AgZwCCgA8Etm3NVOHxAgA0zSN46gCiBhDJCLUknGKiBwyB8f0JdBRVYtT6IEwLFKIkRjBSaFkBjJV%0ACgRZYb/fqdp6vf7ii9fD0L17924/bt69eweoq1UPomkuSW5CF2NXpnoTvhsBUuTgPvOeI8pjp5mi%0As+MSUc7ZUHyAYsdENEua5xkkBySfos2NgohMTFQq9xUxEwKraohkZmVmYvHPcSDNNY/rPE45544K%0AkDBTyWJZmKAL1AUmIrVsaiFw33dD1626PoZgZobuiKGer5WYCI2IFQzQAsUQQq7xn8RFveXmd7Ws%0AOYumu/u77XY7TntVffPmzXq9vrm5med5msZ5PyIZARNRcH51UNeh1X1sgY0Nck5W3WrKytWy3wIA%0AGLljjOuUCNA8k3WDymgADOC5ycz3Wlto35CCeZr3bMhhCDErzfMsGRRy4A6YzMwIkUMk3uwmDJED%0A9n0PBOO805rgKoQuxhUAJVEREQUwcu9oIwQkMXEWTkenOZetlZlDCSYXQlODunmW3TKEcH+/3Ww2%0A435GxKHv1uu1czjvdmPXda49RMRpmrbbTUqJAxIV+38I1BJlddxFiozsMrB47qIQPKmvOnk4Yghs%0AFhFBTF15Mc+zs7KpqudyMzPfWZMKIZEHJ49jQGJAAGPCyCEAOU0jUqG99FUDqESkAoi66mOMMRAa%0ASB5TSmmzve/7/vXrl69fv/7mm29evXipYPf37/f7vZm0XFFI/uaiX7ClVsXPx8WJyXUvA0MMXPY2%0AYEMyM/EpIkZEse+6rsPAPpcUS26tolkA5MCeEQnFLWlPsQE8pIW/jqIvmH/hgejf55p/jwKUm6TR%0A3KEfiuQ8uv4YoLjMBXOhnDPOPFj+IZDMB8GnU8KqT9yyq+W5L3pIll6UixN+aSCF6ih6LH9emZ/n%0A3XJ1pfzxuu7SexcMc9X+/Ij5d/H4AYZc+opPY/6F8zRIS63zx9f+cDn/sM/x0qdMlM9Urmq/nlQU%0AkD5My/isly5vPkG/J+Xkcx6dKg0JnGNRf+ykkqX64/z6A82+Vs6HHhGPlxzC0xRu569bVt4g6/KT%0Al3e2PQsXgZqMB45QLxcDF8GBn4qW2Fdo1iGtRKYNWjexxmvbbDZv37799ttvd7vdy5cvh2GgSp60%0AXq9fvHh1c3PT3itizB5yVgWvhSWzvIvdlQ4dhjW3mvKNx6MsIk5+Y2ZA1HFg5hg6ZvbgyQPUd6Ne%0AVYL4n0I4xJGeS2ytEBEDm1mkCMUBgaAYc7LTO7tzrAPAliZKUbwP55o1xUXDuQa1gssi1frqDfPP%0A8Z9FtKQSX7fsfBFpuaYR0Vm7bGGx9w9vSa1UFWqGHhedl2Zh/1+bRbpws4caj2dmIoWYxwXeNjPb%0AhPGfOWf3A28duOzbUpVlQzWtEcKoIqIKy+QxtRPQnc9bJcsV0Za/1TYvZ1SbwIRBPccWkmMoIPOI%0AVR/fEIKnM14uSdWjoP22cNwZWS2rlrAUX0rqByuVapc9XB5XQzVEYwQqrAZqemTB9txN4C6pIKLl%0Ae1UViLHe6tNMK70TOOz0RLKRzKLfWHFX8OnRCJZUVS2jogI2MjawQzDFcqHVrix0L4eet/IKv7U9%0AQuSURlzeU0eniZ6tT9raDoAUgjtIMBsrIDJmFWEi0WxiWRHYQkfEHJHDMKynadLi1BC6bphjyjmr%0AQE6aQjIzBWyAylP7WPGPADP1wHmoNt62Wx41r/iSFBo5Zl6tVn3fT2OSWvwbcvaPjb78nYYQET2K%0AXksgsS2mKKBBdXAp+guqIcSoKiCMSCH4tE+Sc87b7VZE3Mh8e3ubc57nMaXkOXKBK7ecqmVRBl+/%0ATITIIbAZA0ldlWXmiGe1QiMi1UKFAAju1O0ak/fv3//+97+/u7v7+uuvQ/SgXxNpSroy51sHnpxN%0A5+X4CCYo9NWH1XckLRx8rI5qKAZtd4vAh7Bf23ngQwUnPH73cx//5/LE8sTRwSe6GCzKiex38vs/%0AyfLA6vsjG4LPW/IBa/BatU9f0SfN+NwTICyn6UfOvM/d1tLIj6vBag7PY2xJAFBzbj5eqq/sOYf+%0Aqc7muE+KXuQZE+vyKnDfttaYp2vabNl//hUnMuXRu63db+Di48Mm+hOUu7AAlyvoLVjAzuWYPjb9%0Ajk7cetv5pnlSw+JMlbNn/Y6H9MHnL23yRJM+YWGKWbaniaon97d7EBGZUMi94yrU0SasIKIbEpvc%0AG5jdANWE1xZp2bhJETHnfHd3d39//8MPP+z3e6KgCvv93u9crVZ9v1qtbkBtu9ls92POGTBAMa1r%0As6fBAkS5ZdL9lFXFfeGcmAfDAeG3NEIpJTF1yT6E0DsnMLlXoYlIVgFCjgErB1VpAJhCg5cHX1Bw%0Aya9S47S/ehbNgMFt0SpuaDXJSVX3+9G7tO/7QI00GPv1jff5OI67cZznWQGx+jeW+gEB0EzNwO3D%0ANWOKNy8sd842E5rRGAAQWA1ySvM0IWLLSuokYWrZzECVwJDZyVobIm01iwigescCAGhhJ6KKBciA%0AAcszAsSExfE3AAA5k5kBAYMbOdHQABEDcTJBBCw5nA3RjAykMXWBmakVpIqIWWXOB1wH4A6iWHlq%0Anc3IWh8WAjAQM2Ni3wSs8CMoARJgMekCIWJ2guPCAGyIEJAMSfAwLljVE6DWlCnFOd+T4jCLgJiK%0AmhFGOwj6zIzMyExqRO5/iiqmIKiGZITEzg0pauWrS0aoEIkDcvVmR2TKxe/eTAwZqDjkc8AQCTNI%0Awe3WdcQBOXj0ACKCSA6B3ThXMxJnVQGwoqgC1FDmZAihZSRadkKDZ0wMbS91Ymo1KJ44aGgGBiW1%0AciPbc1KzSqRPhgjkrOUq7jFOSCWHFaMhMAUFIAUAAlNltaA5zzlnZ6fOrBQVAd0Rd07JW0jIxCGE%0AznG6ZCU0a8HMBIhQ+awP7MoGInLwT27bkdW4g7plYUri6pRhGFar1TQ6w59M0xyjs9yBSEqpDGXf%0A9yKZiFKefLNKKTFXun5RjgFYiRjcR8iADMgARK22pG2S7uueUspzmgGnEPvY9bF7cXO73W5Vd0my%0AKniOozpwCOrz7JCTCRFNCMm/jkSc2MaTPhnY4fNdE+pp5ERkt9t99913P/zww5//+Z93XehCZCIB%0AUBGryqnFwXfhBF+eXK7lqRIXntxmdkEGqPU3acSwshlCo9E6PqWLK/ExIF8ejueNbE9dKksL8CeT%0ARQ/NKN+Hh9+P/wAAnyrG7XM4WX9C+fzpeOaD3ntmLPmk5dNVez7Wl2XRi60AgBJidex6iogl9Oxz%0ABG0+2qyFEPvBpUo+rsD2DaFUf/GNF//bTrcKdT5L9Ghob/rIafGZJuvyBfBx6LdWU1Co/w8AnK3q%0A6UNe76TlFUR8zAuFFu99wluu5AQuQOv56HeBZv2/pyaa499xaRlFPP/vUQPaL+1PZKc3lGfr/w4T%0AvW4b55WfFDx60YVjGM+Ujif9s/xriwSuOw4uFQRWz2YvywpP0OwSdtqxEazdzzV7ZA2yxSF2kYOC%0ATeNYjJMlo2xufDyOY93apoYUeIjs9EvjODr7bgjh5uYmhDjPs1s7pzGpas6a8+bdu3d/9Vd/td9P%0AXdd1XTfP8937++12D0B93+eku91m71lVsYTCLnMyOVRbmF8AChQXIlIzskJSDAAmqmbIFICyOQTU%0AlFJWJaJV3wdi1/6ISJIs4js/caSu60IX1WS33f34/t1ut1uvb7uuW/VDjJFpoTVQQyL3VCwNYvLU%0AkymlKZWkmVhtjJ7dtwsU+j4Qeh5gMzNS79iU0uzO3hzisbOciUozrym4rsGHuzlg+52tl5ph06o5%0AFxE9wpOIuq7r+15E1NNMeRgkIAB4nipH5q59gEVKEmIoJMO1oJrU1ZpSHsfR4xsDd46xU0qO0kM1%0ASxKRmaSUzYS5KCnmPAEAUVhibzMDMhND5BBQgUC171cxxm6IzDju9ilPm82GGBgwBGbno6KDTrAp%0AYgDA0W9bI6o6u3s2eDZlBgBCDiFkFQISMELkyN7hvgqK+bSqVwgQCQHQ8+t4ymuf516PW3SZuePg%0AbpyEQHVlSUrzOFmWCMRMDICiRBCAAoKZGJiaoZFH/XZdtxo6ZnZv5GwqpprmnGdf/t6BPvQ3Ny+G%0AYdjsxvv7+2YPdGf7lvhnmibP2eOuB7e3t6vV6tWrV2Ymc9pv7tCAmPq+X/dDCME0N8TVQqAPcIgP%0AiAE94lgNCN37F9TBbzGOu+LIzJqXSdn5CU1RqyqwKqACEmFgIARkK2iNVNU9J+Z5BlHiAOzpuoIp%0AhBjnKbnHtiikcXSPdzREQs+LKmUXJ2Qk03EcJXuGXkEEJDBTh3xYicuhhAagm4ubesi3Te/eH3/8%0AcRpTSknVuo7bnqyqTgoQYzRzXYO6m0BN4YaehAkEKMQ+xOYO3YbYyhfpPM8pp7JeAABQJKMZMccY%0APQB4nufvf3i73++naUImMyEMRASikjRycNqBEMK6Hzr2HN2ZmQkDgC5Y+iEgAZbkeWiqZq5byZJ2%0Au51IurlZ/bt/9+/+7b/9t+v1kFK637z3nSqEwDV7MNX8AucgE+uyPQGeHlFfY49JVT27LyhwDDFG%0AigEDo8c7VFp7V/pUz2CXqU+tCw39Pkt0fK7/84XyZP/nI0HiKiR9iATrQp1PRhaPod/n+T//gxhS%0AH9BiLEuTr6qc+Rkb++lwynk9j6PftkMvHqLTJ547Mz/I/9mONextpJry/YMxcEW/jIjEHnZjF2u7%0ACH1P5sA19Ps//E//64c176SEi035CZbP0z7vXD3+73OfAgA4AWMnaoxDWTKhPY1u+qS4zuisMQ+0%0AfPmW0xaez8t65cgU/GA7LxRfTJfVzAh2EgD85H6vnXlKxL3s5POZfD4uF7YhXJq723On6Hf50iW0%0AXlZrlZelWS2oRl41+TXGGJC0mh2spknU6tLZXn0w84aC+qroJm3DgorDc9J5KiFnIhZCuL29/dnP%0Afrbd7ne73W67J3QCFxaxaZpy0pQSAWIIXVzFEBHQk50Sk3vIJlFTRQBCYmRElLo9UZVgmtUaEenM%0AQRHqrqpggCJaUtqIGAZGVGSCgotFrMRJVuuuLbdiRMSDyZed1NSvqljO2lLhaKETK3TWIXDXdYG4%0AegaWkFHv/GqTITNDJjeKqSouzGtgBG5iRQQr2RQXR4U233YzI0I3BIokADDTEIiZY+TqH51SSg7P%0AMARm7gKxM4CLas5WZgIBExIVMbT2dpugDXVDDTaOIQRmIhJEz3NTImYByEBUGLAk/7GlR7ECqFu4%0AzDmg1GCRV4E8QrhjIsrZE0XnMsiIIXSMC+UX0YElyBXAemhwmbc+tBWZmAlRUEMidIMbYjHwOldW%0AMRAC+i9qZnC09NovBbQRqqp5YjMungKGgBU3OjxArMZnD441cy0DqBiAoppxCIHQuGl/3BnVP4iI%0AiESSmZlmU7SSkCkjGpIBqtthiYEYkMxAANCZjVyT0jwdOg59iGY2s3LJdmMiopahMnu1QT/d9wDA%0A7NARVaPIhGaAAKpuUDVQA7BSHwEhqTvmeFYkMlVIZGYF9iCCgYKaAgKDiIkKIoGym4aZGYyM0ExF%0AU85MgKwaQgjaTdM+zc4pxcwxZxPRWTIARQIidP2zepy6bzTuJIVLt/YDO17rrjbt/bov6ubhMs+z%0AyK5hYz93uN7mU5SICAOhIbrXMZthzmp57KnTKBALG7OBmqiieFY2JGTmaOZG8jIRABVJ1cZxDNVJ%0Ap4/d1HUl0bEoR2QkJcAAhMjgVF7giQCW3FoFdgIj2NJJO6Vkglzi/61p9DabzQ/ff/fD9985vfZq%0AtWrUg47JG/MfXCruqX5s61ychXi4VuZe2Z+rFGEGaCCCpqDiq+nDxGhXCOo5n+1HGaU+ujzJGruU%0A2c5Cgp/Z/n8sTFsuBlwj0PkwePaPszwJ6leA1x76EJKtD0an15sEsDhMP0H9qEjkJ/PV2pYICI+8%0AVADgU6SeerycxgD/n7g8b8iXAHL58+Se5yo4n9WAozf6QnpulvDjneiTTP1r0HpZlrixCXMnj5wj%0AzKfX/2jzLl5f1nny+1LObmLZSdvacC9biIvSDIPMTFBYlz3tJC4Yhk9e4YUrLPTYS61u0lVQBrdj%0ANGMjALnd6eXLl54T0s2djs1FNOecZgGArhtCCF0/IHITDZnZfX1xYc1uoicUF8tS2ncVqdS5cBA8%0AS41CcatuH2jO6QXAZmrWMLPYwXBKi0S7yyFYXq8zBKDyY51rENw/MBAwc3UglJTSLFNJSVJDgs1Q%0ARKY0m5mISk1ZXN5+LhSejX67SEQMmBdxxf4WtyBBg4IGANCsmlBtWY1+jIhi6BuILQxYVUu6BMBW%0ArHkH5u02Y5mZEBlQ1dmYwFm41VQWiVJbAhIvRfMChXkL/RkAAMg5z2ms0ZVsbIgY4yGw2XmezCzn%0ArHY4U9sNh6VRp4SI27MxxEhE7ldfJGwrc4wW5HOL5VmqokUks2OD5fxBxEag18CSqkYgJgpIYIpq%0ACAZqaO7NYIgGV2ZdW9TNrF0GosUDX5otVkNJlx9iVS/gKbv9deN+ezQQVWm4nN6tGURkcMhf7WGr%0AhGDNT9gKgkIFI98tDjOkWIHx4MPijOhNy1PXOCKommhWIEc4xgE7CYJqQJOoZhHMRKyqSCEQj4aa%0AxfEnVYVUQbtqyAgGhfmvemKXrsZDp5UEhXV82wxve45VujXfOpwAL6Vs1Tfeuy9DmSdd18ExnWHb%0A2XLOoia9tCiGNoKqyg6Asah4VFXBGACL1teXsE7T1IUgZqu+L37ROSE6hzICIIXQFIgmh5CTEAJi%0AXJ44vpkjog+CZCuaumCIxsWdHud5drqH9Xr91Vdf+W7jn8POLnbsq/UBZflgmfZ0sNcsF/g/l/9T%0AFTP7YJ/zk2n5TxAXHxf7bIjgI8tS1lqu5T9ya83sj/nCQ7aMn9SotFXRjoHn1nBNL1WqwoMNtvT3%0AU+N/W2OORLFFg+nszkM5Oh4e1P1cGxGkKgABLGJpm43srM56yi4utdxcJ8bXy+TG5R5CuKLFxOP0%0AP2RX/7p41XHTEcFO7zyqFgQOQkYBk8t7TtbqtZPYr1ch0mOAvSP58KWllPqXr1gadW3B4dSESPeB%0AbLTPsEgG66jGDRREhDWaq4VN+rscggITSOFGEjBFaPe4PKeq1Z2S/v/s/VuTLElyJojpxczcI/J2%0ALlV9BWYxnAEWAu5yRWYosk/kPJM/mHwn54XCHVnhiJCzFEIWwKAbXVXnlicz4+Jupqp8UDMLj8jM%0AU3kudUGjTaqz80SGu5ubm5nrp/rppyFEEdntdpvNJufscaz1euUsQacpmlmM0a+43e5LrlZ4CCGl%0AEEJq9r2aufgwIuJBRQbNC+MCmIqzmw8mozo+bCGn+iCsqqS6yYuEqmIGIjIVR6psbeiQSZtctlux%0AMTKAVkDeQg1EFKgCscruYxawnLOKmkJNN20me4eOBGAGph4gFgAIxJFDqw/NIKCgZkbAomouSQX1%0AWACARbijTzMiYsbdbt+N8hgjogM/EhEQBVUOYZWGkIKZ5mmvIsQwrlIg9qxSRCRAycXt4KJew4mJ%0AGFVTjH30ACrWojbZpmma51mrZphThtQMSylSMjBDINcg7hNVAcwrsACoCbPzkFFVilWBfAFTsFIm%0AEQHkGGOEBAA5Tw7hVDWxV0XyFjrDv6s0+yjlnLVyvfWgrAbOO/ZVoM1/UcQdJVwDtgomYqU4A13J%0Aatyv+1wQT3etusYBGMnj8k6J95sUs5xzmUrOBc0JaFxLJEGDr1JMBRExIDMPIboLCVzGFgnUgM3n%0Avkh2kJqbLJmqIlop8xCYTLfTxMwyZ0sC4BLAmEUlT1pmLTNoWQ1xiOxXcWy2Xq+3260VQbV5Pzl5%0AIecMnUp6bHQ6XYIRHDmKChgQIqphe8f5yDAiKlkLwPtea2bo0SZfxIZqJh5ob3sqEvVd0dXqAjGo%0Ay6pLLuqxezADtSGmApV1PM9Q5szMKSULoUxznuZpmlQgwRhCAANTBXXZs5r9j2QtTcC8h0RGhERg%0AJma4BHXYskVUdRzHlMJqtVK17bYGgd25plGRiQJ7+kXtUtvDzVo9J+Ldbucihf5QfEohWGgbUedj%0Ag4lX24pMoB4ixjLPW4M0Dimmy/Nz0PL+rpiBqRoiIUZibJ4dNRVRAwBPN0YBDlidVxGRiaCU4krL%0A+zxHxgCEHJjRAKj5T99f3377zaury+fn5+fri/UwDOfn5+/evcs5bzYb97KlcZimqUebAYBcZgIP%0Ab+Q+q8wMgQEQfddFMlNEJSIBDYwhMHmJZEIvG+8LvB5r1emkqvyIBbc0co4Su/Dok09uD5gBnwS0%0AHv36Y8Gtz+v/wZJ5TGp4+fGPa7m7jbe8pjvdnt4QD3Zqt6+6Xf1levmRjT7rsov+P+E8uLTSHwlZ%0A6UMT9KNg2oe//MPBvZMzHxbgvTtdcriOD18EHo5Yn18+DfhnGgE+2hY/41GRnWLgow2xA6CPb8tX%0Ar5l1O9kNsk865ZMu+gA8/ejLfVwlt3qVj7zGyTk/tpMnHhC4t7ks0ciDS325sT72NYfTD/azP9D7%0APe+Xvt/tbpP1a/l5enzSw30xRs2lo3HHwL0Mr5kBWI+XwsLeWsaQHWaEULNGPTI8TZMZDsPg2aTT%0ANF1fX9/e3qrqkEYAytnDktAjvX7XKqIqOc/aimTYQj4UWngQDjGr03A9NqUTc7YzgItl9afQvQlE%0A5lEtVHVzf+lZcIvT75ewL6t6co/zHJAtkYExc97nvgytYWkz2+/3AOCMalzkvaeUqEk6ORXcfQ0u%0AFbvsT/CoGtfsR8/OdZauWdVZ9S+3wLWZmeZDbLbfTs55u936A3X/RQiBWvS+97nfLPYSu0RLcx8A%0AOseyP6nKkITcw8KHx6FqRaoXCQ2xVlVVULd9Ud2oteUE7uFol+TxOczNku0PtMFdxoc8ev6MmmPi%0A4FQSWSrT1ljcySrr4+Bn6NPyeCEc6YT3AVnOzNpEpcUDSykm6tY5AdRIFhoIgTrKZY/XOZ+cF9xi%0Aq4pTaK0bDfRWkqrDbw/cERGI5uYU61OlBxvdP1WFmhf3nlLKOWepsc0utuTjsNydzMxAubrwqu+p%0Ar1Yk7HNjMSze7Xqeyo72TbLeoHlss14FXIgJ1IzBkEBcj0m04iglQSFTQIrEMQYAYEAgjhxadW5F%0AgECMHIRKmYtAsSLEwdjFt5HAFIARgY6kFpY322gLdDS9Fw0AnPwiol68bZ7nkCI2Z9xyU8XjksvN%0AhQGqtaivY3iPYIuI71fL/kBl7da1gAZq6gWmtQgmDMRjGqY4eVky8EELrTo1IkjbVR6NoxJRKEVL%0AEQMhCzEyUWAiRHdijqXMzOyJ5dM0jeu1J6WbmZOMAGAYBvc5nopRYXNfPtL6C7TOnkMhdn87HJbq%0AIydQ+JFRWmsPdemnBFpPbIcJ8DMKS9XmD/tB++cpx37x/vzzbl4C/Inf/ZjR+9ihftA8/rSn/MRj%0AH7LGP/SFH6J9NAD+kWfwJ1yulp81ciccGSwhX8XDizlXg8Gf0Uk3I3pX8din1XDOIvv38TMdekUn%0A4Vnvpy13xDbD7p/ziFv/+HXbJWwZE3644SOrtPG4AFo5ljbAR9Zwf4xmhni0e9Z/Ls7f/2oth9DP%0AeuJ0fLA/feSXv/TX8/F1/Z/93g+nNTPCRo4As+p5aD33fyuaVvyMSN07sYRP3S7vNk036XSRt1lD%0Aux52QzBTFOtmLlWV0Q6kDwV4sJal1WmadrvdPM8iwsCJw3oY9/v9zc3dt9++unl/u16vQ0gAUMo+%0A5wxGHrbr6lzSaHgOKsCq1WwqYEotuGhmXhoECWqRkPpGrDFgxBrT8Ifm8jv9rjswIyI3nIBQTMs0%0AAYBqUfWYj3p4igiQXAbQT2IA2mmnDkCKSkWtVgPvjrXamFsP1zMe/BqJkwd1VWbJ8zRNItafCzoD%0AGZUAvfBsCORDD2gGLhRMBGbqlAcxAWaOzABYAHKZpWQ1ZeYQiRjATBu3mZFSiClFZgZRs5qMilRV%0AhLGVPK3KUgamh0VhZhpYzYppMT+8zuqcJy+UYmZE4ILHiDA3GSoKRGYiRayWKXaFLWDyBHGv8Uli%0AZpaleLccpiIe9p8OfZlipaQaoRGoqYKI9fJefa1ZXWuoVYQaKqmDiYydlbu8x3ogoRFWCIaoDs7N%0AQF0IVxExIBqiOPlBlcwAkAHFoBQBQAtmZiqqAppVcjGzQMxICGxW17iqevoiAzLRUrMX1Zx9w0v/%0Al5mpepwfEVEV1dT9CHqACSCiJWvJRogWGCkQg1qe5mm3V1XGQMBeThoBqDk+hJ3UQGZGgJGDaTlg%0AtrbfenY0HKK1vk35fHZHm/ZFJCCiQLXsKy/3TIAqc2WmZlqjcC3/3HFSzR1WV0sWArbmwkBsyt6I%0AqIZsEDBEYveamKEaMxOHgjSZlTKLBoMQKRIHEFUxAENTgppUbi3WVQdcVFq2edtVDNFCIBEqRXOe%0AmDElQLJhSPOcpmnqmSYNKquqIDO0mY3Ns0YYANVUppyxytHDipk4ACgQzVICun4XVrIMECCaQSBG%0AAyMoXjysZAGzFAlxCHE9rnYGU55Ni4EpYaAQiAzR0NBpNKfs+sAMdVQJkUmLiQopRjABMxXQUlQ4%0ABEDEELfT/OrVq1//5peXl5djTGUcY4xzzqo6lxy0bvhHDk1fZct3qNbt2jcRX/PWFon4/kAEhP7f%0AA5arwWHyg1YrpIur+dJZxEjvxQ/t82O/H24fth8+5kSPFGv9Uv1Xw5af8nNoPVKKi70avm88n27G%0Afzl88ViY57EH87HRxQ8+4AeYmEvpNfyeLwOQHWEK+L6ZaYt4CTwyjN87tp8Mdx88mV/TO4cHLsPy%0Avg7a/nZ01I/X/hlEgD/9JId9lg4IR83FbT735Pe8F4/1+ZPu5YElYcdc6+WHX7A9vpE9+dgn96iD%0AokegKZwM6seO4xL9Li90cl1cxIHv79f3H/SJh375BUe/S6zbudDUchQ9FiTzQfuq368HKGrh3BYp%0AskUdV2vhoOVfRWS/3282m5yFmcc4DsPAzJvN5rvvvnv16tV+v1+v1y6oa82QoZYviohmVWsaAB2V%0AecjIGy5avy9a/t7wKAComRMOmRmOx1lVPbdWrdKeiUgNPHYNADV2uqgoW83TXkVjYR1iUxqbSi6l%0AmFgpOpeihyzZxRkOtjL2qjleutaNY8lFFZbGnLUAuJkBaN+4u1fC6yH7h87fhhZB6vrSFHiZjKeq%0AHt+OHNz7wMzQKiKYmbZcRz+VBwat2ey9+IqZTdN0iNDWMjkxxljmWnUGEULgCj/Igga14h4KMxNT%0AVUWikDiE0LWRiciDXWUuZhYdwHPqGtFdoZoaNZ2Z0QgW2armJHkDVc05+3cMAVoQ0lqGcxvAg2MC%0AAAQMDRQMD+N/ugw7wKsPpalzn+zD1npVQ7iLir6MGIhjTZAmLaqiIGaIDEQEzBQ4MBCYaRFjI6jK%0AScwMoMs4WO9JCAFKsSLzPDNFAgytTHQPVGLzHXgE2MyG4SCR3feWxfhg95S5tWSLCH/bB+Rk17JD%0AQZrqaDOz4pWdVZvxcZjDh8E8+HP9MbHPcCDkWv+IzcwmAxDRjMCBUIgymhSVUuZ5H2JCCEgYPCZM%0A7B4qAK33AuifoAGBIbFxENViCoigZh5mXvStxtvbXfYZ27PoXWjanVnMDHDQXZ9L7nOv03QBwKvH%0AAUBPwfUlLEX282xmFMIAwExeNsypIrXSdquUhoAFABEjcakVjOqanaeJmAlxlQavSqVlBgAtRVre%0ARFvj0Pc9b9wEDgHAZAaIIZhlU7U8OxEAQIqzqpmBiDabTZn2X3311dXV1dXVRYzx7OyM9nszm+eZ%0AmVerFS0qDB9m272Fsxz59uWFvdGIF/B9rb65np5j9kXbQz18UgT4Kbf2w7WlgeHP6Kftzwfahzv2%0AxBnyxe3Yn227NyBPJffi0vH6hJN/73O5DyXuX+KLz7oHe4jNAv/xJ/nPEQB/8iic8vhrTpPv3dg/%0A6F/7HJWxVt6qvyfMK1fCYgIdv1E+HAE+eESWN1D/VmPUj0Vx++F9Fd2/s8eOdTfsQgf7scFfOCFp%0AeY/+E48++V6H5ZEfrNl9J2uj/vMoX2LxVmhY28xgGVLGwynMjm/H39/d293gutV7qofXUx1RfNtL%0AvN740QaBiI05aCePvoO0bqdSq3VkIm7MYQ1wARkxs6Nfa2I5/RLWwstO6lvKKYnIfjdvN3sGvri4%0AWK/XwzCUUl6/fv3dH77Z3NwurqumVdz1YFKDG3aTiDQVYe7IARcYcskvpcXTq38181tzAAwAXThJ%0AVcVAi2SHQAtJoa4Ehoiu/VzJzwwhcCDPwj3YYQs0C4fLiZiYqohmEUHoDHHqeAMACFyg21QNmhC0%0AqmpW80zJlrQGiC5MC2iggjX1VD07GgCqMrRVmd9a2rr1x3mtqpoona3WHDnnXEpugJFTiMzEgF5B%0Al5k9M5mh5r4CgMdvFczAC5xCfxaqup/3DoDNjIkohlTj+WBm6kRch7sgYOBVRNVUFUspWWZAYKaU%0AEgYmj/vVPRIBQExd4dbze2MMYCgiuUwiQoAxxljLF/kkFy0FOiW4iDEBIAAxB0PQnEXMqOow+3N0%0AFARQ+jzXFm4SEQAEIhVTMV0IRy/3gUqgUGNmlyt3dIgO0kRrRVxEpoigYMrMFhIZhBCZYkRqGrht%0AGXtU7LDrmIhQ3aKQmUIIIjkgKnFGMiRA8+LCiCjok6rEIbr4WSnFoQyosud/kgUkVAMBBGTASMyA%0AIGpFvd5sQCrMZsbEB8aHuQ68LCwY68gEnZcPPn8IEZtyub8Kkb0ks6ssI5rJwaNVZQjq7OsbZN26%0AEL0yHyFWACyg7m5CMkNmYObiNPwJc5gxCiKaSGQaYiiloIkBBgopco5cim8KkxKEEIAJhU3MPFcW%0ARM3ApPXJALWp5hk1zXzfNwBIhOcZqntRJKUUQgqRYgwtXq4ipZRsrah1zz2BhjP9fj0qK6ZZJKpk%0AKZLr7sHMKibmdI/g7AwXzPNRdsFwdFI0QJ72yJRCDEzjEAF13lspRaUIWIGl81fNGsr0bbY5hsxc%0ASwEpBtCsWrIULFDvDgKIgoArQWyL/OM//uNXX78IgYb1ar1el6YE0U6FRghSV7wdu+99/reX7/E7%0At75ADy+4fggigtrhv/aGx6Nqjo8bXIu3NFlX2f+Y9vHynw935EuZ4J+k7rtoRwaba40d23A/SFnU%0AxzrwhPZZ47YY9p8ICX/u8wL44MxpC+pBO//kk0Ws+IFzPjQ+ztM4udwjA+k90aZ9tDyte1raL5/Z%0AludxY5jvQWvfdn4MtefH2s8RAJ9goU9q1N6ZUMMJAACA9sPWFr8/b/CQgPqx537SAe31adBywH6E%0A9pTl0Yf6sS8vh05PvUGHX05g6INn+yHchycu8OXvx07zajyY0X0hNWs5hyfBnIq7VBXhkMvaYr/9%0AqMPZm6RTD8x6cpcPyDzP+/1+mqb1sF6v1+fn5wDw/v37169fv3v3TlUvrp6tVivmCFBjyx0g+skX%0AQBFDOESkO07GFrju97V8TH0I/BZEajUjWriEikdOGmnTzJy4vJ+yM7cbI7v2Kg0uF8bVtGqDGemA%0A/KvqdcmqinpgDhMGD7R6t0MIMQRE9BxgrSWKbZ7n3I1CbXnLx0qzHXgAaP9QKz1cVNUrlHRY7kJQ%0AXZB2HMdhGAzNa1NRY63HEJnZ1HpM3opD1hobv78BIiKHqrTcim3W+DwdiruSzy5sBn0pBVHAAW1D%0Ap0WrVBUzx3EgIlMUEW1xxX53fsuukq0CvWoXcQghpBBV1VS0VDBkrrG08AP6g/CqvF3LzS9xCAMu%0APEd1NBBQ0VCpf/LQ1ootlFrrLDWwiohsx6LrROysegVytEkUQ4wcGNDZ29nMVZJrhEgr0qZaIKku%0ATLMaDMRTfkFbGgZ+0Rjjahhylj5hbJEQvtwTDnkQLYruUU0urAth8+XA4kGKz8UFEI7Hqi3exTar%0ASkQcA7lr4Hj9LqkoNSC/wDiIgRANHR+SEShbiAyGZigK0bAwi7AoiObdfsslOqOeEYdhYMR5nkEN%0AAwbiFCKolVz2ujOz1TDUoUBS8Hi8HPehuxgPU0VrNPvAzrDGxfAxJKKa6FGqHFqvxD4MQwgB7bAD%0Aw7293RCyyj7PrEKEKSWuc0z9QTOz50vjYhLUs6lPGAHVbBAsMNKYBk8kUS2dH+FbTl/aTg0wM+AD%0AdwYRVV0fLKj4PkqBU4xsZkVmRc1FmAVU3759+4c//CGl8FX4xTAMtNmIiKc2iEjPuHlKJd6Tdy42%0AXgAcvxz7nnxYBcv3OKr9lFbuP7/2gSfyp/andtpQT+Dlo1/8vnn1Q9jS33t1PHAwf2z3x88RAH9C%0Ae1jDzahm3tbQhvvI+wdACzT80R7HD1IFToyV9qWWZPuAt/IRlNg+/ux5ef/wx2LOyxuhB37rQefl%0AnRkgPIBO73/SPcPQfml2/70HUJ/d8WcPYeAHP/z8lXz/mfbPl9C0o7/HDqkm/bGVOUuxVoF2aUB3%0APOC2nWtZQQsmO+bpSAkApmm6vb2ddrtANI7j2dnZOI673e7169evXr26u7sDgIuzs/P1msIwzzO0%0AujtOGtRWQQQW9Xi88iqAEoETIDuuI6IYUwjBbwsBGSsGkF62dMG97LCw6oCZdru/qInIPO8dU6UU%0AmCiG4AghpsBMjKRNbquOEmobG53maZqnKQsA1GgkgVcoSSn4+AQNMcbgUKHUsRURyVayqljlMIKR%0ACQK4gciNb1qtag8+cytobKpWRA/FqLx7PkruuQiRQwir1RgCZ6ksZUSMHCpmazPEY8W0oBcSKBIZ%0AkqoCHSpUt4nCXrZ0OVHd2yBgBIpk1DTVXfrazJxOqlY6bAYmDNXjoIROOQZw+Z/SoAV0imm2bFDp%0A98D1cyIqWU3VBLxQLCERB0RCQEMgYm28fa+eCoilFMeWnt8rYMUUgfseYj1J0cz1uBUMwdzJV/1l%0AvseKmqvoipgoETnAEBFP9O2Ruv7o+/IJVYELAcxp+eCeIPPs4gNRIriSOYCpStZChYIjJGh4RglR%0Am5ouY4ichmEAgGmfyzQ70WFIK6YqTcRETOS1mgNxICYgUAA1QgQiDgexK1/7faNY7gB1JbbPF84C%0AR2UHToGHkYKXtsKFJhZhD8u3uVHx3wH2Ow6nGhgkQGaMMapYdYsFSoYKtp9nLTpPm7gaY4yGQERD%0ADGwmOZuKqTACB2KlaTflPCMCA4QQWlCgetMOe+OiJFIj0xJURXT0gSGiYRicINP3T2aOidMQsgTf%0AwbpQuTUlBS4hxtidj3UACQFREUopu90OmVKKHIM79Xo5bwDgqqHtgXi1g0ADqFoWdzmpqoZIMUbC%0ABCbga6LUjG5C82Cp0zrQ5yF0H4caYGmeEcTos8QIFYyZjRnJVBWQOIb3d5t/+Id/QLQ4Dr/61a/O%0Azs5yzvt5mqapb7/eZ+wO0MU7y19niNyNgZa9f3jH3X8JWo1miwfYP4yr/9Se2PoY+vOCnyxC+pk6%0Ayf8S2gd8PB8I13+IAv30RXRi7i7fCD/JMsTm0TvsD/fmT+sY/XST+p8JAP7Ep/j5rIbH24P4Cheh%0AM+h0o2PS7BdvbW7pD8+KeUpPloyp09/1GCL23+mh+OqHESw+lM37vUd91L088WtY3Vf6IPrtVgI1%0AnVtrgQiPhlETd11uFv3wFhw+JP71uJybMtvt9u7uLufsRUQ9+1dVX79+++7d+81mI1LTOKnq19TY%0AlOeXumGdc662YKvt0cFP/46XGPGAXghB9QAkekRLFkqzy4WgqgCmqkVKgxzQQd0hLhorAZuZo/NJ%0ADf2m+6mqXLOIx09KKSCGiJU31Oy5A7sbmJnBZZZz9qM0F5OD9PRJlAlrSm0IWINCaqfEkZOHa438%0APE1TNbtjTCl1jeseX+pDiogMWAdTxGVjj85fwYezPQ868waHZFfE6oDodm3ND188u0b1d4rm4bXE%0AcPg+2KGYkC7Sv2HhkXFyo7u9yMA7b6LYmcOoCAx86I/XdxVVxx7MkYhEdZ5nJvKBWiC3RaXoNgp9%0AkI+h3WHpVWJnU+euaw2chazQOdJVm1ddhwwOLmdFJHBugIkiIFiFd4zEzln3CV+c+F4wY4HIYbll%0Aqap4HmnLKfAp1ANuvbyz98d9SbjgDnQsURcF1BsBNUXtc8PBc19oRNi4P4cYeP0FwRBEhEKtOIWL%0AUuQQwJ+pgi07QER2SNY4ZHBInXIERgQGddppjYUihcBGWFRgnkspu1wwVicUxkPCxTRNYZHkD805%0AMs9zHY16IxVJuiYYtJ1Tj3f75Vbp5w8h3N3d7fez00Nc7N39fZ0d3Wd132B9wfoD0gPOrPyaeZ4N%0AYRwHZqYBm5ewTci+t1uLzBIeHC5m1pT5kILvCdLKUOsix8QWbAjtmmp9jkGdAyEEM3RtMxEJGH0L%0Asbq0FZnu3t/87nf7EOjF11/92Z/92cXFRSml3IgPSK86Dgsou3x7PmZutdfTYfWdTNr7h9Rm9EF4%0A8Kd22u4P5nKq/4Rtue4+4wQPknv/iJt+7P1+QeD607qi7GA7daiv7ScDKCI3fPQTzO3wUw3NhzfZ%0Ap3z4QY/UgRJgdmS9Ln/XD0v1fRg/H0dxD5c6AngAsMhZMzrN4/jAxe9z+uHA0T/9cnWQf6DDT3nK%0A9Nhc8Pd8B9i0MFJbRF0BTvJmD3hYTrxTC/IVQPctN/7wMp34BFEDAbSk3YYJew/7ISef3P/n8l1y%0AfwrUMNQx23B5km45ddOh0vBa3KpFYmpqWY82WGO4+TzpAEyKISIYqYAzMIlqLUwzt6kcO3HLlQ0x%0AxvWYdrsdiNy9v2lUOitFS5nevXv/9vXbm+ubPOXV6my/nYaUV6vAwGjGHmtQFXMa8KSqaiVwwqoI%0AbX5/fqelyDTNObuEEhIhEQYMItLooodqT4hIhoqQUhIzt/XBc31Lrri6zR9EHOIYWRExhVRr8wKU%0AUpgZVFTBBZvM3AJUqBxREI/4ufY0YSWpupVvVto9mGXRrLlM0+QCUSBVB8hBhofwEC2rmponV6sC%0AUUBmVS8NqqolAFFAbFEaq9FsMFMPRpWSS8mISBSGYfQ6zPv9vqgsnQvMHMmJu2YASBSQljz5hcAM%0AMrGIFFMysJIBoGjJkkGNkShEBmRAK6KeLSmH3KGazMigaqHW3UECz/ckRiBTVBFQBxlMjn6LSNGi%0AWCcBaBExsCIg6kVcGMmDn8xsGmYQQFVQJuZIXDm2XnsVVb2+r7IPnQgiTtPkcOUAa2sNWTAwwkBU%0ANaaYyFoVa3clEICRy02rEeecVYr/KQYOIYipoRkaMnEMFNgQrCiYEaDPDWTCgMhQTABNUcCFyQGB%0AgNiIEQgoMkVXCDNVFc1gwECqh0iar2sFjgHAzNW7ncBfkEIkQM1TSaHWF0KoXgIAcEU2dsFfNRMF%0ANjNAIsYAigRccsFEvo7SEOomikjURaoVMXQPQR8oICTQXi4eCYlr9SznHFTfqbOam4gzYAXPSP5m%0AUa31a5n6C1QV0SKxkCDSnHOR4goC0PTepjxTYG6KeoY1M2maZyQDBENFBlSb5l1gLqU0NWlsrgFD%0AIq/YJXDwD4kpu+digX5DSMw8z/N+PwMUB9WeEMEUEScgNIOq8Va8GpyiQQrRhiEyu5Y+I6pZJC5F%0ATcVjtQAQmSUXG4Q4BA4+0ugC7aqA4NwDAAAyCohIKFCUshWn3qzDGgAQeBiGaZ4tT9JcYyEEU5ym%0ACcA8/QUAIhERFtNSioKBKiGSYXWOFS8RT8Nq4BhymUwEQUVyztPb7d3z589vb2+JyFG3P/fdPMVx%0ACIjMLCWb2ZgGVcHmIlnYGL6t1UxyAJBmPFUHjQGoVdVyRAEVUydrGFSZaEOwGh6Gbj842w7VXXVf%0A2P5ExKN0sB/AqF7aeEdmxtIm/Izoy6Pn978+8GX+wPc/tT+nz6U+NUKzBzW6nzbQqK4bLj8k2jGz%0Ax0zZT24ffigA4DCjfe3DWb7LdlTo0c8EAMfJ8w905sTibeto2bHuIW09wA8Dngeuc3K2B3sC98xv%0AN10QsR3lOhwAAKYGqAhgoGAAqKbmL8HHhmgxMl/eifaTRYDvOw5/cufWl2pf0ONyMjj4KbnEX6p9%0AmfDyB3KwP83Hed8l+eAZTrA0PLSJwNE4P+zp7E76Y09Hr6ikJx8iHqIBtoiwwSF6fCAuYtcFbdmz%0Afk0AKkWske48oOGW4m632+/3pWiMURU2m81+P7169frdu3e73S5nQdxvN/sUt4g8TRP0gJVI8dCc%0Aipl5ZKCa8npw8PdsU1tU2cWmAq01uFjDOJ2o6QDAayn1cGJ3HFT2LJKZUQzQBGlSrPFwNNzv972f%0A5pWfAOAgwIbWgmnO1yxqANBfq72kk7M3Zc7zPGtxfA5gdvJQENGhLzdpWW3ZsN4NZm6R1O78Ae95%0AD+Z4WC+lNI6jP6D2MlvEWDydzzOH/Yxah6XPN1vIC7fAL2krYJul2u4ANQzbkPNRx3xyVRjdgvOI%0AyIw+gzyYLyJkBKDagsMuO+Qk3PqwAMmsqIoUUANyE7c+fFdsymaAoCBmpMAHpRwFz4mNHGKrp+uj%0A1IvfLtfIiae83QP2N2sFwM0j4iwA08OsCyGg6X6aYMH2t4bE/Y7AajFnAcJW9dZAAbUKRjADLfc8%0ARURAr85FvTBUb4joCmPWsnxd/dv58A1zHjaHZcR+SVgopaQQOISQIsxwdNcLqsVy9iKa10I72a+w%0ArdAH3xn1rwsHokcd9aEKNG3KmwoQuf2rh7OSERETIBFxFXm21h93/0lTDndHhmnVnyOiGD0nvKi2%0AXFyyUjwRA4sUT2DSrkEFlRZiZtBirf0W+nCpdg9pfSI+27UIUOXglDkzErRMdVV1notXyfabY0BF%0A9ERr93yFEDD4981avTXHcxXnqYopAnqfoS1/59pAICQcxlQkqyyIJETMrFL6vkeNRmHWC1ypGTkH%0AxE1GCcFMOESkOO91t9uJ5M1mk0LY7XZ3d3e73W5crbzoXc4Zaizag+0H1kknlRDRx77r+/gv98bF%0A29x+ktjOj9OOLQRc/uGjzvOlrN9HLc8vhgg/o59V2EkB8TFD8GMt5xM7bfHPH3bKPdbP9vkPGFa8%0Af2msQbafRVD9/jvoaG73OQBgIAie1PaT7Q8/MQX6/mA9vbn99WmZCU/yJBxV7vq49vkYGO8Zgm2W%0A1MjrY9//jMn0VEH24wsveJtu9d6PqS7v5TEH5T3+8H3IelLT+LE7feDAxy/02Djf7w889I7vFmq3%0AJE6u3o37fngLKh7UWa3bc54Ihyhqi0aI0FCWEXGtEWo4F53n3Kmeqvru3bvr6/fffPPN9fV1VzfN%0AUrKUjj+hQdZSI5lAxEOIiCiiWgoYsXdDROYsOYNo4hACN+latRgAyVp015oyUycAr1arqQo8587/%0A7GzDEAIQ99HrEFGaKJSU0nE1qNNWiYioVQbqxi4SE5EVL6WLqloa3jbz4jsic845oznw8MIlh8o0%0AiBhCSE56pF6eR5fayyHUCjTamj9eADQDT5o1M+YQY0pp6PVUiNis4Q1V8YfS66cAOE+4E2Ghr6P2%0ATyJPELY+mN1abRplfjY1q36CXjjKz8CO5FGpjWIvAa29Io6CqQdthRAC12TswEyEBgKmYIJgoAIi%0AaEJmRKBQpbD7SmkCS4cK24zkpFltvobYxMb7nKzE+wXJAhYAmAAb2Kea0Q1iZrlkEQEzXxQxxsAB%0ASgEzQgxMKYbIQUQUCoJWkV51CW7FxQPtDg5YEPsrfEX3yZPDz45IaVFLTEFEM1P0xbjk8+Oxgjp4%0AnnoTA+vQHRVyKSKSUlqlAaQE9ERlGEIMKRARUl1EHeB1wu3JagJUrDVcH4ojHVz1YAiA4PXNl3/q%0A86fPSUCtOuU1OV+IwPkXoA3+OQCeZy/oTQQm6FT5QIxRRSBnNDMiGIaoyqoqWZgL4sDMhtqnRFGx%0ASjwhV4936J/LDBXLARmqEaprYLs3jfx3VWVGDughUFCTXCQXUJvjlGOK9UlFCNFEZ56yFHXqAhoG%0ARkQuBmCqziPBEIIMEjgQUCnFQBAPQn0AoFCrCvdN3kuGi8g0TYiYuBZnUjER8WAqoCIDiJ9E1KwY%0Ag6mHULFGcrww2OGVMU1TShSJna6fpZR5BgAi2O02r1+/fvv27S9++cuU0mq1EhErInPWgUIIzpyp%0AqvhIALXkVVvIy7c2dRD+wJvxyMXjjjzta8eLduMif7jabHW9wZdp3Q75Cbm1P1jU90PX+vHu18A1%0Auj/hkd0bGXeRfoLyzumJH7WTn9qeYu9+2Gg8bj8S1f++nen/D3Ay2k4gPOTwfwxO/riR7MOCiMv3%0AzhIGP2jnf9RVvmz7aAD8k/f4pCk+jIEFhZC9jPiSh+7qxB+RkmL08L6G+qDyfp+UdmxMwGOg7rHL%0A3hvnY4j7qL9nOduWHz5mA937/IFcYkQ0KGDVN6wIdJCr6Vlb7YWHdZDRwF+NHx5tv17nRR/f5sPu%0ArpOV/9itndzdw6e6F/G4Pyxuw2jL1+pYt/fQzFo5DWraM07B9BQw9RgUtMfqOlWeMooLbeEOxkhJ%0AtCasVhwSeJ51vV7vdjsR9VhuSuny+RUAfPfddyKy298SppxnM3vx1cv9PG02GxPY77ebTQwhXF09%0ACyHsdjtPbIsxaoyuGTNlGSITgd+IiDgUD4F73MC5nbWerUROMYSQc5YihjW2GYnnUmim3W53dXU1%0AlYyIb9++VQTJxe9l8OqyIVCIiOgdqCHiBfLvcRvUIJq7NelldT1cU0oBKEiOpoCBOEa/hTlnBxxE%0AZDEEj3EBApMn93pEyNNTzdWSYmRm4CpUlnM2c5ZpAFAmNhAiihw01GCRA34fB58VHlxCxIGSQ00S%0A6pNMmXa7XYlllYYYI7fM3qLiekiOZQ95MyKAyEQYQp+KPZxbIQoTISGy12ar4F9NBBB7qZiQRYEN%0Ajdze9lK3Zm6sM6EVABYEp7mRuM1tZmqFiFIKiCMjTdM0lQm3BgCr1SqlAJDQIMusZo7wiYJZASAk%0ARMMYBzMx9VizAhMxr1YrbZV+Pd5FRE4W1TKbRWbLje9QAEipR8YcWVbX0n7vM9bTPmmkEMJ6XO2m%0AfefBxpgQcZ681hcreuo7xpanapElS6AACllm2AOtaQihiOA8A6QYGTkyoqeTI84AKaR41mKzt7e3%0A+/1+GAwzvv7ulW8jq9XqBYAXQ/rum1d9e7m8uvr1b37DzP/lv/yXN2/e/P4PvwOA3/zmNwPRfr8H%0AACI8P78kojdv3rjM+9VwFZigAe9ScvOasbVcA1xAdzPzN5c0Qe++mxGRoVWl9uYo6htpx+ruxIkx%0AIhZEVQNoVZaIiAOqIqmKGUVihSyWEl1ejERIBDfb3Y3I2Xq9Xq8J2OO9IayKzL3+EKIRUSllomme%0AZu/hMMRxHIloP+9QcJZiqmLGAMRsRGaW4jDnyZ97ztnj7UwBAM7OzohomqbKDjDzdX22Wrui1Xa7%0A3e/37969m/f7q6ur8/PzcRwjh4uLC2Z+//69meU5hxQDIgZOKZWS53nebrcusjXP8+Xl+TAMbDzP%0AopY7BobmUqnsdEIXMvRVOU3TPM/jOK7X64uLixjjbrt3XQMf1ZRCKQpqYmK2V02VS1IVpxHACEOM%0AUAqKlGkucn1XznWVIoUw2IqIUhqnabfdbv+X//f/5+3bt//hP/yHv/jX//oXX319dnb29u1b14xY%0ArVbDMKCgLyhVEXWvBBF1c7mTzAWAyECrPhb6yvJJggqG0AkdOWerdeMOSgRWybMGnnZv4O/Kai0s%0ArBm3Lsg+vhJSeyn/0AbqD32Jj0JxP6JBjgC2tP0+oh1b0WaGqF685/Mx8Gkvq/32VBv/Kdo5Tx9k%0At/Gf8s3vu8TD/Vp+58hpAoIfKARzNNpfMlZsi0DO8YfewSPo++C0aR9+iCdyf/D/p//b/+V//3/8%0AP39m5+EnjwD39gmem3vtITh67GT8sjWQnt4+89YeGZzlJz/GjRHAYU/BRQfuU+aW7obDsQ9sSMtn%0A5hvHPb2h72kPQtyP8jUsD/8Alr7/yXLln1yxr/neehwYemyxMSHNTLQUKc587k4TRFRtJTdcBbpU%0A3i8Ri+g8T5vNJqvEcWBgRNxt969evXr9+s379+9FxBABgWJIq5FTRGbXtwUiNcsiXpjUA33eqSWX%0A0gWBOx7uvXULz9VXshQVkyLzPKtXclrI6pCB5jLP8zRNZBBCGIZhtVrFYUTEHgTuKXkezHT7W7OL%0AJ7tgbJSFCm6PY89ZzCxG/wsjIiMJVpK2HYd5mZngMLwnD6tH89xbMYuTVz1AR4jBTExRBfw/06r+%0ACmZesaXHtx2b9afMzEBVxNtaJRIBoypto1rLIztehMaNPpqWaMCAQtQ1eODwsjchIaLYxlNV1Ute%0ANS0tAAAEJAPtUwAJwbxCUqtrDE6BBkAg9qgbGhqCGoIyATAq+1gDgaEpITAaEZCRVy6lQ2J8ZWcR%0AEWJQsFLmIiWGYUhptVo5HjhxdVVcV6F7ExfQmk1AdMgOsAV1AhdRWQ+A11AtuMiVmh6oVj49TpY2%0AUqP0Y2WhM7NX+TVUxMDMAgpIRqh44IP0XvXWvV2OPKvAW4xIlX0AqEhIAUM6SoQmQnZhM/AxB/IL%0AM8bELY0cDbCA97BOZ13ooh1GCY9KTC0GWREJmOD4zVHX3aLwEhACeR42thRXQ3JF9Jp+XMTLfhMS%0AoAERpMilhBTCJGXe71LgYVhxIE8WNeCeaOAAGAByzh4lNROz4L5T33OKLe7CiJEMTKEwIBh4hS0w%0ANIUQ3IHozh3nFxQANRMiTsNIAGNKjGgi+/3eo8GSi8Ua/ydDMmTE2cchcCRkJsOAUkSyzjMgxpRy%0Azh6HzyomBRsA9mnjhiYbAICCAWHA4D61IpJLyaVQqFyMvqP21Jj+IEwygFZfj1Yu+sne5YHuaZqQ%0AjACYGQlKYUTMOd/d3b19+/brX/zi7Ozs4uJit9vtdrsuc7jcUbVVZFsEcuuYIzZl7rp/IgD6MgFC%0AA/Bp7WsNmylbNdKbct59I+UxpKBo9ilm+sdaWZ92/p9P+OfL3u+XisUvL/hBCIpVEKQ3/bw8u48y%0A+X5iwdjPbic361vx8VeO/3n08GnxnR9kJBoGPrHPf3aJrj8XAPxzG5efVfuEwfkSDoUv057ek8/3%0AZS5R6Pde9H7HTv7ZDZH7B56AqOXXlr93e3SJgZcay91B7taPinCTd+5XEZFSFJGkmJkRVwjkAkv7%0A/b4UGYYhYMiz5LzdbDa73W7K2XcgAVvH6FmpvXvd5MJWcdSvNZfiodiAKmCSS24VXM0sqwBYMQ1I%0ARuhxrbnkToG2SkqsGGCaJu+hV/pNafDQx2q1AuJSyjxNZuZxFVeBGtPQMTaqISITcXiAR+oj6TRv%0At0QPJaP0cI8LaOHZxafzpD+mbvTbgc53oC5DTVOsAtT9zP2XCsGbFC0za5F+BldWa1Rb7MFtEz05%0Aw30QtZyHy78uP1fPiIZWFxfA7PBX82CgEy3Ru3TofC0A44WGrCGfNk9qH0DBhaMrqZfqI2k9D0QA%0AwRA8fu4kaD9DdzpAq35NdiiwvGAgH2Btb3yPUwM1KG194SxXU32OBsuRVFUA7FnodegQXcLNvL5t%0AdYx7ESnigMiIdAiIYWVqqDV2a+/SEna26BksF74DYFck7o/PiSHjOI7jWB9BEWhFxezYccOMgRgB%0Anfh9ct37k6eORiXhH3wxbUL6D158cprfsfw+EUFQD8S62pzfhAOk5rAAlw8LkQaLBrDLedpO06TO%0ABk9pJCIv27PYcqUvHGklf0QztHFT1VhKdnAm6vMa6mMjRHW0VFpB7zZ6h8dxoGk05r8zBbz6mu8h%0ApRRusXUnS2cRqdXFoY+KGboXK+c8zwVxqjPBSE16Mv9yM8EGL6nq5NW0lFJKEHanW++GLWe1nZYV%0AUDjsV7aAK04UKmrEOqaBMZgVM8tZATTnfHt7u7m7k5cvr87P1+u133tdOLVYsV/riGK23GR8dfTJ%0A0TuGneDW2Fv4eW/wP7U/tU9u9/euL9V+/rPajoznJ9JbfxC29mNP4Yd7Op/TPgUA22cDleWp4JOn%0AV2Mg98d44spQMIJaT8/MS/Ud/kofykA4flSd6nzi0HqEBX04bmFh93cJPhEQohrAg6yGh87wUD8W%0Ad+cGity7bH9PH3/c4pNHZ0U7dhdhC0wtDznx8SBWm9rH/2TMT7jr/j0AB27WsSQinjzbk/Fc3sL9%0AMa8fWg13WGMGHm7/Id0XeAgm9eAkHEORYxOT3f4AADTCVp7HzLwUBxGt1+ubmxttDGeHQ2Y26zzn%0AXOnBzp4lAoB5FpHZzEyRlJggcAAqKQ3juLq5uTFFixjHYX2x/s2f/9lUshH4Sbb76ebuNqT4q/HX%0Ac95fXFz4reWcRUxcLpcxBpeAwtnAimRUUvLMVAgMpWRTzNliZKJsBrlstjtD8BMCgJptNhsiQgMv%0AyzTt9oRIRGfj6q5UCy/nbAZjjIg4TdPddpdz3u12bqmb2RqHGCOi5ZzJqGRlKCmlmAbHyTJnDeqm%0AaillmkspBTiYlKE9r4AkRCjSI4SeK2EIJipmaMrMBsYpUhH3JiCiSzdzQDRhdK1acwkctxgdTUdO%0A0NRuK+TACACmWLJ6Rd4QokrlqZISADCyoioHp0nHGClFzOj06S4Ji037qiKSRSXkgM7sQhef9bqs%0ABqJS0XVSr/DcFMuwh18cyReXlyxFoCl+xRhlLgUUFAmRKIqIqBSdADmEEDlYVZMkAhjimPNkXrrG%0A6jRLIVbhI0JDDgyFZZ5nEzAEEFefYggDIs7zfHv9XkTOzs5W67WIbLdbl/72Z5pzNi1qUACsUVhL%0AKaAqqp7oaWZenVVVrIgXW/IVnVLiGCLYPM9TnhUspUSB0FBFkVFVCUlBZ7Mg4BRzRVDJgESIapBz%0AQcSxvSF30x4AhmFAplJmNZjKPMaBAkffzYhubm5yzjyyWnn13TdE9OzZM69M5hj4229eXV9fG8gv%0A4Zcekfurf/uX/zX917ev393evv8W4euvvybk3W7rmfbn5+f8DK+v30qR2+v3Z5cXiMZIShSNRcSK%0ACYvzDqB5agykiDBwoECtOq6IB1et64sSCmCEBW7pWMj1u4sKgXUkyWx5drgoAJpSaoFc3M2TaiEg%0ADEiGKYRhiGkIw/v47vr6/bs3edpdXFyN6zUzA5gqBGKOUAoU9f6zWZinaZp3ajGlBIhEwIH5bD3P%0Anv8uWTMrExECBYxAhOhqyKZZixRmtmIUAyKHQER1ranmO70byziO47Nnz2KMwzDc3NzcbbZqkOey%0AXq9dLfny2bNpmsZ53u53d7v9nIUViCHwAIBFaC5Z7qyorcfVMMQYAsegSsUKGYgCFWNCYjYEBUGu%0AZXYRMI0DzJhLsWkvpsOQONYqWUTkj2kY4lwAirmD0qurGx1y5n1Bd5qJqux2EzPqrMX0nNaIFIcx%0AT3stdnv9/n/+n/7Tdru9ubn5N//23/6rf/Wv1uPq9evX++2OkVarFSILiBZBBMBDlrsXuDat3jIw%0AgKYgCKZKCAVmmAEgcAREMCBiZzPknF2wv88ur/LQxqG9MfAQBF4EfA0ORs5HWYYdwP9AiAU7UfOe%0ADfyFL/c0K/Ez7/dTAAk1T8ehe19OJYeOIZn2jx/5wofODwYPIbwPhzu9QON9DuLHQB795Ol37yof%0Autnl7Fh68k86c/w7NQt8iVwevMpHhIUfG5yPR7wPs9YfA4lfhAX9c4kA/6n9sbanAv7HD/8ifYCW%0AlI/3UjQcpX/g8A/3f4m0+5f7Jz0as6S3nQQY4Tgw2w9cAqEqmooBuukj4IlYOWewqovjDDdHAhzI%0AurHbhHM6UMcWBvRISwhRROZcRNXAgTsWlTnnLAXMiJ3gGyoqJHK7res/94AVALi5DwA5Z0/GQ0S3%0AL8dxdAXgKedpmu7u7pwHy8zDMFCL0phZILJSObzLZ2FmVgwRc85eYcj5pbSQxj3pVWtgZh50ZT7I%0AvXRfBjQMAE3VLIRgLUlVxMsyHfl3lv4Rfy49ql9KoUaU7eRn71WMoeoVI1qR+2foJ+lP33vYyQL3%0A52R3zSx9NNBqKkG9OzlMOQVFJWQzCCFAVkFDrLWavPgskBCReUEsRI8XgSgZOd2xX44AGYmYDAEo%0AmPPFmxXd04lRraY6A1oTGO9xdVw0n0t0/FLvXhJrFGtbhPepsaP9VDXavHBa9V98uP1nS5MxQxAz%0AAgUkDM57t+Wxy6mCiECn2RB9zXYeR/9rl93uJ+xcAFfobamYanaIbCMdSeWBqJLf+yGa7SvE50wN%0AhC6C6H0vQqxq0H176eN2snf1T04mkk/APufb7mSq2BQQAMAA0QjYgBGYERHBtJRcygw6YmXB1AXI%0AzGIqkn0n6U/WzADNK6YQgIeCS1FsuKqtZ/QEeTNpCvFohiJ2sO+NAEAFECBDDi2XvgojW1HVotJn%0AoK9KIhLT3Zyr50jADKEGmP0TK0WIiDGE4I9bfByXwefl9FiOJzZ2T/98+dcD1qU6o7DJTyyXw2Eq%0AoktDF7Do24UWNSQFiESIOO/2d3d3037vNziOo6qm5FpcVkopBojo8v91/6nB4TrUh0nYLv7gzDla%0AYoeO6g9BsH20GQFazTv98M8/jvYv7X5/Nm25GPtnP3If7FFw/pM97gd2gOOxOnnR/IQt3O/rU/r0%0A+KB/f/uoAx8YyoPr4nQQFw8cAYC81BQ+elV+NAh88mnvw3E81lmFHwwC1+OPnzc+ggltEZw8XOKk%0AZ1jfis1AvHcJW8oyH/h4iEhmYkdffqwzbmwdavPWRnBcOxmhDxU+dlOHu3a/UzdLFt+uvy7qwcDy%0A7X78tWYlVFi7zBl+4Ea0vbbx0BNnh0L3RqP6G+Skz9227tZJDyeaWReJhSantGBy1tw2p8I6JRcR%0APd4LACklT8fydFDn7s7zvIS7TcoIx2HNFG/LbS7TdrpLaXRSJGEInM7PLpnibrebprzb7TabjUg+%0AOz+3uzs1u7o698Dafr+/296en13u552CcQwKiJYRTFS32904WorjOKLubSoZDXAI6xiACXf7rIIG%0AswnkzClGChAYmQBpP80hJgPMRVxqyMWxSqnR1zGNWpSRiWjezxvcIOI4rgAgxsjooik2V/FSIqLL%0A87P1ej1N026zIUCzWibX0YJTFgtYKUUFPKBkXTSrWfmplGmanO44zbN1lBCYgK3RERFRwYAB2Fe0%0AMkFnL3sZG0YcYtypljKJtGRUZCN0PI0IiMat4LObqszMIUa0LoJtzd0AgB7/Z2YjpBhEpKjKPK2H%0AMRAhkUt89SVA7WdgJqwZxSIKbNTVs4jcydvxs2mBRggGgBCStdJcRMQeTxYfvYJV4oiYIkatuuPF%0AlDTxAGAGiojExJVPTv6fCRTTxISBlBAZFRgR0WC22YqVUpKnRiNCAS+RDWp5PyECEqWUuoZTQCKD%0ArOISYL7WIhGFkJuIei2Ba2AOokAcAUApfm/YqBliRbMY6jAMaYw5g4ggoJkocyQwBkawyJBNga0g%0AMqrghMLMgmAiIhkUAzEirlarlNJ+v1XRje7Oh3VI0UWYAGCz2XQ67nff/iEEMlunlFYxpa+/Tin9%0A/d///Zs3bwDg66+/Xq/XCvb111+HEO5ubjebzc3NzfPnz6FQ1gKT3d3y5dU5M75//76Ust3enZ+f%0AGxMRZck5Z9EMBaBmflqIvlmxL715nh1NxRhDIIAaJe47ldk+pvVyH9MFt19ExGpiqsPC1ZqnCUop%0AJWczHVJyYM/MmWq9d2QmjJKQmYYxnq2G12+vp+3u5v31brt5/uxFSiOa5GmOMXII6xBioMA8MUsK%0AZc4AMM8TOrb1GlGEQ0yBuBTtqx5rcSo2MLWgWgDZTIECKjqVQE3HFFIacp7nOe+mecqu6JbOLi6B%0A+N27d9tpP5V8u92s0vD8+fOLi4v12Xpcr5Apxniz2eaiiBgjAbLJ3PbneZ7LENMu7lNK6/UqhZVo%0AtpL38zSX7KT3EBKYiMu8EwVOFKvK4Cw5awk5s2swRKZA2+12N+08u8RzibuTCADOz89duyzn0sTS%0AqL011ADmuQDAaogcAwgiYi755ubmP//n/3x9ff3u3btvv/32b/7mb16+eDGO4zzPu93u/Px8GCJd%0AnEkpKjAXcUIKEUUKADBNmRHdJ4iNs11KUSMnsyMBIWvFyh6QbC6pWhX4IOqHRlCtxxrwwZYs2N+9%0AC4vrYet06U04+Xu1xywA6MlPRAOIgNp/mokHte+d57H2mO365fH908xkBCNAAOOTe0RMgGrGy/tF%0ANDRpvf0AAfJg+HlebhPu1n7Q0g/ztBu6j8fuDxo99I9PAXI+T/gjD3cy4IkpaC7asBB9WF6FKHxm%0AJz/zmw8Cy0f6IwCA5kyv5psDPlgLzQFntgyTPKUdDdnxQd8j5XXcDnvCUy79+UHgP0WAfy7tMUj8%0A2Dw4+fwD+POLnN8/g+Pd7sNX/HA78WSbmctEPr2HDYt+cheOzvPEho/Ee+9/7cFud4jb4X3fdJbH%0AUs/ra+xojxE5YMYWenWA5/lju93u7du3b9++3W63+ylLs9EciXnQ1a+oqvM8ixzwPLREMjGtFLhm%0AVxERMAVCESHEqpBMyETABEwE6MqoLpQVQgAmM9vv935+BzbeASJS02ma5jmXUu6227u7u26mN30v%0AskUCpAsaudZrH2312k45e7LfUZzk+H2wNPf7OPvnHuLwo1zgeul8aWzS+nB7f5wL3Hwzh997KnW/%0ABf9Fyty77Y2qrHdYRiwdIS8L55zMn5OT+HWZqqrV0QmlFtnqX15ONm1E63balsAHBGCe4elhNKjk%0AOmp+NjQzVEMDMyI8BIXIanIBqiE/oCHfF46qmiqYokGL7t6Lr1Zw7v3zZGPq1+oLxA/uA3WyBh9c%0AmEf/ZPK5TUSedFHr6hFVd4anbYu4xBkBH4ax13RpVYo96gq1ZtWRgd5vn9okd/zQY57QCBrdpxZj%0AcFcO0tEibZMOAc3Tk1vVnNOhhhZh7uPTp9PJvJJcHGcuH9PJWC3P4MFYxEWtWiJAJXKVXwNABCVD%0AAkWzyDRElkgiYiXnMiOi1fRhYETt/llGQDY+Eu6yexmqdby9fBQgUSimqCLmdhuRKIYaQXVxLCBw%0ABkzfEBDRcXuMsecDA8B6mjwlu+5FMXEoorMqVPaHkSM6AFQFEUO0jDnnyEgAxBxVawm3umm0G8GG%0AC5czVk0770MX8mO+nKslSojWA8uuhlDdbdiUERAxxoHQEE0FiIE5AMF+nkqZVfXu7s4B8IsXL87P%0Az2NK3sOc8ziOZ2dnUkrOeXd9t5xvzOxBd3GPSRMV9zngI7ycUcs9B6DWY2vPTt1xDcetPamPjqng%0AozYPPfnnH0c73FHL9OsYxppDwX/+VDqw/+yb6h9n/PxjF92P1j5g+X/B9gAAfuKFP7l/n3tj9zJv%0A60v33jm/nMB6P9GJa+jT99D7eze2PJmT9sBwNedNi6YerHarOLL5b9ovPRTM9zKBu628/JBd49EN%0AuMNfTrOtlweaWb3+Pak3hEqfpG6YtnjswSyrmj1gdrrRuIl4ONsCfJq5+/aRB2GE+MANdiOjQSyu%0Ahtux2+y+FUvHSs5LawYXGcKICMBuazWjp0ZRRMSZkP65VyQCAKcHA4CzhbswLAcEAJewuru7CyHt%0Adrt5twdRDOzSxev1OVFQhZvbTS56e7e1Q6QR1uthu5uLyPubOwMa05CSisSct04J9jpicxZmQGRV%0AZYpimouGEOKQxHSeZ6bgXEFQRCYFU2cFMjHGoDJLmedZigWoJWR7haGOpVNKiDiXrFrmeS7zTESR%0ASeEA4QC0qJBQjNFA837KKo6cHWZ3fIiIWjJADFqjFmlYIRKjgZorTnf8X+vrqFJTqRFQNc25hBCQ%0AIyLW7HMEMI+GFZcPEBEFYzSLJOUw3wiQmT27shTLOa/X605/rU8hDtO8A8KeUe9mpQNLRAoBzayo%0A7He7uWRVfXZx6exEM/P5UCHrYg4TIFY5XAQwMkA1JmRCoOjgitC0M4GhgkZGUkUFIHAVKFQ0UCUi%0AJ44quH42EYEBFhHMGQAiMSAZGiKQGRqQGYgiIBIBqEhV9bTIRErMGKMqZMuolktxOoQBFoF5vzez%0ANWIaEp6dIeJ+t/M5T4EHIpznOoZuzKkFYghxnmcthTG62HOH/dM0kR6i+s4xB4BSAF3ODTCl5JWn%0ARDwMot3UB2Ri1mg5ZzCLyAIgakRsaFaygW5ubvkSZ+ZhGFbDej9tDXBXppGTP9PVamXN9UNEOeff%0A/+53v/2zPzs/P/fl/+zZ5V/+5b/5+7//r9fX1yLy1VdfXVyccaTnz69CqLWUvnv1zYsXL1ZhTTHs%0AdzMirlari4uL69ubUsr7u9uLiwtiSrUCtE3TJDlnE4LBIhIRAxqSdfCshnjwejAxQ50VYCY4WeHK%0AjFhQbesqU1RVLUKAAEhEKcRAONM8TTnnSVVjjK7RZWZiBUDVAAEjE6hhCvGr59fvwzZu7+62169f%0Ardbn47gCIipUHIiGASrhIoeRd7udL1Ws/inyOl+ESCiCXg3LI/lMaCtOwsZznkvWokVyVBAjZkb0%0ALQsCURxGCZJznkp12I3j6HH49+/fO31mnufttL+8vLy4uEhDGohjjHeb3W43zfMMzdIIgVTFFOaS%0AVbkU8OJGZ6tVjDHGwX2CpZRhGFJKiKRqCsKu8c5kYsX3RqgI1l8BiNiKLU0pJXLIqAYIpeTdvF+v%0A1wQ4jgMR7vd7MyAiKSZaEJ0PDsWUDVMKDDFw2m5u99u7v/u7f5jnst/Ntzebv/qrv7q8vBxXKed8%0Ae3PjNZlevnxJRKsxfPvdTc6ZkWKM5+fnZ2dnZqiNG+D0ajGzMs9Nb9AF3nwy+FtMVQMSAAKqk+0A%0AGE2haed3c2LpI/D/P/HFHBsDR1oqS1eC/93p1l4P/QSZn3wCAIhsKkjwkSHcj80t/eGaAarpoybQ%0A0pcBAJ40wAin93vMNMRFoaOadvsptvRTEWNzpDx2yP1b+6Gw6INaMLU8J6C28hbLvy6zij62PRkK%0AfXpecW2LIQYAcvkQ95NaqQwy9pLgCoB9zL8ECv30FPGnXP0zg8DhwWv8fDDwPYjlyOmAgduH9rlT%0A5EkNP3Kj/OC57mNg4KdiYACAXgNZl4gUAAwIj2Ekmh7SQcH0XuDxpDNe7c0vvVSq6H8/vWINGuCD%0AgNPdj4SofVq7HNGyDwdSxoMhWfW3ZH81LgfHTBAfqoGGuqSL38fAsAjGmtmypvH9YXlsmSy/0DmE%0AjoG7QxyAACoULKV4+pmbm/v93pmuHv1zXaUqI6wKAI6BXUqH6NYtJNntQgienElEbmFP0+RiJ7e3%0At6vVqscSze5yEZF8d3dXxhI5xMir1Wqz2ZiZWmEKDt6BNFAsIiHEotnLFINV8WpsQbwDWzUEAOAY%0AosTVauV9qBnIDdD25GePc7qoUkGpqBgh867sAAEAAElEQVQqhonDmFI6Pz+PMaYUiAjUYkg2ODu6%0AUspdDKeHi6EqUYUBQVXzvIc0mmEghFIz+noGsges4NgYws5zZo4AyOymN6gRha5Sa0XEFOvjMIQa%0AGCFDAY8OyX6/92fRg8kOhGIYpnnnBEFqBN0e9PMZMpiVUjabTc5ZwZ5dXg0hVkHanKFyXA+d1/Y2%0AI6jxNPc1OHJpI7MoaXPk8TFEtsWsFgRQd2ABogFgfTiIRMGrW0GAgAQIpgYIjATURN4WUUfIhQAg%0AkJIRUQokQkULioIZAyJiJC7Fyn6aELlhYACY9nufYJ4Q7j4LA0FBgwIuahSCowtE9BIyRDQMAwDs%0A93uXaPZcg9SEl0spAOpPOWGKHKjnZ6opKhERqgu2IdFUipY8BNZAyBQ5FCKdpmz55ubmGREzpxRG%0Ax8Bms5UEwdH4OI4A4GDJJ/8//f73v/ntb8/OzswshHB5eflXf/Vv/+7v/uHdu3evXr0ys6urCwz8%0A7NkznwzX19e/+93vXr58+ezy+TiOu+0EAKvV6uLCXGTr+vr68vIyRA7MtFoR0X6/F7F5ngdESGSE%0ADGRNnE9bXjH0WOtCjBrNgDSr6KzYMtD71/qq91UMlXMbxpGYeZqySJlnZy6gu1fMDFQUDA2JjVXB%0A7OXVRYo8pHBzu9ltb0qeYhpNJMGaADmGxMGi46uyWq32+70tcuZT5Vo7h0VUyB1PIoIGhMbEPJDv%0AnzVDAoAACJEARSSLhBBiCiGEWGLOOat48PPFixeOgTebzWazub6+9pK/FxcX6/UaAC8vzmKM2+1+%0As9moZDVjDkTsm5KCoJEU3Ww2peSLs3MYBp+Z87z3zgzDgIjWsicQEaCyeABgJiqmXs04hHB2duZB%0Aaf8rARQzFVVS3aqIrFargD4JU87Z350lB1WdyuzUnRCJGcMQQwiXISDi3c313/3d3znyF5E///M/%0AH8fx4vLMzF69evX27dvXr19/9dVXpRRC+fbbP2w2O1BbrVYvXrx4+fLlMKxSSsRcaT77/Vyy5iJE%0AmLOZuYKDNjX+nLOaoR683QDa9Cb9hXhEgV7EyalbWU/BwHBshHQM3OXKT071JTDwfbWeH6qczBOa%0AIYHpUQceHDSog4DFLNCxKXsvQ/ieZ+ET2sOaRvebW5huEz7U7o/tU8/8se0hW3d5VbROU2r7Z+3i%0Ap8aHnwaFCECf9s3HLnM6xEcYuEUFutGCDyCsH7v9OBj4nxMF+t5AnGKhf8FtufyaSdo9rF7TzxQW%0AoeBPbpXS1Ohurdnx3z90LCxfeE6hhEWCxWPZ0Z5gVEP9h/zbz9ujP2L+LIHuie/ZFizZ/h3fIfvX%0AqhrQMRFx+U/Hhx0uHixURKrFUZgoAEyqWlmugRE5BDc45PZ244JSABBjBMJpmqZ5ElMmChQJUHKp%0A90NoWEUtDQGZEAk5MrBxUTBQEikiLsBaDIRaEdreeUREYFMQU/9PwfrLwE20lm1YOYEy52Iqpvv9%0AfpomEaGQxnFcn595kSSH7WYmJUsrrQkGvSSpuXntAjgxALmIVzA6cJjNzLN/53kuc1ZVqLTu6qHo%0ATEi/l86+RkRtBGkfdJ+TqipaiFwllQld61tEikjprxBuBU47xHLCeU0DluraSCkNIQZiIBIRMxCp%0AQlCdzm2EZqAI/YT91kyO6Nl1NTql28CEDEBKUZHKFK02t6tGValmQmuAWgFUfTJgFYQzBKc0ABAQ%0AMoJrDTX/TpXWoqorqVj9ZQJmqoSGoKSmqmpFXOhLAUzrekFE4sAUAQC08qH7oFl7QhWA+cUqwn/A%0AFDBnX2vVZuNWicoa4VyLi1+aiTrZhpqZjGpNqwxUREVA3DbAGOM4joygkj3BlRg4YGRkRGkrl1rl%0A4SrKxBxjtCO1uU5XqfH/4ENaayl7j0xVp3m3n7YyyzzPogqIApZVBgQgVBCxAgBiysBEHuNHIjCr%0Aczgg0WKT7wPVZ3sfvfpPUDehTcFEVc2JxRWnoRHVdAD0kDka9LWI1SYENQNrwUowUwMU0V4Dlhhi%0ADACrPItktcVuaWYuT+0P3D+PMSEWs5oB6xIAWJPTjBHMdfjMEDuCMibEwIQgqk6ZUFU1FfUKcoiG%0ARGyBzDxbHRmQAYcQz8YVqmkuqgoCeZ/3tI8UQwhAxIxOT3F6sz9mIoohuE/JXJXd9yuy9n4jgKPX%0ARB1zAgH1bRAAqCgBFizFdMRxjMnB5DzPsxR/L6gqMhCRogLo2bjyU/kaRURFMEJQ5xCBIQffrhKn%0AFNfrteYCRkxxPawv1heMOO/3ZT2EEBAh5/nuTmMMIrLd7jabze3treSy2UT3qz579uzZs2chekAb%0AaxL+QqDr8M7S9p8TSmq+wFLwWe9bIScvRPjsN3szig4nbJ7AH8hifMAG+3HbstTZkZN3sWEa9ifx%0ABE2s/ji+71nck6r5pEe3POoYDH/u+T/M/P7Ysy1NIPgCE/WHaD4DF+P2seT3o+nxUHjpj6LV0qD3%0AYcATcf8nuweefuDDkwwV7Cd5Kj94ENg1k554hhYEPvoMAJeuLHQD0383BSQGEDgd1ZPOPBYE9hdI%0A3V7bWCyNPDz2zi6Pqn9awmUDBZN7hYhOpkc/W/tZXHugWQBmpssg8OHS3xcEXkJWADB7NAi8PMkJ%0AcF2e+fiVs8hItRoERsR5nj0DzSNX2+12t9t5tKoHuPyfnuibkplZjOHi4sLPf3Nzs9vthmFIq9FN%0A6pcvX7ql8vLly9evX+/3+8vLSxhgmiYznfNMRKvxTFWxCAWOkS8uLm5vb6VAKRkAUkIzU9LAqY+2%0AuwMrTDOb53kYhhq48ABdMpfj8nIsiIhMXifWByfG6EPEzPM8z6WAaJbipFxVdb1RB5xuakuFS0AL%0AzRVQDSGs12sPAndrMqWECCLCAECEoApkCp6Mai1NDhSQybP7uu0IHQaYiciUMbVnLaCgaohMGJqA%0Atl/FEA1LL+CJVq15j8X5hHQAhoh+xXlGVRUVmQSadA0KoioFdsA2ptHMpmna7Hec4ldXzytHAPdW%0AKn3AM8JVVXI5TGAxJDAABUWsuKRG/4CwoTLE0JGGSDYLx9BazAgITL10nMsNoyG4ZjMxA1oQKqWY%0ACLBG42IlEjf6hwGgqlLJCAoRGBliNDPbeWUUdYJuv6iKSGbEwkSrcQSA0iuUIniUL+cMkHMOMUZs%0ACr3WAuO9hDXFkDS5r4GaDnNoCnNiIHkqqibCrr1GSObcMhAQcvdJiGaWzeaSEZH3+0h8cb66uLja%0AAu422/08397e+sMdYgQcp2lS1cIYjJApWCVVidTKVADwzR/+8Ktf//rs7MyfVxzSf/Ov/wIRr6+v%0Ar6+vAeDy8hIAzs/Pfe2/nd5+8803Pg/Pzs7yVG5ubi6fXTx//vL9+3fzPN/e3l5eXiJiCAlHJKJ5%0A3tf5uaiyiwunvpMU/AtL4xiBgWwgUoWiTb280RP6GuneHAIAQjEgojSEkqlRD5DIdZvVk+CRTQAB%0ANCIBwNXZei55GNJqPdzebEop834PYDCMZgNHGkJ074yIIELV1sq51TFSVxpTVSNARSIDYDMDLWam%0A5p2kGDlYUC0mSgxB0cCK6KQ7sxRjJMTAIIAGKLmoaiB211tK6fb2NuecM9zc3MzzfHFx4TWTcDWE%0AQDHyZrMTESligUE0hQigRKxkOefN9hbpHCrzGb16E8DsolYla0w4hBQuQoyxizhMWljB3ZdydnY2%0ArtbrdYyRdru73dY3QMsWErPZXlVEzle1wyJVHHwuynEgyiKSs4jseAcx8tn56uLiyjPQX7165VdE%0AxJdfPb+9vr14drFen03TvpRyfX19dXV1drb+N/+b/+bV6ze73SS5lDK/evXq3bt35+fnL1++vLh8%0Atl6vh2FIZlnE1BS1NFZOCEFQWOvKVbVAgAjm9oSR7xIGhscW+T2b5+OCwMcvdAOUBnT5RAnZjJCO%0ANJMRqJZ7+oj24SDkjxwQtoPPxe9Rsd8jAqMXADzcLysqfYwu9INPYdFOR+PDodQnXfHRgPCnnP9L%0AnQ0N1LTbHh/Rg8fb06DQxwaBdUmyePiMx0HgpTGwtHjBSVg/bwz8yUHgGgH+mWNgeBCuNAz8oztg%0ADpjmC5zrZGfB0+o4y3/eb/fQr5/TzECRqCcDH2NgQ2L3ESIoPPoe6hgYF25TPP7yciyWsPDk5eSo%0A90EMTHACbiu07l05cbZZDbeW5nGmdiFrOhCL8Owi8fJBDIzHepLo4eX6T10euzxq+c8O2068re12%0AqMeBoUoygkPBWkA1JQC4u7vb7XZOjR6GoZRSSg4hECEAzvM8DCiCIbBzKVXhvbz36kFu4gPA1dXV%0Aixcvbm5uXCp5v98Pw7Berz20uJu2IYRxWFe0GXkYmOjq9vZ2nqyUbIQpoVkSyYjMGASUQBkFKFJN%0A3jLJhSqfBuf9ZKIxRjBCragj52xkHEOI0eePUxPNpbNFCyiqzfMMWrHZ2DjPDn5ctcVHklvktpRC%0ACogYUqIQpFMEiZhijHEW1ZwRmAiKChoaQo8iqio6xi4CrZYJNCxqhALGZnMR8rlpJq6taeShHjXR%0ALI6BNQBidpxQSvH3opPbnebt2DjGyAE1a0ycC5iZmnUKdyFiQ8yGhJ4fPuiASB40vtltrtbnnsm8%0At5pWSkTGHDxcVioRXVVRkRnN2oOhVowHrYf+mBmAQYvWOe8hRqe9ev5P8Tc7cyBHFKiiYFYQuajE%0AwBaMAQsYqgmD475IDOYWp5qn8SuwgAZEYhwGRMQduiQbECVidFTtvgNhQouKJQQzw1YyyqimWJdS%0AipU6nhwYUbBy161VM0ZE4Po4nPSOiDgMfntCiByhZDVB0xw4ciAmAhVTT4MGiBxohZHBZoNcylZU%0A9dbMLi/WZ5dXADDtt/O8v31/E4jTOIyxEp4VtRAkDJSoz4rqMhEBgG/+8Idf/+Y35+fnqpqnmQP/%0A5s9+S0S3NzebuzsmWp+dMfOzZ8/8+69evfrH3/9ezF6Wl5eXlypyd7O5uDq/ev5yc/s+57zdbpkv%0AiDSGwaeBZ+Q2MoKZqctgeHAdyUUYAI43KPSdGb2MFaoeKBJ9h+zOLP+cqtlEiMYBGYOImAIIIBsh%0AI5qSrywlCaqK4EyNIQRJHBKH97ebeS7Tbq+qSSRoCimOcfANRLUAkEgtE+X7oc+fGCOIos92xzOI%0AIiI5m+szAcfEFIJIBiUOQJwMdjprnnagJYSgAIikogCERWaQQJRCRAO6wP1+9mtNu70WWa/XeZrj%0AkGKgF8+vVuvh7nY7TZNIySVryZ7PQkwKNs/zbrdBNA3Bi6uXUqYpF9NhGEIIRQHNmMPZ2VmM0bG9%0AT3LZzw6Jc87nq7VLP6SUrm9vAGA/76apxBiD2Wx2a7ZKg68IrJrG81yUQkJPx5aSS+6V6s7G1Tk9%0Ai3HYbLZ/+7f/63a7/Yu/+Is//1e/RUXNZYzDVtXMdrvN8+fPV2fj5bOr25u7UtREt9vtdrud5/3v%0Af//79OrVy5cvLy4uLq+ej8MgVolLu+3WzDxVx6JFcxL4PBd1DExKQL5LIKAZVgx8MBJO3dO2fEfD%0AcXvM1b6EwYgIIAAIKIiOfgFQ3EPln9e/ApodlZhatkc+Z7MHEtZaOxVM+UD7glDK7wjJJ7g1COSZ%0A2O0nCDju/5iTf7CT+kBc/YmocgnCj1V1Drblg1f+WAz8gSCoPnyiB2/ZxRHBncPHhIVPfo4/MAbu%0A/7x3xo6BjcyaA/0hp5JBS3V+gvLRl5rP3votf/i0/+n//n/99/+H/9PHnvyfBwW6P5KjIVhgmwe/%0A/EfQnjiTTlbFEnZ+YI/4MQeqJuF/H/3oE/pzfOP1kyee5/68+tgOnAz7ycYBAGaCDzESbVHy1w/U%0AniIbIwBI0/KFqkyLy2PdYBpCDCEEjqJlt92/ffv21XevX79+vd9PzKRqm81mnrOqRo6RIYaha4cS%0AIFJgBmY2yw72DMgrapoVVZhLLlLEi2DWDElrfoejGzG1nLPbW7qQXHb06qZzLQVUIW6Z53kumZnX%0A6/W4Xo/jGplU1c1fN6qYOYZqfKsq9c4TWRdN9TrAQ5Ip92pDpRRQ2+/3nmJNi2ZmWapUUg8VGtVx%0AtlazlxbDbsu2ePgN4DhztMar0xCIXNoGDDq3U3uU2AnbFbYBImJZlCz2TqaUxpj6uKnqUf2wdk4P%0A93Gt+kYcGXnhiAGgliztoVcAEBekMULUSJEIELhAcUlb9yKFQJ6/1y0GAXNmKbZ8J5ch5hgiU2hV%0AQwHJnD1PRMz+qMyOJnAHVO4cIWyD7LRYkOXUWraG7hQACby0MLr6FyKqGkiNuC7X2mFxqQSqA+4C%0A1OyaXqpQnQZeUaR2B4mk5FJMtKiCz3zyoq9NL6pfBQ3RMA0JDYSEetltEScs+EmpUYt7oDXG2IPY%0AfbJRFUK3UspUsueuE3MVTA7VA3KYRe3k/aeZureFFuLJJ8NCTrBvITFFICSgBVO3jV7jCBwaOQ9C%0ADxGGfhRiI2Gjx6MEmQkJORRVxMpcYKddaOHCGnSJt4kIMSKiy0JY9XhWLrSZrZKnmxqABxXRREFN%0AixQVRCFJoQ6mohGgoYFaoSZn4D1GQ3SBKVNXKPb7jJFVSRVKKWZSymwmZjKuVxR5iGkeZtEsmlUM%0AyUQIULEJL3lTVRd29FUMAq6Tj00oXk2w0fVVNRLvS90EZM4zz+4P9drpQJillDJX34QAImYkRAzh%0AUKjvMCGx+uCIKIQERtM0sbnLyXa73du31+fnr1+8eHF5eclMAubdG4ZhtVpRYERer87MENQ2m81u%0At9vv9+/f3242m++++24umWMgoqb6bljFyVo5axADAVQkUzUAzzqwqh2NBgDcSFvL/i8m0mKr/Uiu%0A6bENUGViAKBneMCBvrb8+c+7LYbsKEizuGv4Y7rfL9WOptrTv48PffjPud1H1/gzAFPL9+yXP/n/%0A73/5fywv89jlv/9En9q/TznwyAnxc5t2HztdfGd3qb2lk8Z//353C9mHXgxHhF63FdyPcyS6d6Q0%0AdnK2ZZD5KEnj+Jsnfpr+Mlt+p2OJ+/187BbcqrCa6FXL6nQ1I8RlwRiCh1asKS5frkdjA4aIjlJO%0AOoP3RvXkJMtXdEcv3f5eWLTNKGmCmf4FvwUzc4HinPPd3V3OOXAaxzEmFhFoisciAoApJeRIRLvd%0A9O7d+9u7zW63G2IaxzGEdHd3c3u7efPm1d/93T+8fv3dNGVmLEXneU8UKCAoiunZ+oI5cqscOxfZ%0AbDbTPE+lhBSHtOIUycBLKJWiUxZVBXRJTzUzdOSDFEJwJOBNBUop075qUHtomoj8ebmmi3P2zGy3%0A203TZGYKmlJan7veDOym/TRNCjV8WkMr0BKkcwGAQKQA3RoOIYQUxzQgU69ZIyJ5mlV1mncyZ082%0A9i7VApstLto5P0ZehBZExOsAs7MG8VDnOec8TZMheMeKqQrs56lILWI8DMP5+fk4eiBX3JhX1Wma%0AHIozMjOPMTmfk4gUq0fD60KLCDKdnZ0NwxBjIMBp3lUMMCsRMfI8z46sQLSKgalVljJDrT4NIJpB%0A1KulOiQDM+eUAgBTRDKmGCIRhqJ5nst22puZZ/p5OGuaJimmWDO6k08eMJNsUlIIQwwxUPBMWDOP%0A3YVARCQKGakoKFhW2e/m3W5HRkNKiUPkQIBiaggUAzEr23a/2ed9LTnjz6WYh8XMLIXBGROIRhQc%0AZvitIWIpZZrnKoBElFJKqzHGiHqQU0LQ5FpIxCkQGohkc58IU4gxrcbNbusPGgAC2JjS1cXFEFNg%0AlHna7/eRw/l6fXV15eJG0zTtdjuHImMamGoMv4gwsypst1tf77/+9a8vLi5cnLyo5Dxdv3233W0c%0ACV9dPhvH0czevXv37bev3r59e3e3dQmiF8+eEwVmjEMwD6ztJ0BdrVbDkJhZ8iQiqn7vh3JrXra6%0A7lReaB0OKRvODFz+BCCFg9b9guFDS4iFiIRoqADg+e3aMmC7C48CA8BcdQ3IyfgKuJ/naZLNdnd9%0AfXN9cycGKaU0rMaz9bha+7Ly3HozAzMw35Ak7/e+aTDz2XpNTZOfgRDRq9rutlPxxNrupKg/ERGz%0AlGmqpJUQ0tE7AsQJoiVrluJceg/Pcld+YhrXK5eqmnK+u7vbbDalCCIQcYxV848AhiF6vJeZS5n7%0ATjWO4zBGzy33Geua4T6rSyllnvN+MgMXYV6v1+M4GoKAbXab29tbX6HMnJiY2ctrc0iIWIrknE2r%0AE0RE1AoipBBj4hhjQGCxedptttvbu/fjOL548fx/+Hf/w3/73/7l1bMLZr6+fldUzs5WLo7tGsA+%0AyH0PvNvs/v7v/36z2SDTy5cvf/nLX5+dnRERct0va7m7Ftae53me966y6CnrTKeuZ1w4GY+tCF1O%0Aufu24vJwuNesSmodffn72ul5PnyUiyTrvTj2Q0d9yJb7KDP4QXeA22kCj1394UZfWE3qj61W0IMB%0ApPtA8fCnal2fPoVPxNgPtM8a4Xvr5bSejkcCHu3Dkwvf3PeZfmZ74gB+bBA4uOsXHl+3H3jYn/C1%0AL3PgUSWk7w0r/sgN7++hH2zOHSYzPdbic+f69yeT1OSaRwDkkbKxe/s9QxjNDD0tFWrhuIfPsEwz%0APkotvk9KX7TlG+5wZjMXe75/rQdfb97IyxQhADBRDZFVtzqoGbULGSxMt8WpD/kfx30+zJyTNyhi%0AswnvcavafdRGvVhuE9PTpuLTrlUx8MnVeyTW030B4Pz8/Pb2tmbGwRgTS8PJftqcc0IU45TC2dmZ%0Ah5VKKfNcAGgc19OUh2H19ddfi4jDaSL1LGKWil7yvIdEnJiJETEFKjHN80xmZc6IOAQOKVEMipDz%0ARnTKWZACBAghsNumWgQRAAIAxnZTaAAQ4iBlXg6a00FFqkiyqq5WK1d7rrHZQIzg0e8UYimlTFOR%0A0sMjzBwMmLkw55xNjRCNDqKvrijuyjGIKFLcwyMigRMkCGC2n3pZJrdNlwC4xnLNXFBLiVxoCgAM%0AD4K6rnrtxnEIgQAU1QM46upEIvM8pxRjZKLgsAsAnMroVqmZzVIwI3oNGHQ5HhyGwQvAlDnvaBdj%0ABEBDSCm5KC5G1KxAEELIZsxcmjp3IDZQUyUAQ5Em6wWAHrUFAG1zCQCkmGJOIZgJEFGAyIkSA8B2%0A2udpBoCQoqdclrLLuSrxwAirNCIxMpUZJlGzySxZsAg1lqsqqsDMMSApAEE2Sxz4nCnwfr+fc3YH%0ARCCuxMQshkhAY1qJyKSTx6IREQIkS+4jyDJjxmEYfG8kcP+CGSgxpxCJyJFnfaZzFSRvMVVVwwJK%0AYIHQECMzIuZpTwqlZDUQgsv16v2tFuZ5ngEhS7nZbi7OcKQUhnEVYpn2cymbzcadAqvVioh2u50q%0ATLmsUkTElBLMcy7FdX09vfOf/umffvnLX15dXfkhiPjsxfNwE+42t9M0vX7z6tnV87Ozs1/84her%0A1Wq1Wr158+b6+sZ7/uLFC4Mo+3kck4sMe86/qg5DIgqRSIRcpamzMFwfS8AY0MvJGjCCImLDw1ir%0AtaKLO6izCKolXZcAAFZDoaKUunu65Jj5zFdUE3UHRIwR1Jh5TCnnnEXADIgZbIjRK3cTAiK+e/9+%0A3k99p12tzyKxd15qGSdECBgQxhEA3Jm12W5TjCGESJ6VTykl1zab5lJKkblkF5ALjMwBAxKOaYgx%0A7vd7yUV1H0Jy14Oquqg7AIZISEwYJzRE562oahExMtrcZhnXaRyGYRiePx+G4fb21unQ1ir6itlu%0AN+UsXnYrxhhCdZK6k2sYRVXHcfSru1Zf9Vv5LjFnUFDV3XYrIuM4EtPF2UUIkTe3fpJZNAFMZkzE%0ApYQ4+FTPmnOuK50gGEgWsclM0RIDc0zjFaeU0rt3737/+3968+bN27fX/+7f/e9++9vf/upXv379%0A9vXd3XaafveLX/zi/Pw8hDBtJwD0qc7ML56n9fpv/vCHP/zh229ev359d3f3/Pnzq6vnZ2dnaRzd%0AkFji2BCCWSylMBoggpflMl0i3s4QoYWYVinF3SwHX1iD4ssX8cnvJ6jDTDsGfpqpeWq/ffgoBSJQ%0AAjiprPHQUR+y5T7KDH7QVHM7jQE/qvyn9/8jDvie9kPpM/9U7UES5QeeVDUcPztc+fh8+KwRttOU%0AgaM5iYhtm3+kD/dq0D7WVJW+KAZ+4gL5WCJ0AAD68D3/CQN/dPsJMLAj2gdTgg8Y2FqCe4WEBkCM%0AKGZm+gj+redfYmBP3YTvIyZ1mIot7xcaMxMez+p54OogRIit5/6aRwIzU7GmbWtm/ho6RIO9IXrq%0Ay+KtfMDJZgaIj1SfapbhfZDfX8a6UJDHhVRMvx1EBM8vgsoK9KP9d0T08rYeSnIMnMtkOwNYxcSK%0AWEQQwD3oU8nDQGC0Xqc5n+XyvokiKSKu12sn/b548QJr3BjGcby+vt5ut2bmSWVgWaTyYgE0xphC%0AzDlbKUKUaYeIcUgudjXP867MOe/SMKxXK04pEpWConk/T6Pf5lAL0iCJlqILSbOOuBzr9lDYarVy%0AvAoAKSUKbGYednG72czyNDMSAfJQ84A9cluskHhhXWTGojWk6Q+IiDyvHNEUxARSHANSJvZAYpkz%0AATJSiBEA0LyTCAAiYkUsBKJQ9YDAAoAhoRkQSynIgaN6dIiIDAFBmRnVp5lbutYtOY89WpMjbrCE%0AiilIMcKAwRmjHjrzoNN+u2OkISZOQRVTStM0Wa6CXm5WVrYhqKooITsnQs1EiUitBCBo8N4nOjRd%0AMdXZSskmKSURYEYmxkjJWDXtbCp5IgKOaRxHAZPdrmT14kNE5Bg4pCFP+31R1b3ZYMESs8/zUhRA%0AUkqEFqRk0WwCAIFxHMcJJy22m6cxDgTo/NFQlAaOENbjWdnpXDKaITIiYMCk46STqs5e4iglxFqt%0AmMhMVEQo1OhTzrm0RGKcMwbz2Y7uqihaoOwBzEhJo4sIiJjqfrdBXKeUvnrx7M27d1qq3BoA3MId%0A4Ho9jNFLK037/TyH7R3ReeQwpkiA2+22WNmorofkD9TMfOYPQySCaZr+8IfflzI/f/78/PIicUBc%0A2YUx8+3dTZ7L69evc86Xl5fPnj0bx9FR8KtXr968EVX9xS9+QcjTlFMKDts8+OwY2L1FZiziQmIC%0A7kLw1eCOOARyP6Qp0kPuQkKAAha4bX3aQ8Tk8ViXG6+rDTx3mL2+tApWojIAuDaBYzwimnI2KUAY%0AmCGx0zH8T2/evcvT3HfX1XodiIzJTAXMSJ0gxcwwjoowz7NonrKIsMYYKZoZGoTAq9XKa6XNJeec%0Ai4pkQSVADRgMY+QQz86dkTHP+xACojHHnudMTQqem8qxtKpvRIRmu91mnue8yufn58+vrlar1c3N%0AjRcwm+e5M2KcahFjjDGnlJjrC8K5xOMqTdO0Wq18LTs8riAwVGoDiM1S5ru83+/HceQYhiFdnl24%0At0XmnFUCK7RSajEMgQhTyjmrWNM+ALWcAeZ5jnMcxjiEyIRX4/Pz8/P379/fbG7+43/8j998883/%0A+D/++7/8y798+fzlbbjZbDbf/NMfXrx4cXFxkVKa5+JK9r7uUuQ///PfXl1dvL1+f3d39+bNm5ub%0Am6ur5y9evLh89qxT+vsvAEMdRpPmb2FaiH2eoF//MMbodlRzdh9YISd2wn0Y3F/WiEfG2KfZqE/E%0AwFAz7w9Xf+C7tT1g0X2y/VzPaIdffjoM/EeFfr19WcGtJ53hOF0FTm3sz8XAcDQ/T/HFh/DgkyPA%0A8ANg4Ce2j8LAVbLy5J7h3gL+Ewb+yPZjY2BwNAUfxMCLEWurVBGZAYrZySo7eRxHctOE/ebuY+A+%0AfxZR0JqA0s/oryY4XdgPELDr1V1xpf8VHTyCe/8XaLb/LktG9HIfcTyMS5qfeazpSHzbD6zl0+6l%0AClMrb2uuCrNICDxQao881rwA54dRshpahGmanBQHADc3N7lMsAPHwOB0X4CAiGa1XCSGZ1cXAPDu%0A3TsR3ZXtmFaq6iLJ3qXb21tEPDs7Sym9evVqs9m4LBYzq24BAFIiQCIIIQRiM1dCsGnalVI4hhDC%0AeLZW1Y3tdrud9zalkIiKgIjMJbOIA37PZuy8wY7THK74JwDg5NIeEXVQOgwDxyAi837vUdCQ0hCT%0AI3Azc4DdqeZZC1EgAyKKmMRKT6p0tOluFiKay6xziTFGqNUpO5kZER1F+CH++PyfHukFINUyiQQv%0AsGQ10oXIiCYy1zgbIaEhMwATgdVsZ0gp9jPD4n2A6LE26FPILUX/JYTgPM/tdsvMl5eXHJk4pmQz%0AzFbamkKLMc5maOalpxzjGQkZmCghCte6u7hgGAZmv7uMGaTqBvufnNbOOQekrCKlhBBCTGdMbnN7%0ANkEpJYfCQIhAIWaRXS6qOg7RLK5iZO4asBpCQICgOmXJIkXFg38WzASmMpOhuzkAYGCOqyFYQOTr%0Azfs5ZzQv0hsg6gAwz7OIzq2w82FFM3kKqHHNsgaA0mjP/kB9fJwc7okUe1HSCc3YH5kIEUzbXYpx%0AGIbf/OpXb968eX97u9vtNlqcYEzPKMY4rlaZcd7sbreiqmdnZ5EDM47juNvtxGS7263G0ScYInpE%0A2onB8zx/++237ha5ev4spWC2EpELuNzuNvOU371757yGs7OzX/ziK7+dV69evXv3BhF//etfd1n1%0AVmx2drb2OA5KgVBDSKpFlcSL1iISAXiutYEvczME0/s7GwIoGGAxQ39ZoJoiNJ8pIKIR1EJci7xf%0A90t20TJpQfgQAjIxcwTIOauokTExETsTeBiGQPzqzet5v6tAyCCtRhfQN9GioqpgFRs5XCwFzKSo%0AYEFj4yoHbUQUY4gxJhfOytnFuCWLqGlQLYFjcO+bJ2KISErKHPv2QkSpFbOl6mI5OLBYZJayub3L%0AOXut4PTVV+M43tzc7Pf7nusRQiDE7kAJgVJK/brX7/ZpCLvdbr1eU9Pc7usUmBFBTURMSt7P036e%0AxnEMJbtUmJntzPJ+KsViEHeHqWqKYwjBMbAUs6o7CKJ5n/M8zzknPRtXaRCwlMavvhrOz89vNjd/%0A+7d/++bNm3//77/967/+69/89lfn57jZbNwdc3FxsVqtAELOeb/feyddu2EYBvvVr66vr9+8efPm%0AzSsfz+cvX67X6xBSh7UiUgoBTCIAWqpLBRChjurSy7DEwGYGYH2DWhoJ9+2E+6/v/jt8dnsKBvZr%0AcWXVfbg9bNF9DgZeWmg/HQb+Y4sAe/t8DNyf7GPP9+TRn3ztnpn9ueN8fLkPYeCj9uQIMNyzvT+/%0APf1sT8fABxGsL9vXP7UTQH5/v/6xR3sxcZeL87hjy3fGUYcXb6X792L30b4dIHK99ulR1Zw6fW+p%0APLCwzcwqAU8REStZAxDRg3PmKbt6/16qAAZi76f1Xt2/UO/Gwdn8EDm8g4qjHh6nGS9NQwDotdQQ%0AwWp1xIURCQGBwagXUQRCBVMv0UuGiH4PHugT06IVXPnTrAzV1hn/vSdu9dVdMyERiYdSCgHmnEuZ%0ARTIixRiRWRDMpBQFRVX15FhA5YAhkCdVekqz53l5gdhaXkeKF/MMLT3YzHrhIiJar9eeROfg1i0q%0AVQ05lFJ22+12v2P2VFlGAxM1UkUBAFP1T1TVTBSZ0AWWet0mANBSqpqxSjEt4kLQaqAGaowtRmMA%0AoiZSSslaBWmICLDK5AgYGKpa8dKjCqIgCmZSRIo4cgAydC0nIgqRUmsOBkQOOljWNK4QUbJ0e7ej%0ABR+TnHMIHAIjQilZVZjZFL1GWp9PCur1Z4k4MAeXlEFGRCNzL5ULQ1lVGDJoK4VMA4LxIYWbGQHM%0AMUMpM3QdaSIvIU7MFKt8FxCq1dTMUopJYSMJpFTJxmQABqZgCqpmZupyamamgIy+AlWslMxIkQPH%0AEEIMHMWUtCAwgKgZAnm3FRGYyQjRDFDUCIC5FhH3n9jIF37XNarmGxABWtPcoqCumlVUS5lz1lKc%0ADbFajcOQ1uMQUhrHYb/f5QlFJENm9gghcECVKi5WSlEpgq6gJojGjfWA2JxfVFeiT0FPSe47hmqt%0AIx1DUjEnxO52O0d6AMqMTTgNQ/AnBViZ+eDq39b3z+ohxOVPIiJkcNdllypo3zQzXaQOYqv13qQL%0AewIJtP3NXO67bWgEfpPORQJ1VWmf2IbgaSt1qpuiIhERE1OIyHOcF05DQTTXyDOEXErOOYuX7Wll%0AulvyyxImGYj6kAJFDkwRmX23RxURMFMDM1NDMQUDAhP/T8Ryrlu3b6oExMwhElKY5xl8wnkMHMxA%0AzMQMVMs870MgiiEmHsYomn3FIRkxYBsrADBCioFTVASb9llFZzVEjpGIgllEZGYDwEAIYAJoppNk%0ALeYObAR0RokZArkPV0RAPUyvABDDkTvDWpIOkgEAtppwIqLEsxQzA64h+tvb2zdv3mxub8v0gpkY%0AsAiUqZRhtpQoOD73cuWmqqQaQqAQV6vVanXmc6rvcocqcfVdXd9N9VlrOZmfzKdVDJc/+2u076U9%0AuHT/7dzfqstPPt7cum+HPPUMvAgFf8z5P+4qy9bCGvc++VP7Qu2jy+g+JE4O3zcP73/twen9gQOf%0A+H0A+IJJ6V/kwJ+k1TrAAOBUWHg8h+GJCPmTgfSnHPizDgJ/TztxvXv7AYPAy/TdIweVViL09/lN%0Aew/QQ1h6eDM95pSFQ9AVUI8WJwE+uKdwK1N536GLhojc3yxUk5mxfwEI7CCfU1XE+ryiRvlrNtxp%0ACPpBD5zX2Th5GZuZw5vlPZ54+B4cjd4TVa9KUkmzzOzFgUXk4uLi7u7OM3LNLMaIrmHVhlpEXJNm%0AGOPFxcXt5s4CqOpqtUYDL2g5z/Pd3d3NzY2DsaurKyLyzFUAEJH9bpNziHEIzM7E2+y2eZ4jU6Qg%0ACAhoDK5Z5T3f7/dO0x2GGCIR4TRNRYszY83M47oV8UrmUm8KFxK12pSNnQPpUYWccwu6QgpRRGSa%0AjTnGWFT3+71Xh/JTef3MeS4iXrAUmRm4c30JAEQyAHHghFiqSo+QVH9EV37Wrj2rVkqW4CRSQ0Eg%0AZGaLgapCsxJTqE4EcOAhUpOKERENiypAICo5Z4/teIxuu93CYl/174cU0BYVcV35uhRXyukaPH6/%0A/rnX2HTRY4SafV0QUc38f4QBCVDZoQKAB85qJigc8n+MkFryvBfUBYjDEM/GwXuSS5lhD4jjGgNS%0ASqmIiBSzSklw0EzEEYd5J7s8e1EQMjhbrzAwZlMpSpRSihZDSLe7eVYREQAzZGNzM7HkubLEAc+I%0AvLQ1nOObm+spz+JCX8gIjMCCYiKlqJkQ1Rgjc3BNXTso3wZrLpn6iFE8/omIgQgRE0cIEYqUeSr7%0Aab/fioiqjDFOMQ0x/faXv/Lg/83NTc455ynPc97vrq6uVmmIQ8jzHGLa7/fn5+dElAYCAE/YntHG%0ANFT9JBEF8wm82WxU9dXr73zwr54/c37Ebrc7Pz8fx9GTM53bfHV1dXl56fDg7dvru7u7b7755le/%0A+pVvPsy8Wp21HFvZT7OZpZQA1KACCjNRJ8agEAZs81BVjRi0Do67+joLFxGJsFeV60Et37Gdy+G0%0A8za2qKgM3GFMjb2bln3xStfk4ljiQdFsZhiRES/Pzvm3yIzffvtq3k17NYRzVcXA5Ip3SmqSy+Si%0A5kQEbfaiWZbCSkj10qrqoU8iGjgwAWZ0z5eYuu41AJpXXxtH3xW9USvJ3b1UPla1olWbSwDAiAoi%0AuWxt6wkscRyurq5SSs6Frn5GZjJ0r1a0uMc9Ea1WqxDC7e3tbrfzUupnZ2fu9uLWQuRxHPmMh/Vq%0Ad7fZbba9WtKwGjkE3zz3Ke23m2mapmnCVhXsnC6d5jNNU8m1CBxTDGNwZ9s8lZzzFrYpxBRiSunq%0Aaoxx+Pa7f/pP/+n/5RXm//qv/+rZs2fTNG02m+t3stvtzs7Ozi6urLFgRFRFdjmnJKvV6le/itvt%0Afr/fi8husxmGYRzHELyeX+lvRl/mgUA1mpc5aBKS0Ny1uTVpDA73AHr83OUbfHUvX6y2SG68b7je%0Af79/QvuwgXpinyEif2qQ7rGrnNzy8mvmwuzfB34eHJ8v3f44g8D32/cO44NfeGwWPThpu8n30Okf%0AHufv7VU/m5kg8v0v1NX68UHg+5d+Itp/YvsYbP/UIHDoWMjMGFHAllb+nzDwl2qPzeOHXJVfAAPX%0Aw44veB9wti655i30utiHLxwnx2o7JyIaeapnjYP14Go39NvdgZl6xRH/Qrvlminar3fYnVtI56iT%0ACFCnZOORgvopCVFrjBeQoRKh6/JdAvOOUb0PBkBmy3E46QkggirqMoF58Rx74KL/ablhLZHw8pvQ%0AfN5mHpnzF7/GGEUshDTPZb0+3+/3WlzGFyM7+47QwZIZgIVAIpSGMMq43W6JMMu0GlYc01e/eLmb%0Atjd3tzd3t7fv3ro9tF6vHakyR7czTLWUGUJgCk7A3u53ebfXIaWUlICANFiwGFRKKUF4v98zM+I6%0AxpjS4Dc1z3vMRgyIRuRlOUhV57JHBFUvbGMd/U7T5EK4AJBSLdGRZ0FEk0yIzAG8tEmEFIIS5Zwz%0AgKUxxhhjIAqItcSRFywJIRAzExsI4tBKmFhDyFGVc84kAGAEykiMhoSSxbRUYCAKqE262YoVRKYQ%0AQiBVBTP0XEfIhASEQK1Ak5lHaPyifRoMwwAArnODiwi8x1ENzX+hpp0mImKCjMNq8Inr9msfroAE%0AXCcSIUIM4DnnJr4PCggDevGtQKTIWoNm4gmhDEiMUlChB9OwJ1Gv1+PVOQHA3d1dEcnz3szikMgg%0AxbgTc3p2CEERDDAQhSEBQEacS+Z5jhzmnIeUrNYf3TWjHxDxbp/nrg1GZISGpEAlK4EEzHueiCik%0AuIrp2fr89c31nMUUU0oBAZEBigChmqqYoaKqlpTAfQ0G2vkOHteqyCHPBJFTpYtkEQKcmVJgTpzS%0AmQxDCGF7dzvv57dv34YQQqQLvvzFVy9Mskq+vVERmOf51ds37qVapYhE22m/hsEdPYGYR0Kw7XZr%0ASjvR9XodAoXEOWczWa/HGJ0/L69ef+dlGq+uroYhAdh+Pw3DkNKY0vjq1au7u23O8vzZ5fnZGSEG%0A5rfv3m02t99+a19//bXLCxsCM49xpapScpYCM6SUyCs8kqmCRwgVFKiAERogACOpqSGr7/BYK6VU%0Aegi5TJWR1d0yIEh7gRCjIAqASaXxO31XQAiA0JjqqxgNZoV5P3EMQZVjTKFSi1WLlCkkNONxHH/z%0Aq1+mlF6/frvdTfvtZliNqOQCzikQh8QZ55xLEQ6JiYADSPHXqpiaSASOHGJkUDNTEEUiZgxq5i8K%0AMVWftkaKgBiJKEaJHqvUOed5zhFTCEMI1dmrWlW1VaGxaZQIEpKAoKFI3mxm2m1W52dnZ+uUwt3d%0AnUNB1WKIhO6PUzNxLL1ara6urkJw4TT1/dDMPN2DGB3sxRhX6/UwDCml29vbaZrztkx5Xq1WaRxD%0ACBcXF+M47rfbzWYz7/cyixVBNaLn4zgy0oRTloIIIoWMmBlDcM7LXubdbhc5jWM6Pz8/v7hi5tdv%0Avv3b/+//Ou12u93uv//v/7fPnl0Nw3B3d7ffzdM+73fzi6+/8u0o56xqKLLf74fBQkzPnl2Wcu4b%0A4N3NTc5ydnbWFRAB6itPRIpCZAau/heopZInd4b67/5Px9ndYToMw9nZ2cXFxfn5+TimEIK/65ev%0AYHiktZfyR9jQUO2tZR2Nj7Paqf14NNr7YLDiEW7aCV0OFtFCqq49gMdD4ovfH+3wg4joI9u/CPT7%0AOe3BB+Tm6sPT4VHst1SDe9LMVDxCSA+e9HtO8zgFui/AJ66Rj4V7D2LSD5znKRg4wCIeaFVH6HDS%0AP2HgL9h+TAzsFzpK3H1Clwj0FAMbL4szmas5tUCKdRB7L3baJ0/tCRg98lg7YD45yRIuLn63xQjU%0Awjx+bGfxuTiOoUtkgctleWQYj5uZOZPwcTebG5GHO12C2+UCOUHF3au9/Nry+7gIBfsvrpiiqsMw%0AbDabamSAaZEMYC1TtAc6VDWlyuBQ1e12C0x30zYCm9nV1dXV1fu7u7tpmu7u7lJK1NRWiCCEATyj%0AshRmVhQidiGuzW5b9pOZjeOobAxkwWKMJZVa0yLOG6K1mQcrUkpmknOmeSaiEKNLVXnH5jJF67ma%0AB5fBPM89WBQTI461PA8FaIFEK1LmHGOklqxb5r2jx55X3AxNragyBEQmgnEcnZ2rqgqopSonmQgI%0Aihm0Yjke+Mp59nklrfRUQJfTtDxNcWj1kxu7L+dMFBBZVZ3CKiJOOkDEae8x1RqfrHi1i3iVoqrO%0Akd7P+yEOnj5d+caIWXLFw6YRUUSmaVqv14hYSqHFq46ILDAUd/qImAZEMaPWE0Zi4oLoPGT0Z0DI%0AA0vRztA2Aw/U7HbT+fn6+SUR0c3trYgIzmbGMTDgkMJ+ytM0qWqMUQAwBALjFAG0TDar7fOcmgyy%0ABzbl9gYAzs7O1rgylzACLiI5z2YABMgkJrkURKQdIeIKIMawSsPzs4tX1+8dGIzjGKlqd5dSGKKq%0AqleAnQyRUwoArFRvqo+nD7iH0zklIgI1UUHVWYUEhhBjjHS+QrTN3e08TW9ev/ZyX+fn57/46uuc%0As+ay2ezEFBFvt5sQQmAcUgK07bT3Z31+fh45jOMIANvtFhGnaTIL/nw9+321Wj179gwA3r+//e7b%0Ab/0xXV5euq9kmqYUkmukf/vtt/M8v3l7/fzZpXM0AOD6/fvtdvv69euXL19yIB9hx0shBCnZJ1iM%0AkRkFgKAoqMc+FRShJZG0fYmgYuC+jzlKYQAIbNRI1YvEMDOriRggJxi47+SIiAqAmAIBhHma/cwh%0AJRfrdgw852k1rqFoSuHrly+GGN+8e7fZ7HTKFAOQmvvDAschhUDT7LSIxESG0aT4+14NVLWgBABm%0AJoPuMBKiEMz1sEVMzVAUoAAHF5MHVYxhHHkostvvi0r3B/m9+LZpTRbr8DmREYqCz7Gbd9cicnl5%0AeXV1xcx3d3faXgPeH3dmXV9f55zPzs7W63OfIe6O7EIA2VWsRYZhKKWkYUjr1RkC3Nzu95NLQI+q%0A/sQdJ6eU7m5ud3d385TzfCMiV89frlarlJLuNUuhplJBROjrImOGaV8m3Vkpul6P45iuLl8g0O/+%0A8RvV/6eI/Hf/3d88f/5svV57WHuz2RDRxbMr39a8z8w8zTMzK0CM3GUgtm9evX371nO8/Vm46qJU%0ACQaIjIhIizRgVxHbbDZ960bEGKt+mIsy5pyvr6/3+/3Z2dl6PcYYUxqtsfrvu56Xr3J39n0UBr5v%0Ab328gaoA9FhU1BQfwcAPt/uGinfGS4Gc9PPB3z/cHosKfkz7lxIB/jSM89hRvrueWOxPf3D3z/zg%0AVRj8HfCh037PfX0wDbgHe57YPvb7DxrqjwFjeAIGrrTDJSd2+Z5bvimXnf4TBv609lEYGMAAlgLF%0An4iBl+3+ZnuP56DH++tRJ/shvfhwLSC5YA08NkG1TbETxPjYalx+bTk4J8k19U+oBGCHkVEAJPb+%0AACJijZt5CqR3CZgcnFjrSIfZS7K0o24zMPzgyC/XCza674M3hcjtuh6Irse6jJOjylpZFClLsWxC%0AaEjIwUrp5zezEAho9DpA+/0+a9mVnezzbrdzrjKAOm51sZkQgoipVoc6OMGPyCzT/5+9f2uyHEnS%0AA0G9mBmAc3OPW16ru0l2k1yylyKUWe4+cWZn3+YPz+y8khyR2YddDjk7IpTZnmazqyozKzMyItzP%0ADYCZqeo+KAA/4eERGRGZlVXVXVYiKV4nAIPBYDDop/rpp4ipCYjrw+lY+sHMmqbhLrCxiEyiymbn%0A4wnRYvSUMJ9JVFUP+Dk/bSEWqqqhApBH9gmBkYkI5moZ4zgisIIZAgWutQKwaXXOMyKimhEQMCFX%0AEZVsVWKMU9neEGqttXoNT7HJzGJV8XqYAIAGyNHLwyAAsEGdvAaIkyyQqooURGYvZpISzRm8aFrG%0AsRBNYVtABUUOYF4dRsmCqqIWEQFQAQuICGw2pdT66oA58k+zLLZT34sUX+nM3DQJGTnzEr4WU7ds%0AJoaki6j6KgJQZ0QE1iqiaFP82JDZvCSvJwmYBSTwfOl5CXMgQCPGWjwt3EuYYh5Ku+quNmRmt/t9%0AHStFQESOAYAlyDA6jRkiAHFUBUQADhSTllzUqiogUsQVtSqlFu1PxxBCjE3XdUWljpmJVK2CqqqY%0Ay1ljNe1L5hprlgCQQlw17dW63B6ONUvB2nWT0NokegRAGMCsFAEYELsYI+Hs8zIjpJAaDbGU0WWu%0Aaq1NDBwIDUVESq3ZICl1FJvkT2d/e5P74XQ4OqU/xvjsyVN/lKfTCBxCnGJZGi21XYb+2J9LHUXK%0Adr1pU+qaGGh1Pp/7Pqs2yOSpAbVWx6uPHj0ys9Pp9PVXvwJUJNtutw1G0dIPfdO0qW1+8YtfPH/+%0A/Pbm5YsXZbfb7XY730gPh/3xsBetjx49Wq3XuZSpuE7TcIhsamZVy8QsgPAaBvZkbzVQW/JHGIK/%0A2suuAgDVFOsEZXlSLUS++F4QIsdYoJgZoKoZEyOgopoCAZoLEJgSaErBiwlpBaLWS0DnnEXKuT81%0AqU2RYwgudJBSGoY8lmzG4zDGJoTYEvMqhJT0PPRgpIZMABy1iqqS2Vgr16oxJgAnMiMiqEZ2lTUS%0ANGFThaoiVdAqUHB86/tp24bYxFJKPwyeXmHmRAMDgBi9qG/t85jH0cwixRRSw3wehhBpLOX29pVq%0AffTo0W63AdDT6eRQNoTgtCargoiHw6GU0nVd03ROD3Hsd5dvAhNzwX/hEJq2BQBFyP1YSqnHY865%0AbVdNh00Mm93Od6fhdD4eD8fDWao9efKkaZqUIlXM8zAQkZk4BkMQU6w2lGwGBmBmXbcGAFX9+qvv%0Acv5/nY+nf/7P/0+ff/FZ2zQIICKn41FE2nXbNI2nkiCSWdApsZ3btg2hZWYVePXq1TfffOPvVNu2%0A6/W66zpm9BivF0ZS1e165R6fpmlqLSGw82VSiv4CTkppYZ7//tT3/YsXz29vw263e/TokYtK5JzH%0AcaBZqwwRid5MzsKFCPae7Z5A1EfZtApuvU1EstesiA/FwHcnvm44ydvjh6+bTz9Ik5YPv0e/o78X%0AuPeyfTQG9j8W58Vl+yD1sjf7vhjP26LJ79HLg/f1Bu590NOk7yf+/DYv1ce1dzyFd2PgOxGst2Hg%0A5QJ/xMA/SXt/DAyAAIY/GgNftjdjwgxTyccP6vAdxYHf9FDaHGJ995HveRcPn2gEqAi6YODXY8UX%0AB14g2yrFtWHe6FAXDAyX7yoovr4LLIO553tz9LtIv9x7sgsfFQAA2JMnpwururcbADyzi5lzLVJl%0AtNH/iS6wOhFBzcy8WreICH1frBSQ4/nktMymaYZhKGU4Hst6vQ7GRFTrnTqxIwp1YS6zmMIV7Q6n%0AYxnz6NGeNqUQm6bxxFStdj72zAwdMJKohRBEYq11zDmlxLMJ4jldDp4Xv7Ld0VMZAFJK5/NZFVXV%0AM+IQkUN0bpsnBpsZgIihK3J7jGvS9WVWVWYzExMyskVeyMxEzEDnnWAqkQqe92tzqjlOtZrcJTFb%0AverIp9aKHiivdUnSA8AlITCEQIRESkpELvQF6GiZAjEsIV933CyEZ3/Q7iLJF4yAyMGiTfhKFRGN%0A5sTvaXz3aQgAwDEQkUkBNacMEkEI5DF3nFe4qhJMGNhmRZwQWapfnQ2hlEIDpbbZrTdS7XA6ahWh%0ASkSBKHGwZCWLF1+ptTRNW2sxMOBAAKLSl9pI2cZVYNtut/v9vhY53N7srp9wDJtuJWKqRdlQUXz6%0A1EW1kAKXWkMpSIQgKcTdag0Ah9PZCQhL0V3JYob+yWfmWtWFymOM7vrSOcF1DsCOS0ZiCsDMYX5P%0ARWwcR4LW80JNt6fT6Xw4hhC2643XdL7eXXmwTkrFpnUSt6oaWdM0WmUYBhM1Ud1sOuevdp2eTj4q%0A3E6BRAc2bds+efLEr/7rX/7Kn8Vut1utVmanYei7DmNqvvzyy5TSyxfPb25uaq1XV1fX19eIeHPz%0A6rg/iMgTs/Vm41n0iJg8vg3mPilmJngNA6sqEDEhOMni7ovPRncl68zMMxj9bwUIOIcQDYzuhBVS%0ASov8nogYERMp3GFgNFQip0mYqJJqzRinfP5SikgdxlOTVgDUtYlp51tW3w+nfkS1cSigfbdehSYl%0ATk0Tx7EMo4gioVFgqJOMghSTYdCkTUwQQkCgEOhS5l0VCNyjV1VAS1WgqMSRKgi7iHQkon4YbCZu%0ALNFFTy9vY4K5GDgAxBjblHKtXdOMpez3+5zz1dWVazGcz+ecs7/LHiYlM7B6PB5rrauZ4exTMQyD%0AfzU8qOv7Z86ZRZg5pnR9fd03fRmy76vDcK4q0rYpcGyaJV38eDx6gWjHwBACEeW7TGbymKrLkmMu%0AY80A4Ftj160fPeIQwssXN/+f/+Xfv3jx4i//8p/96Z/9ycJkcfCfc16v13apd6VQSz7W2rYtIjdt%0A9Kp+v/rqK3fm7na7J0+ebLdbZvQS1uM4mhQienS1u76+jiHEmB49erTdbmGqPBybucUYXdvCMfDh%0AcDgej7e3t33fe9TdV5SzRRbv+T07+81v+vu0Swz80TYtLHb1GzG0D8LAb5riy9/V99AfSrx8Dwz8%0AMVHuvz+x38v2Y9bD5HP8QMnu39547vUD916TN9atqr55Ld8nLzXtfqvjfJ/2DgwcLv/PHzHwz9N+%0A5xj4/mEPCR3/YIcfgYHvR5d/Oxh4KnfszjUv8nkRoIbZqvOTxCaJjotySlOCMYAtWTdzkjOaJx4D%0A3CkvvoWVcRkBfvPJ+pQAAMzlEy47caCLc0w4hDDkcalC0bYtg2MnUxWiYHkws6aNSIZkAHr95KrW%0Ast6uDSE26Xw87ff7/X6/2Wza1KQUhiE7GGDmJjRjKbmOgqhmMcar7e7Un3POhcx6oyY2MY0p5ZxF%0AspkN5z6lRJEAoKrjRhaRfhgWY8XtuVnVTH1PFAE3HJuGYpyom/v9Pmf0MIiz2kLrib68FFNFddik%0ARIQGSsREIQQxVZcJxukpz3aezPB73sgMQSd+bLHSQXJ9XTPCjG7MIU5Uc1UNszVMuY61FMlaxWTC%0AwADg+XscAyIamBqaCgAxYzVdpUREBkJEOWcRF82WRZ9pwrdmqjqWHDUgItCdw6iomFnigIgBA865%0AXs4St0v/iwEHQk6qqlVUq4mZSQxGIYDPj0fdYYoEG4CaMZKIEqJnh4YJn4NWa5putZJS5Dz0WlTJ%0AKFEKpAIQqZbKSECmtbapqbWOZZIGzirDWNskqWkboq3Z4XCQqsf9q+3VY2LsuibXgkUBkQGRWZxM%0ADphNAgZRNa2oDGiRw3YSaRtqzVKoaRqGVQ99HseFss5IUnS0AdRijIDGQKpiKsAQmEPqKmePyBUP%0AbDIzmjOiQafUdGDiENu2lVzGc//y5ctPYwxtapvm0dW1Vjnp6XQ6MbM0VYSVGIhS29Ra+3GYyPC7%0A3aptU0oKoKfTMAwAsNltvXSTizx3Xff48WMiUrBf/eoOA5uZyOF0Oq5WtlptfvGLL5omfvub39ze%0A3pZSHj16dH19BWAvXrzY39zWWj8x2+52RONYixZrQvRVIXPtXAIyjARlwcDm5ZXnL/7kSQE2uuOR%0A2pJeaWZm1Ytde2DNwC58/O4nWvwpQMREEgQrkqEiMHg+uhaRmot3iL5HYHBhtKE/prYDwxBo1cUU%0Aueu69tzfHg5yKMO5L6WsNuvUtTElbJGoDqOIGAEgk1lVRGQVpfNpKFGaFJqmaSJyCEZGSMu9BALm%0AwIJF1EzqmDkZxgZFi7uZELq2HXPWuQLttLH4V4Ap4fQcl5pziAhEbUoO0r7//vuu62KT1ttNKqXW%0AmofR91tkRjMCPR+OkktdNV3XNTEGooyYc66lgCqBBWpDjGhgVYpqrTmltF2ta2pqFdeJApW+72uM%0AKcQQ02azcZ3C435i8l8/euRaX13TuBR/kTrrMgAzY4NAmEtxy3Ucx81mtds9bppmf/Pqr//6r/u+%0AP5/P//if/IWvXnBPx2gvhhe73S7GSemNCBCx7/tDKV3XxdhcP9q57+mXX/36eDx+//33wzBcX1+v%0A12uXrzOQaopFXt3uEfHRo0dNSjFGz6Hw4XlzB8EsQEDr9drzgQ+Hw36/X9xD7vBd/B3whh1/+fvv%0ACgN7f/fMsPfM4fT2IAY2M5oj+cthAA90+1vDwH9P24/EwEYPn/uhfX702n6wHwSPDL1rGHeG/Rvt%0ADwUDh/uW9x8x8M/SFg/l+xzrGBjuCtX+WAz80YfdO/JDMTDQAxgY3r7A3jG8e+/e9K+eNY1qijip%0ATOtFrPWOpH2Jgece7yoevW0MAFPOMKhdzv87hg1LFOV1ZoiZ85+9RLDcW+oOGt3gcMi0IjoD5JzP%0A57OZeRxMZ9VWIsIKuuTlhkBEX/7pl8fb4/X1uN/v9vv9brd7/vz54XAKIXQxbjar83nwfE4AaFOD%0AiEPul7DGdr0Z4lhKMVSrwoG8yLBDCFUd+yGEQIFZdZykPlFEzn2/C6FJCQCOx6PHpny0IQSAmrP0%0AfV9rbZqa0p1AVwhhGIbT6WRmIYTaYESEKco6ZYiBqyUTqWpsEjF5HMNDrC4B7TOpF42ZzcBURQxm%0AkaRBCgi5nmptqmuuhBAAdNFr8afYNDGEMNZQyiimIl57aQrMqiqQP2gVUbCiGomoz+OmWxFGTIiT%0A8A+bTWVClhWIc1MwVAOFJZudAYvpUHIzR1qQGb3gi9bLV0DB0AyJApExS3Gl1gIAiE59dJr3NBsA%0ATITMLCJEKKIAYjpV42RWM0OjVbMqK6lVxzJMAfAY2iZSoYBUcjEzV6XuUoOIpVCVLFUPeeAzE1EX%0AU9M0Jno8n0DteLpdb7ZE0HVNLiWXAkjgtZYMRRUU+pp9wbRExAQIIcSuNWLshzHX6iGy1lozg5xF%0AJMYIjIyoeifTZYgI6EW5fO0Fnix4Va1KiErECGLkHH301HREVAMzGMeSzuPNzc2jR49ijKuuy9ut%0AmZ1Op+PxOHVVJcYYkNq2zT14AMrbuuu6pgEADwOej6ft1c7V5rwAWNu219fXfvCvfvUrVf3iiy/8%0Al73uj8cDAGw2uy+++CLG+NWvf73f72utz5498zjw8+fP9ze3vgKvrq8RMUvNUiPdyQTE4KWYEXjC%0AwGBgZtXM81nJ0GZ5cDQynLaUZaKW5s44b6iw2G2eXX+JgQ2RiTQoVCR1lyRSCEQ0AtRcnE8R5wYA%0AIFL6Y2w6oIm9TAQxrFMIkfnlzX7I4/Fm3+bSdG1oUiAIbARURBEmZQTTAGxm5hJKOefadeuujbEh%0AogwZC07ECoAQArPlSgBFShXEEBKajbWIKTPHEOqcjOq3GYg9g87zR/w5LgnDAMAxxhipbUsp5/MZ%0A+z61zWq16rqudt35eDqfz24aEgAxuOaT8xpcOXkBLSITI8ZvDRUBcbTR6b7ODS6l5FoBoMzwNaXU%0AdcjMkcPhcCglv3r5cnd11batJwz7FjeWO2zvztbKXKtIrjnX/jxsd6smrT77rD3c3n7zzTf+9P/P%0A/+Iv27ZdvmUBw6tXr7bbbYyNf61iYOg6D+0SUYzNetP94he/aNv2+csXro5uZu7l9Ci3K4wEJCCu%0AtXr/tUoIjLNq9LxlTd/NnKtqJSJPck4pvXz58ubmZhzH6+tr96j6WZfo901j/cdg4B/fLuN+H2Ee%0AX5ocy63dqwBib9HxgfezP39OfPL73N7fNv7I/vVhDPyh8/9TjXO+6BxJeii68+Df9355Ty70z9Ye%0AxMAB3ow+/XYw8Nv+6d2n/x3GwPABGx8CGBjhnR7VxFB7EwM/uF7fMf82X+A93p+psNBHY2CvEPk+%0Ab9T73MW8uTMA+MyYGUwQyP/2w9TwDqkuJ14ikGn8bgK+jo0XDa1lEhDJyDOfH/BBvGuq31DMAnBP%0APN47QFU99ugf8lJKSmnVNmYyjuVsZwLsuo6nVE91Yq2JASABjuPopYO2u3Xso9N0VeX68SMFO5/P%0ATdM0IW63ayIahsGqVahNjGaW61hVoEAI1rWJGUXMGA2wbZJuN7WW87kf8uhT161XyMTMpSiZimAp%0A5XQ+r7ouhtB1ndv6biUjIjOHoCLFq87UWkOIZua8x5SSiPT9yBzdzsO5sKTHGSaTqBSfw5AiM0GM%0Ak26MVav3ZcbuVg4yogqQiSBCiCim1ZSQYowh5b7vdRQ38Zums9kd4oxmDBxCGMfebWhCdFhe5xrC%0A0/owzDkjGjOPsTh31LncbpN59BdmdEFzwRVEREI0QDMgYGYjjEoiUlQ0j0S0Cg03jMVKQRXHKn6/%0AqGCg6jfMMRHViqhScgEfgAfwylg84IkhEFGgICZIWKSaVatuOCIiR2RmXjWr3NZSxaqOY2mROcYE%0A5GtuHMehiqmiWte2DDgiZhtKtf35hAa0gTbE2EgnZcgjG+VxSE1bCder1k79WAUVgdHL21YpADBQ%0AQcUA3FBgRDJBTP5Mh3GsNZsJMzfJJdO01pxCM7shTEpBM2YGREY2r146VdGJEEBEQEURAhHgVHDY%0A2YMiYsTMsWCRUk+nU0rp3AyPH1/zhkXEk3hzzuMwBGZtYh1rjJxiTF0rmaXm8/mMZmjWtm0TI6xW%0AEyo4HLdXu6VQmWfmX19f+4r69a9/XYuWLI8fP95trw9wOJ9PZoa73SeffIKIX/3614fDAUQ+//zz%0Ax1fXkfjrb39zuN37Qrq6vgaAolJnGWeVIhmiSIyRkYAjY1VV90KaGSCKKtmU2GEICwnabRffWCZP%0AkHpNJVA1ZEJzUDa9a17CbdrBRA2MiCCoyRR7JUBkbhFHxDqVm66+swViRhIRrRk5EoUUSQikWtit%0AY4xNk17e3PbjkIdRVZMIpxgIikkwqnVKLvB4BVGoFKyWXETkKCLbrWef8kgjV6+LplYrEKXA6JXS%0ASq0ARIEBq+hQSgwpNikEMLMsFUQjYeApKWPxBXg6q28VNWczc2jntXxOh2Mpxcntjs1ub2+z6wUS%0AhUiqdRiklNI0jR/DzJ784hjYCSk+ySRUdISokVMgCk1LlMdSIpOaKZi7FdomFIohpMPhdhj725sb%0A3W5T03hwWBCamKqKsxX889E0TQhSuObTmEX6b19cXe826+bx06fD+fzixYt//+//w36//7/+3/7V%0Adrt1EJtSaprufD63rdaazbq2XcXAq9VqHMcZvcdu1Xz++edXV1eH87mUkvOoqogWY/SiX8QAAOu2%0AQ8TIFELAi3ISrqFw+b32/6Y0pcA8evSoaZoXL14Mw/Dy5cvdbueacEumyfK8PhROPPAFB/5pMfDU%0A7UeZqPcwMAAwoL2RznbvRi4lwPAHbWP7yLH9HWs/3hHw7h7eVnPoIzDwTzCwBT29Dv3eNL8vDa17%0AtvSPGdL7tI/r9t//T//jf/Wv/7vLX2YRrN8+Bn5b+8HT/25j4PduEwb+QV3oB3HsO8AtwlS/6D0w%0A8N0VPw4DewT4fTxVD8Lgt2Bg1y0kAL33Kt59L02Aplzf5fc3Uff0T3rXyYSiXVbndQzslY29y3tD%0AWlIjLqH15etzeSOXqHg53m0yN6TM7Hw+933fNM26W4GehlyO5xMArNdrj594cpqfG2OMHG6G4fb2%0A1h3tIuqEsWEYVquViNzc3Ox2uxRi2yYH2G7jphBEpNYiEdFzXJkRVQGB0YDWq5Xzis/n/jz0bmG0%0Aq86xR64SpjIqGQCalALzer12Zp3DP1c/ThObutTqdgm6ETaO41Ic2C0/aZoAd/Ld7t03MxMRESuA%0A5h4QZCJRFa1wUe93YaFPaJMjEVW30RXNrEhtKCmC4+1Synk4+SkpteTEPjREDIDGnFI7lf9FYgYz%0Ak76vclf9yN0WnpLq6i+kd18LM2cuo6de21zoaPbmeGkl8EgcG3olGJ/z09ArwrZrOUUAyJZV1AyZ%0A3eODYmoyYRdDYmYBMK25yB0GbjEP2W/Q86g9NxURnRupCrVOB7gbYtV0Jdd+HKzqOOZkxjG4oY+I%0AHm1z8N62LZiBpIJlqBX6HhFpSym1/ghyLSwsdVy1raKsIOl5EAXwXAVEBStayJjVWjMgDBzQyB+W%0AqjYp5VLEJ3xisJuIFMmRE7gyNkwiwMxsRExgRgBmk4MgAE8HiFlk9vxwVWWYP+oxJG0r1SJyOp2b%0Apjmm9PjpI7/lr7/5xl86ByoYTFVNtW3btm2lhprHfhzt9nbSpkJs23YYBk9h2F1fOSvVObQppceP%0AH/ui/uY3X7lE0LNnz7bb7fl8LiXv93vY7Z49e+YY+Pb21r7++ssvv7y+vg4hfP3tb46H49citdbr%0AR48CkswRS6NgUnItZhZCCMSGTAQKnqULZAYINgnVIU4USvTX5TXXjId2Zd4E1dwJ6AkhfqQTCvxt%0AMdemIlJQskWxDCkQEWWesnB9Dn3Lml9tLXlAZqJAbKq1awPzdUrp1aub49DnXHuRUCLFAGQERES1%0AGgBg4KAEEys7gmit2UsNmdlqtVqHkHMOxQXtq4goYiDEGBFrKVVZnRpvZqVmQ3A5BgBwIQB/j/wd%0A51lm3DHw8o4vWoB+12M/3MwDuHp07RjYCcx84Ro7n8+uDu3sHseQPqVhrpFORGbBzCxaoMjMbWrQ%0AYMijqRiREdRaKaWEqSBe0SM+ct/3x+Nxpepba4zRqyH7+C/0lmMIIYV4vD0W1Rff32jdWm22u3VK%0AaX94+b/+r//bixcv/uv/5l8/efIEEI/HY+raubIAuXpz160DE7atR7aJagipadN6/eyp2WkYhmHo%0A+3MpxRMRUkrr9To1gYgisYhoLaoeaDd/hX2fXL6hs08TFx1B/w7e3t6ez+dFRLpt24nNoepbqH8i%0A732a39beZnb+tHHg6bF+bBboPYvoTS3oN9ulhfZel/gjBv5Z2tvWwI+EVz/YHuh/Rk+Xv1+aqfcs%0AVf9jVlEBeI+X63fY7mHgCxGsP2Lg3/f2W8XAjmF1idA+NF968cfHYGA0gAtNrB++4ffI/nUMTBTM%0AljDvHfdpPpg86IGIC/i9t4CX0S8L7fJHQLu7K8NpKgjQyLEHXKDcOzDzdrrIPQy8/HL5itVamTGl%0AIBJPp9PplLuuW6/XiOci2vc9GHVdxxRjAFDMOXMIoNh13Wa19qQpLxRUi5pZ27bn89kts8Ph4G5y%0AQ1VVMQkaEDEQlQJZRmibCfm5EVEN2Bhos167QTkMY66FhgEA2tVagqFIEbVxdByIiNEsMK9WK4Cp%0AEIhbYA5ua60+k8xkZq4H4+ER1eo1h912J5UFXi5xb62ViLTUampmyOThTwFxGjNRUFX19F8nxGsh%0A4qaJZp6AZiIyQmYkI1w0t3IdmZm5ADAiKgQiJQrBrAKYzZVRELommDWn06mM2QnhiBRjQwREXGvN%0AeYgxsrHnVDoOx4lOP/3iDMZJk2Zu/p6TgZvkbsMNwxnRNm3HKSaAnDOoiRiRPyjP8hTPLVZzBBLM%0AJBfxmWTktm39im65LnY8OBffzCWUPPaCyCFw1zS1alUB0ZxLNPBoPAKl2FQpqqpVtEqbvIIx1ApV%0A7TTmEML1ZtW0KwDQ/e0wnFtYCeJmtSbqEfHUj6JmCEwUOYyah9wj2iljSokjMpAIeMp31cIBoZhK%0AZo4hIgD7HiBSiMgD/b6BmRkaABKjgudE+LtmRGCqwAwKkAIBpJkcexfM92k3sFM/xLY/7tNmt37y%0A5Aki/urXvyYiUfU3KxJqFQaMq9UkX1Rqrjrx+VNCRJeRG3LBw2mzWXnhYo8Dp5SePv0EkQPvX758%0A6b8/e/as67q+70vJx+MBt/Dsk6fEyL+mV69e/epXv/ryyy9dAvdXX391c3PzzTffOAZGAPFaYkSG%0AyaQUqQBgbJGD+XQRTBgYQAloxsAEqJNTzxYM7P/VKgp33kPPMZkIMyrGZDbV+iYMFlhrVTWiYGY0%0AnUUAQIGY2RWZilQRKWM2p2ojEkBkKlKyZMKAyIDaJCbaxBjDy1fHoe/7cewHzISBkTyYSiKGCjgP%0AOIYkWmmkWvNY8subW9dtCilCCJxLCCHnWkoRM0aEEABqqapkDAQhkJqKTnzdlmHK/lDEuY63uRg+%0AIZKTmZe5cp6zzYXraq1e/ajrum69CiGcTid3f7ijMxCras3lpEdQW61WXdMSoGeba5gS6oyIkVyC%0AXme2SwghiqjmmkeLyb14McaEqRLt6NrpBp7CAACjy3EhICKFqXDR5ABNiZmv+Oq0PxXK+9uT27Wb%0AbbvbPr7dv/jVf/nV/3D73//X/+1/88UXX3AI+1c3qWtjjI8eXRFR3/c5565bu+vWA+0i7h/DFNtH%0Au13ftm3b1lr6vj+fjzc3Nznn7Xa73nRGmDgJs5RcawWb/Mi+1cAdg2bygPo+uehs+7vgRZj9YA+5%0Aw2xA6ixL+Z7G5E+KgSf23NsutABXxQ/jsl4e/J5CWn/EwB/UfhII+oOdvMMD8rvCwK+Z7q8j3kvb%0A9fKXnw36/pg5ucTAr4tg/RED/763BzHwQ8d9MAZ2/eQpjuo47I35oh+JgX05eartx2HgB09ERNVK%0AtCgG0xsYePIRmBmAebjy0qF10dlrm/3dtWzCzN7DUg/JUAn4cnXd2wj8I32JjS//ew8zX96m/1Gr%0AEaGXUjwej8fjeb3uVqvNMAwKlssAAE4tDjG6O98pi2VbRMSDtKWUPPZuokUOIrWM2a0it5YMrOQq%0ALIGTmUXmIctw7qFt3UwHAFBRVWBioPVqZaoA+5xLVSml8Dg0bYNoeRiLCAwDziV/mCjFqG3rxS1g%0AFkhY3PNmAsAxBlVdr9ellFpPKlDKOAzs5iMRaREC9YggYQCqYCQizBFVpGrNOcQmpOhFgwkQCRe0%0ALCBLNiOEkGLEGK2WSSkLhC5qFBGRWDVLHkNWKcUsRkCkgFQBShEiEFVETE0Qad3wijG2qw6RnG0Y%0AAxEhAHn6AmFYhrGE1y4xsAeX/J9CCCgoIgiGRDqTUfu+J4NVN2HgUoqJqgLiZC+qGc7h6CpCgAoE%0AqqUCQGVmgqmuss3xZ48DAwCix1YVgP1fQ+AYKKXYipz6QdWc+O2jNTMxYwpmKqZuia67Fdp5BK97%0AY/2YA+N2tfJSLofbfd/3STUBbVZrJCKCYz9UMQMmpmDc5/EwnBQMER7xVYoxhCBjCWANB1V1DWqR%0AQhRiCgAgKIgTQ968RqubyaZoCBy0ZgIyxLkCFwJoKUJEYhjn6fUgZ2oCIgoaGYVAQHg69yEEYu5W%0AzaNHj0Tkb3/5S/eVrGKnSHUcXWDc41GOGIuYR4kpBMfApZQ89GeCruv8Kbijqm3bZ8+eeHrz4XBw%0AEPX06dOlnLI/0MdPniAiMr168fKXX331J198cXV1HWP8Ff3quxfff/vNb2qtk750qRADMzsGrrMm%0ANiMBBdT6JgYmQyBkQDU1QHfXLHEzmipO+wS7vwWMJs05qGI8vTuqgsgUgtY6oQ4gAsNZDd7jtmLm%0AAlpjybXUJZUDzRgpMBUVM2COiNAyc2gDPY23NynE4/k05CqqwEQkxDEQS1VVY2YEYw7+Dp4PBgAi%0AZX88OQZuuxS6BnJpiTwOX1UXDKwKaorIwFTNRLRaYeY2popYq4h4sHfC8/6s/S1e6tg5MPN3yp9p%0AztmrH7Vt23Xd1dXVMAwuh1ZK8SJL/tBPpxMAOB0aAI7Ho38liHy3dKnqzmv4iYiZK7SzSYVaqprF%0AAAUwJcYAABu+Op+PKnNBppkxpGhQwRNY/Ef3xYQUttfb/thnHveHI/OVHofNKm13j2/1++cvXv0P%0A//3/87/9f/zf//RP/7RpmuP+EJqU8/DFF1+4v2a/v1mtNp6gCzkrgGoV4Uo5YrPpuq7raq2r1dC2%0A7e3tK985z+f1ZrNp2sgwea/UAGfa1RJyXz6O/llf9K7cj7Ddbpum8Vi6qg7DsKQE33ln5lDV+9iT%0APx0G/gHdluVCNOvSfQQGfs0Ge2ei2WLjTDJ4P3Spv4cY+PLR/wwY+N0sgN8VBn7zyEsL9sF+Lg/7%0ArbafBAPjX/+n/xnfuM/XbPGLS9zL2n/z8h89oPc88cP6f+D5/aG/xB/iuAO40I6ef3nvXfU9j7z4%0AGgEA8BJ4ef1JLYdNK8fmH/WHr/K2kbzPCJfrXg5pNt6WzCJcXMvLARd9XMJUuO8ZsMnmAwARu8uC%0AA7caHwoyv36JBzHw8uPCLXT+5Ol0QuSuawDITICmUMPCYgWAnPPpdDqfz8fD2cljzFxK+e67777/%0A/vtxHA/7/c3trYl5qKrWOo6uL81T6pSZVsu1MEFMaTYgEBENSFUFYCz5dDodz2cnebrISmqbYejz%0AOKpqCGGz2Wy6FRHVXJZ0rDsUCoBkqup6g1XFzEqpfd8f9qdaqwda23blnTuiANAQEjM6UxeRQ6AQ%0A0pD7cSyK2qSu6drJ3w93AZlchnEcF7Ji1zVt2wKABxBqzaBquYIaABFRSqnrOr9uroWICMMC4Esp%0AYy1A7MVFxNRT/hBxyW1rYlqEXvwpON5eEuSIpxray+ryR+kGNABECtVUZFLZsdkF48zqtomORfu+%0AtyqRAxHgvGYmo7xUVSU0AGBAIvKYGeM0Lcu74GvYTepaNIRAISJiCIkpllLOw3B7OORaYmyAKMZY%0AVWiSOlczY0LHCU3TGEw6ZyKySrFNcbdqd9u15DL0/YsXL0xxtVl3262AHfvz+Xzuay5iyKSG1dTf%0ApnWzfnS923YrRsjDkHNW1SJWTEWmEKWPwXVxpd696a5ZzEjMHImZWcDcwcfBaerZqpiZ65bHEFSr%0ASAE1YiDCUmokIuIQ2EtPr5p2vdumJvR9/5vf/Oa7774zgN1uF0IoeZAhb7vV1dXWMznNLJfRFYlS%0ASnPp7LmaTts2XetrybGfx+LGcTwcDuM4AuFut7vaPWqappqpahvjbreLMR2Px1//+tevXrzUap9/%0A+uzx46eg8rd/+7dfffN1CHz1+NGjJ9ftqmOKS4Qf/LpgNCdLEFzsjWZmFi70AuHSSnYiCE+SBMs2%0ARbNIwSQFN7Nql7V07/ilFtqyBxKBEeac/d30fWMq5mSETAoEQNOua1RVROx2vz/2w+3+cB4HcNhO%0AxDEgssK0YUZiL7duZuM45jz0w0lVmyZ2Xdd1zarrtAoiliy+rkSkVlWwYcheyQyYatVcChGlzvWf%0AqhgoiCFzQJ9hEHXNrVKK68wJTM4XjnEiOZv4s661rrr1er1eta2ZDX0+HA55GJm5a6LMAdP1erte%0Ar2HWDPcMed+XXCfZo7Vm846KYGZFaq3V0yB8VU9fL9Faq+Q8y7yr8+R9nBTYfTHuo/TVq1VyP+Y8%0AmlkM1Lapa4OajP3hfD4z47/6V/+XP/3TP/XaS4AaQvjyT/4EyfJYc85e9DvERBTMkPwJ+Xaac1Fx%0Avkwp5XA4HA4Hl0Jcd6sYmUARUWsxMw4EACYVEedUEgQAk7t15fFhu6jJ5Mpk7madv87l3naHM1Fr%0AMQYuF+dd5GTOh/9tCx2/TQ34/Ru+hzV1rzlmvlcd822W1c+Aan7/2zsn4V1x/jdP/1De+081/9Mn%0A8kLjankLPm4M7//jT95+zFX+q3/93+Ff/6f/GQA+FANfYomfakB/xMDv1z4SAy/46ifHwPeOfJCH%0A82BXbv2j/fCFfhIM/NqlX4/BOgZ+e4d3U4cTD+LyAhMGRnRUVucPLZuZY+Bll7m8+usDeA0DX/53%0AYSEOwzCO5Xw+A4DnECKiwlQt1m0LM/OAkjPu8ninUFqrvHjx4vl3357P55ubm8PhAIaeYzyO4+nU%0Al1JCSF3XEbOqliI558CYUuJJVxMQEZDNrM+5lHIe+nEcxSyl5KiPAzlWV9UY4/V213UdGriVv6h6%0ATmFXgEBgZkCT1SKmpdRhGEoWEVEFZk6pXTCw2z1uZC+GjoPGnPNYMgCktm3b1r0DgXiJbwzjeZhB%0AFBF4xqa7AHLOOQ81Z6yKiARMgf2mloKlnlUpYG4xWJUstRjkWvy+/KY84OMBEM9sXNL8iAhNRIrn%0AzfrDJZxwAiK6MrPfzoQiqtupd7bXshuvVqu2mbJwz+ezlhpCSHzHWfWLgs8YTiUH/YpEc3Lzxcr0%0AK6pqVbEKHANzBMLEHTKVsZz686vDvpQSUhtjjE3yu6i1uonoGLgJMTXBIzBaBbR2TeratFuvN+uu%0ADuP5fH7x/SsgXG226+2mqBzOp8P5NOTBkCgFMKqmVU0FVqm52m7WTctIpT/XWg0p16qA48zrdps+%0A5zKOo2Pg6a1xlAUTIgKePgdEsGDgWiuqzRH7YCZaRS27SUAGzJxiDDH6QkoprXfbNoXb4+Hbr7/5%0A/tVLZt7tdkQwnnsUXbXd9fXOvScikssYQmCklFJKU/qoiETG2DZN6sTUNw2310VKzrnvR09eXW3W%0AV7tHbdsqopl1KW02G07pdDp99cuvXrx4UYf8ySeffPrkKQD8+te//Oqrr4Bg9+j6yZNHq83ak959%0ARYGT3r2YtAjAFGGbkIDvNvraBgWz24UZicj/dsBlc4rm8su8hqcV6Kdf0lZ9V7y3D/tCHGvxfcMD%0Ap47ukAgoAYCnMXieeBWrte4Pp77vbw7Hfhh91IjIMRA5ikciQvCXiADgfD46khQtKaW2TavVarVq%0AQRQRa1GX754wsKrYND4AGKuUUsCzZCNVVTNTMCDEMEEsNi6lFMfAai5c50JTPK8cx8BejLptutVq%0AtVmtmHkcyu3t7dhnImpTECkeSV6vt5484pWEich5v+5WizGklBaqv80xwFprker7ldejnp6jmVax%0AWnmRFXAOiPtBEJa0FJvT+52VLbkAAAdsYoiJTcswnKWMAPrP//k///LLL549e+bjDJE+/fxzDqgC%0ApRSiEEIM0XnIxDEQTvHn8zgAQGobl332SkuOvdvUhBBMChGYVBFxHUqcEjouLHW9+27iHISHi3TE%0AEILv8P6lyHmQpSre6/qISw+Xi/PSdpzP+ruGgd/EYO9dkPjvY3sP9PGHh4E/qPPLYy5fmT9QDDxT%0AoJ1SezEdr3X6ejDvHej396g9FL7/+9DehrWW9qC/80e2yzfBX+k/iG30YhJ0cQc/dNhlWq/dO/e1%0AYPFFXBfA3dKvTTXO7W3jedBPgXNtWzNBtDkkAiEEIF4CCx5Bcr3ZcRxhTmIsU5ssu1qkFgFzVSQu%0ARRzr2sQVV8Tg9sAEki6MA7OpmK3X/5iw6Bxtm2ZJjQzAIBK7viuoohqIgqjdhVrUkQoiIlYBK8XV%0AWFWqMUfmOBu+SEReCLeyB4HUDHB+LgubVy+U973QrcJkEi1Wu4NnN+gvH4qI1aImyswpoCGqEyLF%0AAMyAAFBUilQ04BiQEAzrWJYMOp/wyCGGGHlKT4QLd4aIEOiUlHzHIyVEoDCVn2FmInbsBgBesZMR%0AzWxKdZ6p2oHmyL8aiE4qLxQcRyOiWkVEY0IARkAAFzrGi4KWXnbYNXt9XKIiqhwICIEQiJAJmAw9%0AQxirQgBwlOJoWcFA73RxDaRWMFGtBVT9ppbEb7PpMSETIlbTKjaX11JO5MF2lUpgzHgXOLVJqm2O%0A+hqAEjHP8uClVABQMMDX3kRFAFM0nNAdExA6tvF7NAABY3UgWkwUSf1OmDkwJ1/IiGbGBMH1n0rV%0AKgEphdiEaCbZwMxktsOnxSlmBBhwmR9fckxEGO6WAbpIvjmqSiGWUHLOWmUW+wmAaIQCRrMuOs6U%0ABI/deUBbRZfiPXjRpg3qUnrAlxMALhImemfi34MEZpOG/70fL22g1zfA19qbm546aR8J8TUMU2oF%0AxITot3fx5gZPArr0GJLnsxCCudNHCYiQnemuIugDM6LZJVRKIYIYo0gTgMFgATY+DCICQA+Tiojo%0ArIQgImSTkjsYALKguvMIiOZc/SqKiFLN/QuqS1aRLu4A37RLFoi0LGkiKiKqYMiGJGZFhADcy4OT%0ALiGggYkqidQKyzeLkIhwli2ruaCHSenugTIghrvKl5PP1+/fzF0wM5+izg8RXaEBEVS1VtNaa1Wt%0AJlq///4lM7dtt15vQgghsJkRxpACc6y+dF1SPsUYEnOYPR0jIiLxqmOMvEYOHC83NzNCNF+WPm/g%0AHH4Od2vp4jWnC2KzLYWaQlitVn5HwzCIlDe/ra8t79fXKr72+x9Gndu3mRZvP/7+L1Oe2ocHk/8g%0A2ofOzz1z+r3799m7V/byJxjPT9UQGOYav5f3+J7jWQ77qcb/cc/lx7dw++L26snVROt8G+37IgGA%0AL9JPzR4gYT/44/u09zzxfft/y73AH3wy8B0Gu9fuGyvTX4j0Rr3cez7+t7+c77/O7nX47nSUeWgw%0A/e/1j8uDxtODnbzPCPFCkmrp/95Z88sP9nCmy92a8Q8owMV3FAWBl+iHh/sWcHg58z+40VziIpv9%0A2cvn3DOBXUrH03fNrG3b2MYYo9OeY4yeNOu0ZyLyV/d8Pt/e3pZSHXW0bes1SBAxBG6aptY6DIMH%0A9JpGOaQpaqHqnGEOnlaJIFJUvc4sGiyHZc8xjtHRTiml5tL3fRuTRyGmmsNeY4d5MQSnkBFiJBJE%0ABCUikcocYyS/1DAM2GETmkQpQ/bBe/BleRBEFDlUlTKOjBibxidhuQRTTGmu3AtgZt4JInrM1gdZ%0ARdAoIlcVKzmbBAyKEIEhEBn1eQQpKSVkiskRuSzYTEx5VpCyOVH2zrJUIETm6MMQEQyBkRwQAerl%0AowcAI4J5abHYKFNSJTOP48jMqQmpax0k1FozYBOTrz3GKFq8H0VMHv80QyMwEVMCNJ2KEutcbFPn%0AgF4AUFSGJssQqWnWnSEagu6PrmZMgTebjWuV5Zw9e7hBFGQQ8UonNWdV7fs+BsohpMir9dZdLf25%0AaC21J0qhTd1QalWpRQALNdhEtlxFNFONtRBDyzGu2twPqjXGCFLNwpCnosETbxbA+r5ULVJTiAvU%0A8xA9GRERiikwEWDgRC1zmZYEkyKaUJEMxVIDISVmZkBVDWIUCAzKUEY6p+328fYKq0biPo86lna9%0Aaq6C5x/e7G8BYLPZpDQFuCRGnhsRuOfCS1L7IwAAEbFafQ+hFRHRCU5934uIqa43mxCiFvHIcIzx%0A8198TkQvXrx49eoVmq3a7urxk1LK8+fPjze37uzYXu04tEtkDACKKLqaMZEBgakAhCVmm0jzHW1k%0AIgWgg2VFQ8DJnXTPBqILFdAHIfHcdPEzkpHOctMeciSivu/dfyciKSVmCU1r5kLoI08BbdptO/fj%0AMGCfR3RZBjUg1CoYMVAyglq1yghGXlWOMJz64ziOvY5Ood9utynEiNF3AyKKEf3lq0pQaynFajVD%0ACIyehWEGnoygYKIowsyKNdDEdg6qwoGIQqGMNddSp9LfgHO9tFKz9ZZzXjWrpml88yljRWQA9U3J%0AuSquJODkcN/b+zGHUjgzhzGEECgQERIhQ8BAMSl78vOx1sqAGBhkiuyDATJM+wlRqRXdZ20mMPEp%0A3JE6s4hDcH04kWqISEgpBsgKZPhf/uaXL75/9d133//Tf/pP//zP/2Hbrm5e3F4/edR1vFqtzGwY%0AxnM/ilgLFmOkyNuuda7Q/nBwtarVdhNj7KhzDvk5ZwQLIaBNvj/mEDiqCagX6prtOppyjBY3kP+8%0AEIJOp1Ot1Yt4b7fblFLfnzyc7nsvz14tX8+LqWBTWV2guy81/gwY+G0lYd+/3SMz/2B7q/gw4dv6%0A+amwx++kfSg8+XBghheJb3cp32+1YH/0E//IdoGPPtxp8r7Hv/9sf8Rz+UnWIf77/+l/9L+unlzB%0A/VjvG7zoN7jQy2geHOJHjumn5UK/NRT8Bw2D4R1c6AcB5LKfvQn/3nHiu3//wWY2VWZ/s4fLQPG0%0AY7zhdHzzrB8zwvfszcwerO7r7vDlFNXXArx3sNacC+3RpDuX9r3L0UWi5tL/5d/LKQsqppm65tmV%0ADu2Y2XnLIZCZubio25G3t7du9zNzzvVwOHz77bcvXrzIYymlANDSiQ9jGIbz+VxnEzyEgHxXSpGA%0AQwjOqPRz94fD8XjMHjcIfOmMJyKcUUcT4nq93m23jtn8ElrF440Ll3KKsRjUWsdaPJ8TACh4PWSs%0AtQYMd5xkLXmW2EkhLNNVc5lmjKcsOH8W/TguV/HKpH7p6QeaLHivWlxKMUMvIjXdDpGbW4EiEEqp%0AXgnZsb1P453ViNMEhhDSXGpowT9mVmstWkopWqYkba9Sgzg9d7pYn2Zej8pDkuCEbZ2zRtfrddu2%0AxJBzHvvBI/8pxBDS7B+YYmhIRkQzDBZUs4vJJwwK5vPgicqiFYhSaigwYSKiGBtkHs/j4Xy+vTmM%0Apbos+Wq1GnOuknPONY/M3KQYY0QTNAXVUkYTbVLY7bbbdbfuVoHguD8MwzDmKd+4GJyH/uZ0yKUY%0AWWoTBVa1vu+l2nq9vtrt2tQkDqZ1OJ3NDDjkIjnXIecmNE3TcIq11tPpfD6fqxjiRPIHmAiTy/tI%0ARCHFFBkZ0UC1qlVVbUIDamUYh/FMgN0qrtouMUOVQJxidD8Zh9CtGtfTPhwO5/NZzfxJg9kwjs7I%0A2G2363XnK7/vTyGE9WrVto2vq9nUtgkPL09qGicg4ljkeDz2fR9SvLp6tN1uY0iGENvEzMwh5/zi%0Auxf7/f68P25WqzY1qPbyxfOXr15BwO1u98mnT9fbbbta320voiLiAGOaHxWHxHcxgerz9Rppxczs%0Awlu5bE0XO+S7kk3gwtApYgCwfJWW51Jq9UToJV3fuQOhaf39UtXAiTmaQRU5HE5DHo+H82noJy+S%0AoW9coUltbMUs55pzXlQMaq3n4ZRzRrKmabbb7Xa7jUyqunBnEBEUiSjX4nvCkEfTiTXjNquhiqHC%0AlCDNFN2Rx8yMpGB5LIPvtiq5FphimwZz1oOIuFHVxtYlCUopWg0AqorvCcvnwC+dOJhZqWOtlWBm%0Ax4TQpEQzHcLzhL2T4/4gppEDBdYqtmQHzD6XWqsLpHkWsUeSPeDsic3+CAiD79vE0IQAqDWPogUN%0Ach6Icbfb/Pmf//k/+Sd/sVptmiZe79br9bpdrwGgH3Lf94jcrTZXV9epa2NoitTT6bTf73POGHi1%0AakMIqNMOPI4jAqQU110DAClw26YYo5poFREBJAAwJ/jAnU85X3jEENE1xlwj2tNSRKTvTy5Y7d++%0AOeZ8B4Nf+6DftwZ+jlDw7wYUPdT+jsHgj0Yliu/13N/Z//vyon/WZq8ZostgftrxvH9vP/M83KlA%0AvxYKnsZyP4j6oC7029qHYvoPPfF9+//7Fwp+0ztiZqATBr60V+4t/Tvr54c6fP/2Npekrx//10mH%0AkPBBNcJ7b+bDjrT3DgXf+wUettjszeq+y582xRtZVRDB4dTFoWp3VdQmr/SMsujdc4sXwWp9XSjY%0ALorWtG3r0rIOhGrN57O1bUsEq9XKFbP8sPP5vFhOtdbdbjcMQ86vAKCUkSg0TWNT5lt19aYl3wwA%0AvGizD8bQSAmxKgREY2avh1T3exfbjE3yG5zi3jjxth2wDcPgsrdd152PJwXR6lPzGksTzZQoICmz%0AalEBk4rceE0lB2Y2EQLpLvhc64KBkcmqOGbVKtXtUeY2JZeH8XeBGBFxgaxExDxBSsfMniOHIgER%0AvI4LESEqCCghT8quQx6Z2RDE1BMX70K7iM5pxAu5KZz5wJatYjVCq7r8a0B2eTMBoLuVSYimBl5x%0ABWMEgJmyDh7EDhb8cjHGWRlVVdFjeDQn9ypoBkhMgAyshgCTI8IUKlLwIFXTNIh4Pp+rSK0lBUYS%0AXzMggSK1bSNbkf3xfD6bWRVxwR5qaUSUknOpiNhERgMjS5hqGUVkOJ2byIEQU2pXndfBKlUJoInR%0AB3mjh1JrKZoQASGEMI6nV6+yqT59/KSJHEMiouF0VpUUWbU2xmMZETEBcAxd13rYWdRyzr7IgdFU%0AwSZKhSFArUCYkI18jgOTVquITE2M0OXh3J9HRISmjUzjMKqIG9ZSaxkZbUDEFKKmBmgqSqyqa69z%0AK5JLiTm2bei6jpn7vh/GUVXb1kJgnL1aE1ljbmKGqh41bCKH62tmPp/P+5tXaLC92qXY1LGElhQl%0Axvj006cxxq5p9ze3tdZVbHZXj8zseDyOp/PL718F4sjcrjZik0OLAVSd1qrMrABgKmZxhuUWEURR%0AJ8bvBWqiufbR/Xjvg/sbvI4lli0uBSziW/8dzwWmwuPTO+JycUsZ2NBMqnVVsm8CKYZH17vTeUgh%0A8i0dTydTM0Kshogy5IqUUhtaYsChZFVDVCLqmhUh5lJq0fP5zMzb7XbRYJ8wcEA07Jp28ZjknD1v%0AdkrsRxQzMRQzUFMrxFEBQAQYGCnF4O4GVXVyyry9o3ujfLuoRc7jpCYYQjA2rWaLQjsSzFp9DmsT%0AhyZ1RGMpxdRc3klE2qaZ/JVmZuYaBFdXV7e3t7VWNmNm35oCM5jhDHSxopgSgFwg8xijy1D7I0iJ%0A2ratVWsex1oTB+LG49WblGqt/Tn/1V/99X5//Ef/6B9st9v9fn+1Xa/Xq26zcamwccyl7sdarq8f%0ApaZ4jfGmac7jcL4539zcpJSIAEQXUbTA3HXdpusAddV2u92m67oQGbHWWgAJDA20mnqyDgAsviQR%0A8RxgMxvH8dtvv93tdqvVar1ebza7EIKrT/sXevlAL4kD9kYoeG70BxEK/qna2+y3H2MT/iE2MnpP%0ADPz29lYNcPgRcOnHttfs1bt0LYCfEou+/939zPPwWhmkhzHwNK67zLp7GPgdw/29wMDvSgb+O4CB%0AvT2ccHUfBis6x/ISA9tFsHE596fCwH6WInjy2L2d9E0MfLe0Lksl0QVEtJ8YA7/9x8XCu7c7GM5a%0A0ERss4oMIt6xzkGJ0ABQcJJ2Mna21aUGzLLLLN/de56IxSF9CYMBgJndNFkwsJmMY+85mY5eZhQ0%0AJXqtVqtJkidnxzZ5LH3f1zqJSMNcncg5zIhuzTuzV83EDIQoUCQCM/B8qrZp6moF57N72ZkDIBga%0AMzGzxZCH0cnVbkB74KvpWjFFm2r/LDCAiBzVui4RYVCotSpASW2HqIRsACLmCDwSIqLb9FmFfe9W%0AFVNaEmzV3FMXiCFAAF2mV2Yeu+N/VXKP0BIQcENHJ8a7IWDgSQi61opMHIOWUosgIgKNucTAjoIA%0AAAEBYGG+ui1LgKDGRB6LEDABMzUTLxID6LmOogAwe2IUgQhJxUKkqV6LWSlFarUQpFZe9J8Nptxj%0AVWIEoCXJlGh65bNoJASkqZSH66magVamaAIUcL1aIcHxeJwAdgjMKP7cFREtpLBatafTmMdKXBEH%0AFydviDKiSS1VELFNgYwAKlpT6lhU+r6PHAgyM6cUcj4TotZCRE2MtW03aofTSYpqQGYgtibGczm/%0AePHcpIZPPw3dKqUUCE+nk4o2KZmNAFC0YMEIEEJcrVZqNgyDquWcU9OZmau7AaiB0VJ9CjEhCSCY%0AICKgoQkAhhRVUxnH07E3szY1HCjXEXWqJZNVIq05BAY0M8k1EK+6zj0+5KpRAGOeJIVjbBxcVbHz%0A+exoB9HrW02eI3aC8awd5dmjkWm32aDZ6XR69eqFmV1fX6emLaVGCMYQQnj09FFKabVavXpxcxpG%0ANl11G1A8D6fT/vAdACIzxW6zLlKlVEFDRLWpWhQjGSDAhIGngBiiVkGbKnhPTBbyslx36n2XYHjR%0AxHrH9rt8slOgagpAi0yWzp6gSVmKmZnP41BUVEDz0DQNIteKnqYaI8YYr3brtolN04SXYb/f1yxT%0AhJbQelWpTWpjYrNYShGAGAgNIHVgVCXnsR7spAKb7Sql0K46CpxznnlJ2sQQCCPTmNLMmikCGlIM%0AiKAKYFVFwUv1REX0SkqIFJjbtqVMrs9XVVz1AKatBgmZUESkaLHBoovLtSFKzF5lbhoHghiAe8Yo%0AMaXYMsVcBq0gomaTBL36dqKqqu6s2e12h8NBZ5lumFM/XGbMvWZYq5gGwApq6m4gdCV8/8rknCFB%0A03Qxcs2lSEY1VSOEEELTBQAwqd9///3tfv/ll19ud+tV2wSC1WrVdOsQgiHVokAYmmaz3qW2IQpD%0Azn3fH07Hvh/NRKUgIqr5PNdamxS22+1uvSaGq6urZ8+eXG13KcWYkpnlnFUnKX2czaHZNz21lJJL%0A5Q/DsNlszuezV0tarVaq6oL8S/7z8sW8xMAAoLgQr3+mZODfKwzs7Z799oeIgX8MvnofDPxD/b+r%0AfOnvBgO/rgV9OZh7v7xPW45/c2H8fmLgcO//P4CBvV1Sxl/HwO+uD/a7x8BvjQBPHfyBY2BvD0eD%0AL3com2XfDPTS32lzaPESM/8YDHzviSxnIXp17deOeSAODAAACkZLjtnCzoLpmJ8LA9/VENYLdaWL%0A7yIiks/87FW4+2q6lWxmDvNgsg7rgoEvN4u3YeDLbWj5xQ1E/64joufWEpGjULd7NpuNJ0F5DiEz%0Ar1arp0/B86wAIITMzPv9fhgGD30smjo4J/URBcQs4+jmqUipwqu0QUQRHobBzFKM0jQwjrVWp955%0ACHRCTWse+8HtD0RszbwOR9d1vvA8kklEgMhESMocvDqoSkZEs5qzKljTdIBqCmKVjQGAgJvAWarS%0AFPhAAwUws7GWqGFxHExWNZIqUJgWfwTIVBHRCcwwl8d0IqVHhtVqgDD7I6rIpLbtSc5TRAVEZcqx%0ALFUQJjko8LNcGcu1WCcmNZpZIG7b1v0USyAaEQE4gHJglyExM7M74SipECMDTxEzdy74IkkphBBM%0Apil1aINaEYPvf/P6UTPLZpEm5TJjwhkDi5bAqRYlou16y0i3h30ZRyKKqzUHUgSPpAXCFENtas5a%0AxhxCGMfStklDohWNfQ8qRSoXa2IgZkIDjDXnUqjvT4HWPmNNE4/Hs885R+xiqqnW2hyH3rKGdQsA%0AlrSRpj+fX7x4gWaff/rZbrPmGDebzfF4BNW2iSMUFKuQSSggOtkYAfphMLM89qnpYIpSIpjMkEtL%0AKYDMzAqkWgEgIAAZAYe2U7CxH+R4trW1qWHiioYiiOhS51dXV05e/f7VS38TN5sNAPR9b3MwzikS%0AIhJDaJpuHHtkHoahbVtHjCHM0BGJ6bWcCFVE1BA8/laPx+PL779T1SdPnrTdChRUKwYm4s3VZoyx%0AbdtX3708HY+n0zHG2Eg7jv3p5vCtqNfBWm03mQjGPL2A1YJqCIEAXQy/ADifwpeHlIqIOku4k1cn%0AUrj86hLdeQn9rMvUhmUfu0QU05YIaIQEIPOXaDlrqYeEiOfxLlI3ReCFRKRWR8txtepSSjEQM756%0AdVuyAICKaalWRURSbJhMiUwEFVMTuDIj9eNE9PW3ab3p1uu1X7eU4vwFreL7bSrFBZaHIQ/DeZI8%0ACIyGYFi1iviXIhARI7nf0MfMzGPJYy1Fql1oQyzzDHN9NRHxGkLrGMdx7Mc8EeNf+wqESMrMTeoy%0AZKhZ5yJGXp/Mivnac5/jer12hW1VJWb/Kk3C4yH4twkExJQBDVFFRh0BwPOT/SvjH46uXTMzZ85l%0AAJVci5l1XRMiUUomVWr9q7/6qydPH63X69WqTWG/WrdN6ihEBBZTRfw+vGCOsW2cWZ2r+PCISGsB%0AVJydIud+NEUASBzG4fuSpXwi2/Wmae6S6n1+zO5sBg/XO7b3b2sp5Xw+f//995vNpu97jwZ3XefP%0A3dOel5Wss1zipTk0Y+CfIwLs7fcHA3t7Mxr8RwwMb2DF9+v/4Wjw7wADz/joQcgKH4iBl/E/uDB+%0ADzHwfQAMH46BUe0dXGh83enr7ScDt+8+7H2FoP/OYODL9kA61vR/7S4MuWzx/rF5ELi+do03nuMD%0A43jjWbxmA00bOhpMGcILBvabWLKC1W8B7gDhD2Lgt+3F77NHX3b4Rue68JwfnIELkA8AnkpENAvz%0AIFkpxUD8n0WrV76FixJH3rGZEt11a6aLoXhp/fgBCwHYJaxc+MrFsVS1bdunT596yNcZZUR0dXUF%0Ac8KqI14AePny5el0IgoefPCuljBmjM1k/Uj1UkYAsN1c0Vw9yI10M2CDMoyoBkwqmmX0GFfbtgpW%0AVcdaSIKAMaABpKYBRED0blVEY2iQBTS2jSJYP2HsqlWz1Vo9B7WomGZQDISRYkAwBDHxqIeJeZ2S%0AsWT3BSwx7QXkVy2T38cgEivUcuH1Z+aUWlUYhgHECGvDHQKCi6+CTBiYQ5bMSIDAYXooVaTWKqUQ%0AUSCuZIFIQvBqTAQoIk2IHEJRIcAmJhExDgBABrWImUEILikLMqNiDKZaqzIjorZtsySt6aRqS6q6%0AahuIk5wPmoWUArGheRlXQH/p2EwQyJ0UyASigkCAqgqqAJklYEyRw3a7Q8T98VDGsYaQYpNSZGqH%0AcSwqkW3VhBjs3NcyZgTNBCmlGBrqYBxHrWUUZbZA5PFPrVKy9DamENbrNRPHGNs25VylZgDgmLbd%0AShU8qi9Z3E4GgFpK7ofD7b6hQKqbzSYQd03KtciQu64ZhkwKoiNUaJompMa3tXEcRa3kITUdTkwK%0ANBAxZWA0UwExFy0DABUAJggIxNx0azMbzv3xNMWBCYkQ2pTcaN6fjtvtNnXttV2/fPny1atXCnZ1%0AdaVgp9NJVb3gkM+2xBhDiLFRrQY0jGNKKTCXYovBTTEuKlm1VjQgYAJoU4TVuoz51J9fvXgOAE+e%0AQNetEJAM6jg2TUtdY6nhz3l1u/rm6zr2gxqm1Naa9zd7Vf1CFQFW6zW35Nn4fd87GcFT68HARPJc%0A0Xd6X2oFRZnV19mWLUuXvd3bsn/SFFq+786TuVK6g2RERAUMDHhXiM5mUobjxna9ohg8mXNSKEgR%0A2Vh4UfKLsWkadsATiF+8eJGrkD9ZEcxlrBJCZCbEUGq1YoEZY0TEM0AppZio9llqEdmu17Pqsnjq%0AuFZRVc+PKByaFIjgdv+qlNFTlAmBadLhAhVDFFACAjB0746zAGrp8zjksZr5vqSzEoH3T0RkpFrd%0AaeJ6UWOpjg/FlFQnTngIU1UzIqVglosolEyBA4aKhqqDFIVJga/pWhhHJ0v7VuhZHqzqi83fCpu8%0A0ghmLrfWtq0T+B0Dqx66rottoNgNA1gvx7HPtXRd0ySn+iMxv3p5ezqdrq+vd7sNM6sAc+UYTFEB%0AVKDXMQzZEAHIEBA4xYCI1DSunu3LJhAxY9u0TRubEGut+9ujmXWlDYFm8ULxRA9VVSkXwFh8YXuw%0At5Qyjv3xuHdHQCllenazu9Nm2vmyel/77KLqb7+8xT0DA38o0/BnbvcGQ2+PRvweth9EE+9j376J%0Agd/s9tJWfPv8/M4w8DSk98BH/hZcpucsPcBb5ucdi+HjsPQPXuLHTNcDABg+Kg78trf0cqzLQB9E%0AxW87/eMP+4HY72sd/J3AwJcNAd6+gBRcGnqZtwcn8Ae3tnc8mge9YhdAcf7dK23OfFSA+9Hgyzft%0Azth6Cwa+HM+9hfdBGNgu8n/mE+8L+l3+d7FgLmy7SX3KQwfLvy52lTPkLv36SxwAZ/7zcjlEWxhY%0Al4N0jL0oQrtH37NtETGldH19nXO+vb31MO84jo8fP/ZRvXjxwsfWdd2rV69evtx7ei1RQKx3jEcA%0AohCCqKqihxzPALBZ79q2XbLFHAy7PZeSyxfpokfSpqYfh1wLDth1HTKbizbH6DdSa1UEVS0qgUKt%0ABRFDpChRwbSYagUIRQsDOCAXkWRtNW1jEhMCUgaeV0gxA5GqwrPE1wKAiShR4xjYE54BICBV04tb%0AJueTu/sAEZumm10VU3q2XYQI/Cktz0UAVKWYBeNFpng5eKwlmRFiFvHkQNCCxL7yVaxYkbmCcRPC%0AFN8AAAC3z8axxMgpJZiTgT3hLVeJPM2qYwMLxkjoqkrgCrQelxQzq5IDBmIit/wAzO8uTKC6aeN2%0AvUXEw+GQhzGl1IQIAUC05AxqzAgAu1Uai5pZLQU86MQUQigmpjLkvGqTESVOjDiee1UdhiEEWncr%0AL9RJ1OdcTStBBMQupJHHiUqgzDHFIJuNDUg1l+PxGJhBrW3b6Lq7m5BzXa3a4/FsZqLFLMUYNrQi%0AA8fAtVaAPqYWJ/ILqlW/BKlyjEYKXivKRBSBlAgYKaS2MdMquYjZACFy2yKTO3d85SNi0zTX19fP%0Anz9/+fKlqu52U56hL4wQ44ISU4zM0aP6OWeLkRDNLMYAAFM2wSz+VGtFQCJGxK5DkZ2InM5n1W/N%0A7NmzZ+6kCA0P48AcqtSUUnjEIYSvf/mr/nQWMebYIJ8Op69//ZW/s+vNxh1nMcZhGFJKZtkxcDVT%0ALWYWY7QZuS0UiWVfoqnE7l1OwbLHXn5N7u3Dy4Y57fYusGeGYamkNideqi4i7SGESSe5FF/wqW2A%0AADG6YpaIpNTGGJj5iy9jSun7778fclFSqSalFnAPWgohYIyqikQpBEkpxnge+pyzmuU+34qM47jb%0AbFKa5AAAoJhJnTxfXdeJhhgjB3z16tWY+zFDDA0yMXtAgEUzEBMR2nQ7MQRATCmllOIYT17R2oxn%0AIeKFBAQEzKxac0ZIiZGaGJjXjj/FFG3KcHHgyowhBCSnDYvZOXVtCGEEw7FWrs5ASRz8iYuI1kkY%0A3xfDwo5mZq81TEZZqlX1JIjVauWh1LyIusfITJ5ug4MNw5BvB98zN5vVer1pmmYYz99///35fLy+%0Avv7is89TG5kjhxRCxMAxtVmqk6I9Zh44eXI1EaXIALP6vS+Apm2a2KVGtJiZqNa+nk79fn/cbFY+%0AQl+oUvOyaH0ZMnPXdZ5XnPPg4mpm5rIUONev8kV+b/XemUlGgPqhMssf2t60xH5Qbed32Hw2ftuA%0A7Wdr9h5BIAAgo/vpfBc9vPnj2+fH3q2M9SFdfVhD9JzDh5HtvfbmmlwM3Z9kMG9rb0N/957Lj3EZ%0ATCzNN//h5vub66fXD2Pg6bL0/ppYr2OJDxv3xx/2YaWA/05iYG8P+Wn0tepDb/PovCd0fODa9xyZ%0AD8Hs6Uf3rl7Uy32TEX3vgzTdnD6wqN4cwAKefwoM7I3wLRjYLvLfVAUmNizGGJakXLeiaq2qgoAI%0AaBepvgDg2ZkcEBBF1LlXxOhEi6WIyHJRt5IXueMQwsL+Wq1W2+3WrUavmhNC2O12f/InX5rZy5cv%0A3QjYbDZXV/tvvnnuNUicc7tUiUDEENJkKgG4DaSqjoFFLOdKzDAzCc0sasRAZuBedkCNgbw4DdfS%0AMBGiok01Ty0KGFYzBAXzkAWiWgUMgBWNUNTUajRGBjOgQEWqlUE0VZG2aSaHHAEZcQyqWlQRoEhd%0AYLaHmic7jyjrEIhrLqWUeR9DJsbAvhJcx8hnlTnHEBCAIHiFYQJUAxPf9ozmsIOZqYjzl11edcjZ%0AAXBDKSA54CeigFRE65gRAFAjx3nlqFYp6OWVeNNNTGk1A7NaK2JE1ElMa46quSksBm78sWuQVTFU%0AImJgQADwlG9Ww6maVSngSahA1SqoqVktSihBRDJRpFW7MtHD6difzl3Tdl2HBLXmYRhUJvJ/2xCY%0AqanWkk2Y2eVwq2lV7cfCzBw5NgQAuR+K2DDkyKFt26ZNhIDQj7mWPKzWW1Vd5caLV4uHgFJrqqlT%0AAlST/nRuKLABpsQEiLhZdUWUmV+8eFVy0Sq7q0cOnFQVjJyfXMtIHGdbn2qtImpYVZVjdLcgApvJ%0A5HMgQCYKCSADMSD2tVhvRNS2LTOmthMRVSGi1DaPnjx+8eLFfr8PIWy2WzXb7/cGwHOavW8CqQkc%0AmI3NTKQqohednfm9YkZtIn+LZ0JmAID1esodOJ5OIt/4bnN1dR048IrP5zOoDeXcpu7q8VVK6df/%0A5W/3N7c1SyBsU9f3w2++/o2/y5vrK9chCyEMwwBta1hDCAQgBlqLgrWp8QLICOAZBY6XLvart2Lg%0Aez/6fy8ppsuRIkJmwETLjjoj4YWMGomxaftJmng006brQmKnvcxCTW1KqW3bL3/xedd13377/HQe%0AEGqtFb3CWa0hNTEqUXKR7TYGj+s6Bq5arMpwGmrOzuBtmsa3wdHGKpmBkcyxVowxxvDy5ctxHM/9%0AgTnElJqmUzYQrLUoMTOjTkoNKSViXrVdjCEEPpxOZVbpx9kZ6kQeIwsUVGvOEEJgJEbompaRSq4q%0ABmACUyEfVQwhIEcPN2fJ0vdt28YmVTCVWlWqSo0xhciBE7PwUlyaaE7B6Pu+67qmachITJvZB7Fg%0A4K7rlvp5OWciDIFCIGhbRDyfz16CfhiG6+udM8mH8exaU7XWv/zLf7Hb7dpm1XRts1o1bRtjM+Sa%0AqxgAIodZv9oJ+Z5m7suMATmgY+AYo1rN/XBz8+q4ry9vXn711Vfr9fqTTz7Z7XZtm5CCigIYIKha%0AKVlERKp7qUSECFSr54/oVF/qDgOr3q3npZkZMXiK0x8x8GV7W4bwH2h70EZ9s6Hhg/nAbx7/Q/jl%0AXVnBPzi8H9NwMgkAPgpX/4QjefdVfquDmaqKfxgG9ob6/hh46f9BR8IPjvIjD/uACPDUwd85DOwN%0AH8TA7tF87bi3uO0/DgM/MI63Eyfu/dObGPiBwwjfjYEvT/E/9C3qLPeOfzsGnkb3IAa+N7zFgFui%0Af6pqpgB0gYHvWH8wR0jgQgKaJ9keMDMkMMXl6kvEYPF2p5Sc1oiTALOGELxSqxuRInI6nbquW61W%0An3zytNZ6c3MjIuvNyuvZfP31b/b74/F4FIFFGhoneeEGAGjOghM5iMhue911TSmd66aqSimT1igL%0AQsAF7AEAgppXMwqBYiSgJWbup1S9K88ITBQZVTFUqOAzIFZZQ0gRFCmwiQEZIo7Zg1emCp75Bq6P%0ApUoAReoqdjhrPuecu64LIZg1Hr52iOtaayISECkGDwLXWr2kjWNmRDQsTHF5WN6tLwuHKzYTOEU0%0ABPbx5Fo5Z0YKMS32LgC4QPEwDGhGxBSiITCzCKlMy+PYD12K0xLyTN2p4iUh0pJqPuu4gIKFEFx7%0AGhgmZvhUkXji4uJE81OzCZU5nBYSE+9M/MGRGaDGmJqYhnN/QzcppTY1ulnnnPf7vSAFTq6MxgYG%0AhKJqzoNFJhLUIvXYn7fYERMFphhyHokg9CMiNm3iGJomqUqp9Xw6dKuNrlR1dRjOUqogMVAMCQBA%0AVLMUKcO5bzgkDgwMINWKM2afPX70zXfPvVSYY2AvoA1enRuAcJpAZwSoaqnKqqAWUjReuCozAYyR%0AYzAz0RqMAsWxFjidAPTRdtcSOQPCzGLkrusePXp0c3Oz3+85hMePH8cYXYLII/buiEFEainESIBm%0AsdasqpKzZzRMsf2qkWfmsCrNO8l63TE/oxe0Px6ef/uNP9yrq2vP8z+dTkR06o+rdn11vU3/+C9+%0A9V/+9sXz78d+SIG6ZlXG8bvffOcv2tWTx+vt5rg/AEDOmbkzM2BGVVWbcj6bdsEGlxgYAGbVgIcx%0A8L0d+9JRyHMZ8Gk/VVUv/jRXU3P+0rIPOzhk5i41iOhCBqrath3H0DQNwJjHej4fa/Uys82nn37a%0ANN1vvvv2sD+5mrRvmFIyAIRgiK2ZmHGIjBhXAMxcShCrqqpih8OhlNGrfKW2AYBxBJGJK+u7wdV2%0AF2O8vb09n88OFFV1tdpwIqpQRB2dgk4yzsQcYwwprtdrjuFwOI6lLN8Iv80po4E1YFCtpZgQ8SQA%0AHwGgFvGHLmKVqmeyuNQ/AAAGERnHEQhj0/gsO9IWkRRicMA3f4B4FtwWkcPhICKr1aoJyTWrVdXG%0A0Z1HqrparTyvx7kzZubZHU3bMnPf93UcDsdzHuujx7Ldrlfdhim+fPX9V199U2v9Z//sLz/9/LNN%0A3HZdu9numlVHmM5DLzOrIMaYUvIgMKjFcKHQo56c0jRNDCHAVter7Tf0VSnl5tX+l7/8T3/zN3/z%0A7NmzTz75ZLfbEJHXRjIQIjqfz54JpFOxMVhGbhPt+T4GXrD3snpV3AM2ee3xjaqNP2H7w8LA3n7b%0AfoGfrb0n3PhQXegfslTfpRF92X4q5GkgSy6etx/s9t74fx4M/J7t4wYzUaA/HgNP6Gp6cm97S++h%0AhY8Y9x8x8I9r74uBp6NfXw8/CQa+RIlv6w0R1Y95OwaGS0vr7Rj4wR/vaGbvN9SPw8CLqXfZyfKt%0A1SnXC0NgkQtet5nXFsbJyqz+B00qKQBgHuf0wrDwet0RP6JpmuPxCADDMDh2DSGs1+tSysIndDr0%0AarW6utr2fb/f78dx3Gw2bdt+9tknAIBop9PJMbCPHCZWcMscQ60jDeM4ns9HEXn86Olut1nYwqq1%0AlDIlPxuSeZxUyQgAnJxWaw00ZRguMTFERAM1BYAlO0tEuDJHEpumUaxCRQxMRtxENMREkVhViQJq%0ABZnsac8hr6rBrEhtmiZyIpEqMpbchY5jCNo4uL30RKgqlApMzJxiK9WK1Fo1BFBCAqsysZrB8y9d%0AxbWqgkvOYEqx1qKqpVREtACIKGZFKjM3Tiv1MQNSO+XXqWoAI9ekIRSapbxFx7HQLGSFiIaqANUt%0AsHn9z5Hq5hIDmwgwuaKMTxEBgFbybE/DSa3WBNQ4BMYoKDrhYnEmvBoaQkiJpZ5Op5cvX3766afr%0A7cYQRGS/34taSgmJZVLeQVTVKcpvoGhmJcsBelh1ERGZKuDp1OOs9xtTCCm2Ztb3VerQn7p2NeH/%0Asa95AEzMbMg1ploHEBu15pzb1EQOaGxSSz+EJsUUPn365Jtvvh3P/ctat7vrCduLmE16OcwTsmQi%0AYzbVWsXrkMcYKQBCMKigQAiAQAEDsArkKmY1UMgix1NvVXbb7WbVxRA8jbSJwVYrVd3v97c3N4S4%0A224D8/l8FrGU0hTgr5UyhRBCkwgspVBKmXMs1cyapmFGQ0LPS1YtIgTTdK1WLfIzZNrv9y+ef+sP%0Ad7e7CiGs2lVvPSEO45kAVpvuH/7Fn6eUfvP1N/3p3CJ23bqU8cXzF46rrx0DH49AOORxFVZkxiGY%0AiKqOtSjCqmlDCL7OCdEQXdrevDDb+2HgN7fiS8ffBDlEgedcD9fhW5bSTJ/pEBkh56y1ns+nlBrn%0AFSNiHus49r7Htm335Mmj1DbPnz+/vTmc+rNntIKrMAgCDAwtYgmIIbJZ8KLHIqwgqipazudBq9Rc%0AJmUswJyzmqskMACISBPT9fV11zVtm16+fHk+HQ10vdqEEAG0iEzKeUYiUnPOOcccu/Vqs1qnlG5u%0AbsdSHFG7jxJmmQZhiRSJTJUqQJiq/E5JNLVWU6/kbararZGZKYAJKFhVsaFHBI4JCMlQAcyrKNca%0AiVOIkYOAqCoxrbtVID7ByVWRV6tV17ZLtWoRqSruSPWCAosbAlzkj1MKzappz+fz2A8i8uL7V6p6%0Avdt2bfvsySfffvvN3/7NLw+H07/8l//SP0mE0KWmWXW766vz0I9DAQBEXjCwk8J86UwrSrTU6iWo%0AUmrT4+QOx3Ec9/v9//HX/7///J//8/X19WeffeaOp+Cig2TMfDgcaq1mOktbMwCkFIjCvFzJVbHx%0AguawLNdLDDz9QvhHDHyv/REDv6O3h8zIe+19o8E/IQa+y2n9KCP/Dx0DP5wD/Mf2x/aTtze9R/CW%0AmPO723u+qD8esX90c5SyhGcvh+TOfv+43jtgwWCXB+Msy3QBqh+W4/IDPMg551XSOI5e/kHm+iJ+%0AORE5Ho8vX758+fLlfr9HxL7vTWEYhuPx6DaQd+gnwhztcTBcddLfMrMQkh+jc/FbxxuelmxTGVET%0AEQWF2Yy7hP0OtDyGhhf3Lqa11lzLJEwSmDkYYTW1LIFTSxRCdLBNZgCkY621OBQ3s8jBzSm35GyO%0A2yzOiDq3xd+/+C+kVhEp5S5I4tjDa3Qui1BcSWbOCvZ7uZO2BnCqpNvobZg0V8wMLqRWFsmxEAJN%0A8/aaX8PMap2ysomIeFZ80apVkODy4b7uUvHYGsxnuhKWmoGaqAmAEjHzVAEVAFXVXS5ek4oCg2qp%0Ak/TOQlP0JNh53TpPFQOQAYoBemUgU6nV061jIIapOphWsSoAFpknY/ci7909I9PgrV76klR1GAYp%0ApeO0brv1et01LTONOZuKkiepgoe2zAx1eos8/na5JzDfreG7pz+znskLI8GdntM0sTh5EokIp6d/%0AP14kFyro/piIqGkaQPaucE7197VBk88ASym1TDxYj/XRXG4I5jgwAMTIIYSx1OVB6+uM4sv9QVUZ%0AMMYYOQyIzhZRrfZ6/iddqP4sHZoZ4mv9+wws78gHbYn3fqEL/UW4/By8RdmBXk8e9lPQZY7mVM95%0AzzEzUAFjcw58LuK8lWp3W67ZdCFFIDOFKXsFEcHA/T4iUgpMnrh5A6SZoTP52QAQbRESM6u+BgxN%0A1TFLMJuK9PgWAYSti+0RUgjulVlWxTIbqmpod+/y7P5YVtqycV1+ZbzS4bQ7gZkXbMNJXFGrKFoh%0ADfSasCLOVcR9q5y2GZwU7GOMuRbvXpYq8fND9GkJIaCxiNQpPG+1qCogOBEkiIzH4/Fmf3vq+6Ii%0Aplkq1kJ8yYqf7tfl3+xC2NlcMpMosBdmmx4lYUCkcRy//c3z42lPRE+ePHn8+HHXdZEphJCa4Ntv%0ACKHr2hjjZrPZ7XZd14QQSpmwLhER4bLyl7V3+WbdM1d+Xwz/P7Y/to9ty6q23yco+7O1OwD8tk/a%0ADwSB/VxYXGH0jiCw//HmRL/n1H/kYX8MAk9tuanXn/LPGAS+1/+b/9c/eP4lfFsQ+PLjpOC29gcM%0A72cIAjv44VnhczEX3F19T/tkogTPmsyLSb3Mj87mkZs+gLLI1iMqIjCjF2pa+Le3t7dEdDweV6vV%0AZMowL926bd113W63e/HihatkmVnXdabgUQqdyz55xpf37ObXjJTodDoNw/Dd86+//OLPPvvsMw7h%0Am2++OZ1OfX8mou12G0IQAdcDMzMQIIIx94jISJGYAZsQUW2QAYhLKYqAagZaoTJzG5PDVOcnFy0E%0ALliKVXpDWAcWE0T02h7cJja1ks2s5mKsIQSdV9fCcFsYsMgcUrPAgEDsWsnOcFNVtybB7opDUki1%0AZplhg2M1xxLzsjAFMwQKRET+f6tKUBWEhhmZQTTX4gE9N2cZycM+k5cBCZAcWBqY68HcLT8jWGqu%0AQjUxZgKzUqsBBAseRTOEBec4hdIMFQnNCC1QQAOxyfxlRiLGgABQSgEFpVoKIWJsEtBKXeNayv54%0ACCk+ffrURcUF7NWrV3XQtjWmSECRgyMDBlQiUhTVkgURqR932/VquyWi4Xy82R+ZOYTdks9sk2BV%0ARsR11/qj6YtKLm6gr9vVPt8ehzMBtqlZtV3HMTR07LWOQ6nCTZtiePr08fPnL2op/fGw2u5CYNWo%0AOlbzzYTu1jMgAfpbqao1F4KE0SI3amVKtiDCFKVUBahVCCxwFJOxyu1+X3PZrNrUtt5h16SaR5No%0AomM/ODbwWyMkQMo6ipZ+qL66VqtVQGDmEHm/h77vS19LGUuZSvIsmCTnXKSKaYOw3a79cq9evfLC%0ASKp6/ehxDKHruv54CkjDcDazlNLnn3/OzM+/+fbm5ob6Yb3bDsP55tWt3/KTT555mRzncaSUvIwq%0AAKhA1mxmydS9HjyX8Fkyz2H6ZaoqfQnh3txUL7f9GYhObqmpSA+AYx4vfbecMoFAVWNMOMm/iYiO%0Ag4ik1BIRBwihK6UMQ29muZaU0tXVlScG39zc3OwP09ZKqGBaR1WNqhiip6yLiIEggJoFTk1jfd+P%0AY8m5Pnp01XWdB2mNp7JkKaUilQwRZbvdesB57HMuY9BojKgkNpg1l9i15nJ7e7vVbbNqnzy6PpzO%0Azthf9iia5aYy5AQphGBGRSoAtW2MxMBBQyylZKl+RzWLsMQYmSIiGmKuuZ7PTdNgJWWOzO5cKCbB%0AbBiGrm39a6siphpD4NVKRNTM82M9fYCIstQQQpGqqhNXZVar8u2lILpDZ7PeIfBhv895ePXiRmq9%0Avt6t190nzz69Sa+Ox+P/8v/+D/v9/nw+/6N/9BfXOXfrTWxSiF1qwlhkYRIt/jqY18P0kVXLOY85%0A59K1TQQOf/Znf7Z4GP/tv/2333777atXrzabzfX19WazaVNcr9dXV1emuHm6adtu1qSsqlFE/AM7%0Au3vSQs6//Apf7r0qiHOU84/JwG+2PwaB39Hbe5vQPxwK/qnwKpKTCj8SlP2EI/lJ2ocO5rUI8I/D%0AwI6r1DEwzG/Cg//9Iwb+nbY36NAPYeA3V8JPiIHf1tXk7HfD/yEMfO/JooERmro79n0jw+95I++H%0AgQERXv93BFARcz6Vy+26jLOZOAeyVkU05uj9lTKGkJjR/6saShk9aYsomIkZepqqn8WzGodN8Qq6%0AxMBeYvfly5dPnz7t+3673br8lWceejQjxuh1knLO5/P5dDrt93tPDwZDIhjHsgQExnE8D32bGkMI%0AAMjEMXTYgdHhtO/P49e/+epPvvzTTz/9NITw9ddfHw6HY38CsPVuG0I0j8YRmmEVZdRcBkS0tmEk%0ARXBAPgwDAOScXZ8N0ASEiLrUqlg/DgYECl7syA3jcewZibdsogCIgASYUqptp1WkVA9lR2abdbAu%0AvQzgCDYEaiKoqKiquq6pkyEZTESQrBa1MmXZEVGMTSnjQqYNIYBZKaWWkaAlphSiVpEqHCmGYKIQ%0AoEilQoU5xkghIKKr8nixKJjjHjUXSOAxXQBwurtrgCOZgQD6WicEiEygKecBEJCAEM2zBplpfseJ%0ASEoda29SCLrQNEhkWqdwlk2BLLOJlO6wZJI6A7OqwBZi06w6MzudJed8c3PDzI8ePVqv159/+gmI%0A3tzcjGdrW0OOohI5VTEBi0jIbGZopkVHK0fqH203m90uEp9Ph9ubA1Pc0TpGTrFR1Sqacx6yptiu%0A1p2YVqtQQUsNTXIZntPheOiP+BJdzqpr2jUhnOB4OqlC7Nq2aZ4+ffr8+YtSyvl8XK23KUWH12IA%0AKjajEYzokGOqLmOWc26wIVQOUVVNlBgICUNQxGI2VsGgbQwmOtQKQ19rbcYpX9RrrjizYBx7Zmy6%0AFRHkLOrSZSFoqZ6Q77vGatWGEEjp+voaEU+n05CLV/3x3ITpnUd0tadhMDNbrdovPvuciF5+/+Ll%0A99+BVjN79OhRjHGzWR8OR0Q8DScxa1N6/MkzI6QUbl6+gNNpu13343B7eytgqvrJ55+t1+txHF1C%0AL8aoWpFQiwBAVk+LhdQEwIAJGcEhq12UkdcfwsCvbd0X4UeYA/KOOiagOJdXxLktm66h+aYxYeBa%0ARsO55py2betCWSnZ+TTGlJomIq5jICLyWyZCADOFKoNaDSJEZEiBUfSOjBNDQx2eTqebm5ta69On%0AT9frDhFFkIKqTiruqqpApnXVdr/44svvv3/Z9z2YkYCBoqLCiBYpRJh9XkXqfr/vVJqm6ZqUAh/7%0AcxlGgSmg2jSNB1KLFhQMIQBg1XEcjbqOiDgwM0KBUopniLjSW4yROaSAvlr6s0t8G85eV1BTU0Ma%0Ac26bxiH9QluIMRqAX9rlzQEhcVhYS0WqT/uin2xGAODFh5nZZefsIOM4no69g8nVqt1udkzhdD7+%0AH//7Xx/Pw5DLP/7H//hadLVacagxNoECcBCYCEHeeSAGRF54UqjVdBiyP6Cu6xT10y++JKKY2m69%0A/nf/7t99/fVXp/NQ6kupBldXHEtX5artDKhr11276bqOKMi0BzCA1kkP3tq2CSEBkFl2mUB3Pr62%0ApPWPGPhd7e8hBhaQB//p8vSPAorvSgz+yZDnRSngpcPFon2fDv5wMXAwe+0JAeCDJ796fvv42dW7%0A+7r4QBEAsIEhsIIhkJiCESAQBkNb4PLFpd6GSd6EynDhS37bWW/8Lg/29tZm5FlI8/9/q4/HZt7O%0A2wa8/Pxe133nmN6jt8u35c0xv31beosg1r1pfNvsfQQwfvfjo8uNwzEwGL4huD8tgrlYPC4d2t3j%0AXkDs/Ms04vca5N2J5icuTLzLkSMCGCEpGBmIKSKpCKiNPrEIHKIxcpUMAMQeHqtMgVhMA2BV5VzO%0AOIfNiNU0AaoKI5lpFC1SocqgGmbLw1TdjiSaNDwCojFjCJTzQARE0DRxGCgQgInW3LYtgXJg2mye%0APXvmAHgcx9Pp5PTpGNsYY5GJIYlMDFTUWJGa5ELBSKHpsKqdhlPfj3/79a+//OzzzfXmmT0rVs7n%0A8ymf9ahX19exSapVVaGagpRakUhIFZUCRQwiwsQtpnEcVdAMiSiGZIQKRmQxNgCUi9Ra0YyQzExF%0AiKHUMZ8Zu05dicoQAFbNCkWl1MjMFFRMspARESkqGICAeCQYBDztk0hyEZF+HBwOuQ6WBwfEauTg%0A2rQhxVorc1QdmbyEkLMeFc20ZhRGxDZEDVFVx35AREZq1smVmd0fwYBNCqqqUhCRCYDRFGoVEKQU%0AG2QELUXNxLQaKBkRs4kBMAZMMSAGlTMhoighQZWwaKgSkWmVagiKRsSMYFK1UgrRU9lEREUVlICM%0AfM9DotB0bKjDMIhUMVHQhBZjiqu2Q3j58kURoUirVdu27WrVPn32CAlOh+PQn4goxRYNmGMTWwGj%0AQqCYSzETBQTFUqRJIbZtq5rH8Xg8EmLXdSmFmDo1AOJc66iZgNIqFhAZBzETq0AUmy6VMh5lyOPL%0Am1dN01CgJqYQU9PIqT/nsYQUE4Xr693+eBbTXIbUrlLXAlMpxRS1lmoQY0RCCoxMQK6MbYCQa1Gg%0AhAkBmKOpiCqgioiZUCQDKKZe/jWr1TJ6BrhnH3Sr5rvnfe6HpmlEI1gBBbBSnEWeIhGhaSnlfDww%0AgkhhJmdEX11fhxj3+30/DEX2uZbtdtt1XZs6RqaiKtWkKgdliZGfXl9Jya9evHj14vsUuGG6urri%0AJm13q3EoLPU8HIukpmkeffoktJHbcPvq5tgPu90mSx3HsR+GUsfPvvjFdr0Z8uiFkVTBTJFYVaVK%0AERUdgNYxKgkjx0ABOWgVETEXM0AzRMZJre1iy30dwV60ZSO1mUm77NWKD5zom16goKDAYHEpRaaS%0AixFhCBipTUGDJyaAjCMGDoybdRP5cQzkKgk+SFUSMNOsSIQBOEQlr9etqqZCFFbt+mTn06kHeAn6%0ApOsah99SxhgZAAzEzMZqMoqC7TbbFGIRAaOq0udRs2mwQITMYsCBKDSqOp57h6wxxk3bjIR5HHMp%0AhBxjiEy1VlVTq6UKMyPZeTwM5bRarWJomqZJGBQERAQgoBXVMg6ep5BSDBjGcSxDERLxGkQphRDR%0AJNfCIqratW0Iwbnk4zioKgV2cT41KyWrauBIRMFQkQBoqDkP40jUdG3btrPzovbjQGgxxph4vV4z%0AwTCcD4ex1qHvu5gCh7DZbnPOL59//2/+zb95/uLlv/gX/+If/sM/TxaIzEpNKUWOkaMuDQzRRJW9%0A2Dr60xLLxYgFLKUEattHT424XW+ePPv8P/7H//i3f/s35/N5tW4/++KLzz777MmTJ48ePUophhC2%0A601M7IJ5IqWUooJgRCEAUqkmqmjEHABQpJIFdzkiopGbE5Nygq9JBXizoMZP2D4KS36AOJO3Hzns%0A5fTp5Z1rcL5p4NGFcMmDB7zH8D6sdNDcPnhOAMBem/63XtcLB9z/8XUf3xvtXXfx5ln3oCm8njzy%0AA10ZvW0Hng966xh+f5Dt+z/3d0/J5cq8HwF+xzkv3wMDz0dPGHgq5WoAiF6PERUMYcqHwffyZr0N%0A0D/44Bd4/KG9veUWFgcMve39QXSZEpvOAjCjhy7x46PKl5Hbt/V26TF6c8xvxH5fG+ADcWD8wGDp%0Ah7YHT3zzR0WgSQDq/TpEdgx8aYS9Dlnfd8D3jrxcP6/14FOHioBAZgbEgObqSog4VamJFAGgFFWV%0AWiEEYGYg0Ene2WUJAF1ebu7HDJCM0QEUmCkgimcIgxdzU8RgIKbkVZG8PrCbcU3TrFarnLPMfn0v%0A2IiIm83miy++GIbB01aX5NXNdl1KOZ3HOXNS1aBIxZzd4DAzRUpdK2DjOMI4/ub5dx4SfPbs2Tff%0AfHM6nz2s8PjxYwxMTIEJmKCUakqloMM+hx8IqIrCzJxzJiUwjZSMkCGAZVVlMQhpihEhIpuqSi6D%0AnZnZ70hV0RBRmtThFvLQm2jNJV/ox3irtRooI4sUQ0A0DOjhUH+eru/ik0lEHhxTraVQjLECRGol%0Ajx6pCCFgslIKGjCBqn9wIIQQmV17eiRK260vHg/aTHo2oFbvEq09YAIZYowpRDTI9S6PGtCcIG2g%0AItV1cUE05yy1tLFBD/UAESCHEJjHsSfAouqlmyoaoSUO4JEMIhPTqkWzzXnICBBj4xVWq3lFKQXU%0AGBvVdPXo+ubm5nA4fEP06dNnnma53eaaS62nmouJapCQFCmEEDCleUo9iTcTAGiTQmyaFgFqLq5d%0A7CHoEJK4FrUn7hK2bTLUcSy1VmQOgdrVBozK+bQ/HfG7b/HTz6yzdtX6GjgPfc0QEq2bDoD251Mp%0ABWhwz47PvwmIlClx4C7SyJeUSLMxpQQizBwIRKZsbZFiZoBEITIHUFO1oZb86kbBHhN13eof/IN/%0A8Fd/9Ve3t7fjOPKnvF6vAVM9n0sRAE1NEkEzK6Xs93szW21WvqV49TJfpX3fn89nnLN5U2hD0zRm%0AC020a2iz2RARI758+fL7775jxECwpauUEnaog67a7jz0CtY0zeZ6Z4xAdHNzc3PYb7dbhWC1Hg4H%0A+s3Xn3/5J13Tnoc+pTSOI861eZwbPI4FoFdtYpwYCkTkFoQqgokZApiAEiAjycTjeW0TfnCDvdxp%0Al1MYsMzKBZdI2F/JO6pwzfMeZQiocyk4Is/VVWIAz5Ehbrv4FB8xwn6/N1UzRYCp9BUSgQFoE7mQ%0AhUBmU7oEhtA17fl8vr05SLVPP3m6XnfMiE0qw2imHBAAEocSzbJEYm67Po+1CnNyibtctYwDx8TM%0AaoQEjGRoJpotm2JMnGJEmFQAPdV21qifijATUQiccz4c9m3bGkjXdcA2jqNWzZIRedEgaJompGbF%0A0VkDIgbqQlMYQiCoVURGKaWsui6EaXestZZcRKRtW5/GknOpmSkwM6pFDmaGamMtejqrajuR/9l5%0ARqqje4LcodP3p5yr2bmRJrWWUlqv143KeRz+v//hP57P59vbw1/8xV+sV1dd142jdd3KqTkAk+B2%0ArULk22OYuAaKVWQYRwAAoBDICLvVplT9xZ/82fWjJ7/81X95/vz57auX3Wq12V1fP356dX293W4Z%0ADQDGccCqCIwQiQzZGEjVRRYB1C8fYC7ZhQZOuXLz9YKjNq9huLOdfj+iYW+1V9/WfuSw7xne77Cv%0APs5QfH147yuY/Hr74Dl5o73ruv7tePPu3j6xHxbdvReevfzx3VNqZojqNI2PeMS/H+vZ28c99/vN%0A5swaM/sAEawPwMAP8Y3vOYQQp1y7j8PA734qP80zu8PAP3QgwgxHvQ7BW8f1U2DgH2zvGPAPbT1/%0AFzHwj2/vi4Evjl8O80zg5X1zqAYzxXRBWSGEyd/9RrfLueC5iBf+v+kPEBVUVeYIoAYQkxsi6ml1%0AbeuRutXhcFCAqqo5TzUzAFar1RdffOEVgD0+6XaPUwqPpwEAaq2+fTo5zWEAqQiA6+uWUvq+//+z%0A92dNkiRJeiDIh4io2uFxZVZWdld11wyq0dsA0Q4GD4Pdtx3aP78YWtoXYAEQoYhmqqfQVXlHhB9m%0AqirCzPPAImLq5u4RHldmdqGEkiLdzdVUReVg4ePjj4nIIaCfffZZKeU4Td7DFy9epJSQQwmBmT3b%0ATVWXaU5j9EQrjMQFcwAqVMrCzMwSw8AD+MUiVsrM3NMpkUItLnU83qB5CjSIFFBALMwc0qDLYkXy%0APAXCFEJMCREDESPmnFVEjaBk9yIYGjZyskictQIy3SxelmUYBkYwM9fCIQ2aF60Vkiu+GhFT4pwz%0A1eT0Cjv3SlFPnz5N2xSRp2kq0xJjDMwCILnWUuJWJGlZfBAwKGdRFQAyFXO6IjQFQDMAwmGMaqUs%0AMpdlO4w9H9nrAQ+wEZH5OBUtaBZoNBIB9Cg0GCCSmqhZWTIaEGBIkc2GWGt+ipoiZc5ENKZkIk/2%0AF1dXVzc3N9+H8OLpM0ds7i62pZSDHJaS1VA9JWHcU4gxJFMwqMVglqK0ZDNjJA4RAIqor59xHLkO%0AmAgiiKqIEQ4xmRkspYgAUQqEmw2YaV5upuM333375Re/BIBxO/ryOM5TWeaQhs2QzOzqeMjzDAAh%0A1PDdYosKqGZPaKybTQ2NVLIBIIMYZFic34iZmUFEfPGrlqUAYqGYYiIT1SKg8sPL14hIgTfb/W9/%0A+9v//J//8w+vX015+c1vfrPf7w3g+vrad5An907Hw7IsV9eXBrrd7bzzbgMzcwx0OBymw9ETlUGN%0AKFKMqSXnM3NKYbvff0nEzN9///23335b8yefPk0x4mZzmJYtwGE6TmbDgE+ePHHc+OvXr29ujtvt%0AqKQi9urlpel/++u/+fVmGK8PNyEEv79X3uJWFbavUkZyfQSZGFEV0cR9rI72cujLY2zgLmPPFOjE%0AYcqVcX1tBndWKm9ZcqMiq4xTIhmAEblJSwV3TCGNm/gZfeavL/PsXPEGHMCQkRAVMIJmASIMYXB7%0AMoQwpI2Uw83NzdffwBe/+Gy/36YQeMRlmq0WPEMMAGrLUphoN27mkksDZYR5Pi5zyUfVyMwAAQiZ%0AUNRMVGwGjCHwMG4pzHgkr0vEDJ7g6uABMyPiEMI8z6uqS1tE5JyXwjlnF00uY62x1jnCX81cyI81%0AsdxKKVr06vp6SGkcR6f6Q0RnTxzHcdxsmHluHlLPjxhi8omYS54ORxFp1ZKp5kjPRUMYYxyG59vt%0A9nC49gNiKXkcZbOxzW47DMP18fBf/v//6dWrVy9fvvzX//pff/GLv97tdtN0dBhFZ6ZrZG2qqiE4%0A7ppUQVVnB2lDZGZLcbfbqeqTp/t/tf9XX3zxxevXr6+vLz3f2wvjpXFjkhFxniczC8Rey1Mq1lkZ%0ATUhBawyDMAAVc+sBsGmqJx3ptLD/LGxg+LCI370xhjff9vF64+o+1D95XG8/0O7t7a3WF93bHTtB%0AF8968j42cP+8a4aPGkNUAH6/lfnzWM/ePrIN/G4s0I+1gR/Iuf0RbODHzNPdg/bBS12iGT94Qbvu%0A0UCVD7eBP6Q9op9/vjbw2Q3fqbfvbQOvv0uNiLgXb3A7BwC65tG5lO7awN02648+2cyoZlTK4tUd%0AzGCzHVT16urqcDgcDgdXbjx/0m/Vq9cC6H6///Wvf51z/v3vf384TIfDwRozTQqVpcntESRyPdg/%0AJJOuFXkSLwAMw7Df70Xk+++/n5fleDy+fPnyxYsX4ziOFFyxlkYunedCwYvlmBIyc+YMgDnPRIRE%0AIcQQKVnyuJybhbWophHHqgQXFcjgPwvUhF7z0LkV1xQBgOiJlzMBYmU1U1IwIy2LVJR7TXVDxMTB%0AzCo5TaMEG8cxEIq12YwJS+54vYBe7wmGoXJriVWCU7/Pq1evVNWTRed5druXG8fS2s3hbgUnJvax%0AUhEzQwJmVjBsHC2GmFJSnVTKlJcxJh+fUpYYYxqCZ0XeXM1HVc96dsfBaoERg4GBFcmUETHGaKKb%0AYYt2KCoiEopIEPdxmJmIHA6HGA8xxie7/TAM8zxvdqOIzLM7BTIRLcsUEJhC57gqpeDidZUVmMgQ%0AweHbNs+ze15SGLxjk1lZihRFxDEmNOCiRUUMQqTNZnMEEJVpmjzpfeg2MMI8z5IXjmkzJFW9Oh5k%0AsmGwYdgMw+ArVsV8G7nTp+0zdj5vACgZYGUDh4AiAhGWxcx0KUpUKAwhRWbWIiDl+uaY0hUzb3cX%0Af//3f/8f/+N/vLy8/MMf/vCb3/zmYr83s6urK0+2dOqe6XiYpunm5gYANtutr4GU0na7jTHG+NrZ%0A5lw+eGkzbiaN14yNkTe73S+JiOi77777+uuvfc1cPH0aQ9gO443ZZhgPx2myCQAuLi68A69fv54m%0Ax4PMqvLDDz+IiNvAN8eDB/RijNhCYb6k3Qw2MjRQRAIDhGqxmDgEUsAYqVN+wONs4LWw9X83aZhL%0AvitmqfEPO2qgaGkVpHxnEIAQWZOH5hgZBjPkYUQvk/Py5cvD4SCmYEUKBESOgYmECFGWogDSqc5D%0ApHEcp2mapunrb79Zlifb7XaITIFVzAxdhjMz0TzPmRB3w1iCzKUwQ2iGa1aRbMgKFBCRkJBAzTQX%0AJSKl3fYipfl4iF7U3cxiHDab0StPSYuKT9Pk1FmllN1uF2NkVp8youTSxsfEE/vda2CIblqPIt5h%0AVQWDpdZVHlOK7qKd59lRAJvt1u8wTZMZ+zoc0xBCCMsy5aUs2b02fQc5mZVq2Axxu7vYbDaHw+Fw%0AuJ6mKeernHOW8vTp02cXT5j5v/3j/3l5efnNN9/8m3/zb/7ut3//9OnzpdZ1r4gA5mBWnbkiktJQ%0AGbIAzGyph1HsXzkej8MAT548cW6Ly8tXy7J4Le7tsgzDAKpOHF0cVg5Uz1apdY6ElKyGNRAYUBQg%0AIKKZItgqLnJLMTDCn1fy6/vEPD+itdPttI9yN29mhlitoEff+cNjv97e0/pa9fNuT94/Dnzn5g/e%0ApF2qYPR+8/tnaQPDJymD9G50Uz9xez+D7eweH6EfP0b759LPH6+9t8X+Ts1P8bXB7HrM2eeP7FL3%0AXcFtFyAAqqpTLiM6X7QWWbyipFt0Hr9CRKe68UKOHlxFRGe3iimZeUBLEL0u5anWBbEHWKpDvpSS%0ARf0m2AI1tqLQdI3QVoVVoBl4q4uLiHgyoS5ZVQmIArtpUkrJKjkXEQMAZhZVM1EVRA4UhzRUmtyq%0AMKEaqBRTlaKO1ibAQBzZ86BFPDYuIrmISNFc/QIMaICtJIwbGB6rd3YxZ+UFgFKk19pxP0TFYTae%0AbOjJTiZmAmDMFCOHQKqllCXQkFISwM740hcAIpqJqqlKrfNpxfMMCaBXMlJUYiBDFdFS0BQJesEs%0AVVMFJtKCWkRLBlUOgRljjIHY+y0nP0gtu0oGaCIKotnpXSN77SoOSKhmZCIimgE1IDmauuKlS1GP%0AKSN1Si0EMiRDNQRVExFPnObWV1UNVCcoEKu6eVyHUVWLKDPT2iWk5kzdZMBYx7zfTaxB0QgN0cDU%0AOYeJkGuNJahYZ0FEBDQTBkZAcLgjMAAwMLZkNjKg295L8SC8e4KIHPeLgbbDZrPZdMp3t1iGYXAF%0AvVOOOxiEiFQll2KleM0m18mJgQmUIBCzB1PNCADNQvQQtJNFnbxjfRB8b/oaVtUG5VVV9bMZgQOn%0AGIcYB8u90BS4zyXnTKHuWVFls7AqtGNm0PY4ABBgHYM7jt0zOfZI/emuwneKzzfh2R2LXRISEK0K%0AC5t5ggj6N27d2a8n8tDoNE2SzfAEqCEiACQiBXFNy8zUEJCRFZmYwETzNM+AFjkEQgIiShyMTJCs%0AiLFz7CEiTdmz2jECmwXNWoqUnCkaIiIFAHBxyK0GmDY701olsw4jKqrmyaiEalBMO39V2zHV46at%0AVlOd89sVEHwEiEBVTU5+VTE1MAVDrlvY/0SN/bsvM4Ja7KDPQj/aHDZsZpFRkjIRh4BMhqBSJScA%0A1FzlIR4ON99889U//dPnv/j8l9vtdtgwoJaszU96a2GrCoB1Y9sFP6IxB1UVMEVg5mGz8R3npekB%0AYFkWrjtVvYa5mSlgT75wx9l69TYOS/eMAiCCyZkqhau2rkH1I6gWn6J9dDunuyr817vD8k5qmLu0%0AHm4fK9h7tz3WrkG400N/uRpY+lD76N4JesMYvqvB/N9VC+tRe8zQ4FuDwG+kXO6Csv/6gUHgR3b7%0A7q3e4Yu18MxDFz8+/Fsf/hMFgR/dzz+vIDDekYlna/6RHT670h4dBCbqRLvWU9ccOeyfe0DVrTho%0A6st6cd7aL60buKr76poHges3qCoAOI7js2fPXr58KaUGToko5zyOIwB40MCDSx4E/u3/+C+Y+Y9/%0A/OMyVwSdG8xdkXJ1hDh2tUxEsJm+K9Que6i5lHJ1dWUAOecffvjh6dOnlWO5RdpciWHjBWYzQ1Vk%0AIq3xScEMBRBFAEANESMxIlLT4Ryd6OPmuFYmKqUQpWyWcyYEMXP2ZkZyU9PHUxtQ2MzADGtZFwqR%0ADAEpiKmIgJxS8tyM8bogkU2k8gar1bQ6r0qCiJQIDaoLAIli1R25Ffvx0M1mGOOQuIjXtiUif00i%0AYo4+RDnn7n1ARI+EOJoeydQohOAw1GCOoi/CGDm6erfkDKBe+hIApsNhmqYYY9htAwW/ppTir2lk%0AUlmjkdUCkoebzQwMJJdCFEIAXXabjX/31dWld2yz2bQa1AA2t6D34jMVcMMch6GW3j1OcynFilzs%0A90QBSEvJaLhkYc4ePA/MznaLiHA8ejrokBLCghkKCYhSIBxqUM4f9OLFi0A4DElExKwyn8e0344A%0AcCxLKSWHJYVht9sSkRO/KRRUzJg9Rd9Vbd9TaKRZCygmhgaEBoEYoy0VxKGq23GMzByIjDPo4TiP%0A4zgMw5Onz//hH/7hv/yX//L999+nlP72b//2xfPnqnp9fW1mTxG3+93Tp8+Y+fr6epomM9tutwBA%0A1Mo+XewB4Pr6+nA4iMh2u02q43bPPHLO7qNBxBAoDsMXX3wBAN98882f/vQnVf212ZNnzwLzfrO9%0A1OsU4zxP/oKbzQ4/QyK6ZJ6ur1IYxAozX15eLr///a9//evNbmtm0cyh+07U1J0+pXkxFEAQE4Ei%0AECJgIBPz3NYVEPpM/L715O0XVHlHJ/uqWxcN00FEFDH273pIs/3VEKu/QyQzRzRBCjHZnrYeg7+8%0AvDwcJhNddNZicRhCSjGkFMesp4jrkiWlNAzDNE0Ien2cVLUMYYgpRjZbEG2/2Xria4zxeDwCQKLw%0AdLd9fXlthIE5brdDScdpOhym+XAT0wisTBFJTdHttAkkBEpD2NkOEed5nudjKR5fJUZURKaw2Ww8%0Alnt9vDGz/X4fQhgiAwwO4fEscc+vAaKA1YzEYZS8TMvCzJvNJiVUVXcFVmnDNa4uIr6zQozDOCLi%0ANE1epBoRA7HFiIiLVB9Kk3JBdRFTyfI653nKu/0mcNxtLxB4mg85y/XltRm8ePH8yW4/juM33337%0A3Xff/m//2//nm2+++nf/7v/5P/4Pv33y7Dkzm1XAkY+qp2RXEsFWZ1tEljb1IYQnT54QUYdwP3/+%0AHAC+//5bd8+523e73RJDGAZZFkVAM+TgUCcREVMQT9NGAwKoztxW8IsBblUU7wc9IiKwY4i6GHnz%0AOv/07f2Tgd9bl1u3un1XqVtdXTm77KwPD92tl5984MqPFey92+4JPD4gx/TMBq6dfKDg6JvbXWmp%0ArUTl4zpz+26gcNc+f9+e/HTtIwSBrUWATyWnHmkMv8UGflsE+MNt4LcaMI+cpzMz+E1W8aMLKd39%0A+p3u/VRr6F1k2Z+RDWxA3Qam2wyE6/Yer/YeNjC0+KeXWOzefWda6uYxAKzPznuPW7sdCgYARXV2%0AOTZW1VKEmXa73eXlJTgNAlKINE2TawCbbYXpFhUAQN7/zd/8jQp89913blsiUmOU0WlazCznHMyQ%0AgmPn3OoLaD3y6DbwOI4XFxf+XofDAQBM9fXr10+ePKklfwhD410BgEDRUDGE+s5uBwKpFcaIqgYC%0A7kEABAyRq+Xv+lBMnIbASKrCjKp5GCKBFaRI6uQxaRiIwFANPcQhCqKgnlhrTV9RoZSiEQas2hVZ%0AfVDO+XBzw8yedBeZNAQ3gURrlRFVzSosEkIAhY4V5xTcUHe9DQC8yM2YhpRSGsJkpeQFEVGdRe9U%0AsamUIqLoWGFySKfD81hVZMkYCMGQLPpq1ALMngqIoK5ExmHcmQHAfLy5ubkJxPuLXSQuCBmsgJmq%0AmaAYEDITIqETYglmrTaA5EKAIQRD22+3BLDQdH197VjK/X6vqq9fXyHiMmdVNQQxBRFZphBHIApp%0AHIBck768OQDAbrtljmo258XMCDFgSJskVggxxrgDIKLj8VjUUG0M46ILiBqAqgXGcYjLUaZp8pTr%0AFy9eENhmM/r2mJaZwTikcZPKjUzLpKo66hDHzWZEhMPhIKKAikZqxbUrwiZd3AYuJQOESFZKjRdJ%0A9WWUZZkMAGBMyXPLAcLNMqWbFGMchuHiybPf/t3f/e53v/v6m2/SMPz1X//18+fPzWyaJt8y2+12%0AM2xcuT8ej2a2229wMTRwh4t35Hhzs0xHk2LbLQAMmx3FGH1lSgGKgZBj/OKLL8zs66+//uMf/1hU%0A/xbg2bNnMfDFdvdar0R4Ph58NsdxC8+f+c/T9VWgCMFijIfDzR/+8Icvv/xys9uWUgKzb2qP17mN%0ABAB2EqeaDRMyEBIgAKEWz6kERLRax+7NKu+ZrDtTwb3cXVed3fr1X0ubkUDBQn2EgoLW8CmR30fN%0AyGwJIYEWpBBjQMQQnw3D4OnQqlpE5HDgnONQxnE7xlScT8uIsIjpOI6bzeZ4PJoWz8sVkUFSSoEM%0AJpy2m02IHMPW87dVNSI8u9hcT3PWooJEuBkHQMODTcshxEGCMkYDNaFFC2sogc0ECTabDTMvy6Iq%0ApdQxrQATZPc6ichcFry58dLrm4EQd9fX16rYE14QsYCyh5yJMA2Sl5vjUVU3m00KTA0OLapoaFCd%0AsKWUm8PBq+w6gYLbwBVJRAwBiMjpErpvApGYSUBM9DBPc8mb7TCEOGxGICxlKaW4D0hEN/vtX/3y%0Ay1eXr6+urn73u9+9fPnyf/lf/h//8A//8Msv/irGyO571WxAxIT1JC1lWYqwSx4wyRDao2232yCa%0ApxWM4/jsxQtk/va7r5dlQcVpmRVsu90yAadkpXgVCQNC53EQEAMTkWYDGzjzIniFAgDCtXZUE+Wq%0AarFOBn6DIvrhtuWj2yOJbN5fkb7bznW2lq1zdts3GroPtVt6+OrK/o6fSMF+B4vLQBC4j/zJ5Lmf%0AHxcA4CHbeO1a6m09no+cIzxBBR9ly7zr1H8s2/jR++KtNvCD47n+9RQBPuv/m6zB+27U27sOQz9N%0A4d1MtNPX71rUj7Hk735x3Z97v3Dvxz8bp8jPtL1Z0fnJu/HWCz5iP9ePWEczcAVfvHffrZ2mZxZ4%0A/7nD2xCxmUnSgakeIIUWQ+ZWZ9JjmzFFZhY5OnE0AHCtByvWgr39capKeKvnAMAtVNP3lNtv/l3X%0AljqIrsOquy4LLe4NNaTjVXzIgznQ8g+tPcVAEMBfhANW0lcDN9E1F+LEXuQWFQBijCEQBo4hGqEu%0AOas4u5KICBiYOczDCJkZmMQUtUI9rbGXbTYbH8Ye0u/+C4bTgPRB8MF0U99Dx+7j8EgaYo35MJ5o%0ACTumtd+hlFJkIcKWYQjMGKKvFgYpVkt01WVDFQwuYIaEPpWO5bNaDc6oYgGtrz0/AJBqMR5mzipa%0AlIiCp3kztdkhAFCThqIkj7FDE6pUwc9hDVdbSvHC130dBiQmMimAZOKz33hvEBlIwToagpkNjYhM%0Am06ghmqIiGpmFqihz4kITBGICJkU3QFmbmGWUtTrbHGiBsU3AyJCw9M6vKN2EOhp0aqamaf7rXeu%0AlgKAElCpVo12WISj6FNKjUS6rgo3IHtibUdH931aZ9OA8bQqwIHHokpAvt7otO+6lFiLF2xg4LuH%0A3frcpDbFvjJDzo6Y6IFEs152qMJSrfqOGhYbsPfe/wer+5/98FC7qyuvX+rsmr4Nz+9w6giuVQJb%0AUYBCgxz79sw5eyaGlYLMIkJsLcWhQnY9Dmmiy1QhBmoIaoDCOFhNNuYuB3rPY4ySbcnFiplZh7RA%0AQ9cbgqkpGhZBs0UWCkwYHDYiIp60IdYmiwjpJHC8EZ02qUPCfS9XCE/DUUOTLc5zhlYrnHvU15yW%0Aq0faG/HhWdzJp4MasQU4fLqt51pISc0MzUyKOYSYKMSIZl5yTB3C4K6iw+EwHQ8vX778/vvvLy8v%0AP//si5RSTedZZQxRK1SOiB4Ns9N6N0Qws2VZbm5ucs7b7Xaz2YiIF0MOeKoHcxqy0xau/mi/4V1U%0AP5zO3HuiYWcSw96oOfwI+sa7trduzPe74XoLw53dffa+b+2D3amF+XNtpyzlLoc/xeTaowOzn6gD%0AP8/2yDc91QE2u+W1wpW39Wx8/deX310+//xJf9jpGlQEfuTm70IWEc1dZ+8LhF7/2g+5x/Thse0+%0AD809cP8HHrTq5EeEQPuB9BhYxbuv+48UBF4voYc0mzff/6RG+K/vGAQGAABes1bgyp58qCe98294%0ANbgt1teLeX1nbCigsy8SkaM93RzSlsflKkjlGb79IuubnyGlu7MfAIghphQiAahIEqmEsWZ6PM5m%0AdnUt290YY7x4slvypJIjh1/+4nNXHa6vr29ubszAuX9KqWExM3MUWYwlxMFZVVxXlpzdOi2l3Nzc%0AuMLhsFtEnKbJ7QFsOr0UmUTcJKjGrQEimRMiAZhBVo++qohEIkggxYqa5GVZFifXiZFBbT5OjMTs%0AhqWoaoaFkYANzUIgE53njFKK5kBsCEQgASTnDEWkiCmoZbCYYUlxw5Gpavw5Z5ssDGm73Xr8h1qx%0AIkbwGDgRiaqVbA3utWEOKaqWaZpEMqLFyCltXKUEUFcUAZQ8qOrmUOPu6mCBYYwGolNZlmUIhmqY%0AGBHBCAkCkhNPllKs5AIQKAJY45RGybqojeMYAhFRwFCIjjdHz/Xd77fjOIpIyXOHuCOoSuaAQ2RE%0AV/FVRMgImFQAA8UYY6AU+foGROR4cxhi2mw2z58/J6LXr68AYCkiKghMhITIaDnPyIGI4rDxpXKc%0AFjMbU2SOWWQpBQ4HAAiBKIZIp80CQFSZzNRLXpUiqspIgTiF6Hbm8Xi8ubm5uLgYh5hSurk+iMic%0A87IsSGG7GczsuMyTmapuxx0AMIdSZlVFRjRUK2AkIlCn0syQjAoAyoyBo5sfgEZhCCZCuWTfkMwM%0ApczzLOPmu5c/gNl+uxli2gzbZ0+fXl1d/dM//RMzf/7554jo6Ou5lnIBNAzMYFZyXqZAwA6IIiJn%0AhEbE6+trKTLPOdBRVWMajyJUZUu2ENz6+fzzz1X122+//eG773yLPX36dEj0ZLe/hGsR8VKxMeaU%0A0vZi746w6fpqHMdhk54/f/Hq1cvvvvvuWXm22W0R0UPTcJuv3kCAmKzaJsKMZpX7KiTS4puRiByY%0A0mtNnYncu/rx+ufTkaHV9QHN/LNVHNhlJrZMAVUFBpXTfVpKts7zMYSEIhRSjEHVtjtAxBBulmUJ%0AYZ5zWeZyfXl5dXW13e53+ydeM/Z4PC7LhAZOBxBj1NcvSyl5zmXJskTdFFCTUsYxxRiHFAi3zq7P%0AYBtmgoEB53nOJow0pOi7QMy8tDgwgYGAMsSAQUSUSwjRhQzAAgCeCe/Onm6Wm1lRubq6IiLHaT95%0A8mSapmla3MXmI1lMoNRTBjmUZfac77LZRPY0f4bq2mAFUVUfQRFxJkXHv+ScSz45awyBAIpqydmd%0AVgDgxfYgBLdyp2nOOW82m2G7QTUimmecp/xN/i5exv1+v9vtvvzil9/yd5eXl/+//++/v3796nh9%0A9Xd/9/dffvmlKi6gIiK5IHIIIYSIAyzLtEixGHkcO10AAA3D8OzZsxjj73//+1c//MDMT58+fXbx%0ATHcnqgVGCiEAqjKDCBCKCDPHIZRSWE2MzETREMBhz2qGZojVVXiygY2MFFBRTz7o964M/GmslLcH%0AgR+yo96vP29wBLyrxXvnzg/pz9078+NBoN/QDDJCbOZVVwjPbrj+wv0A6Tc4Sug+IPSD/VkP+8OA%0A1vd2LjzeDn9ze7wL6Q0z4grDQ39anzjhbH13VyLcxoveBWSa2fffvPrsi2f3dBrlrWvl7Jxzf5v5%0AKnh3G/juzR9z2Ye3BnV4e99uj/PHsoF9BTwG4oI/oQ289nfcdaacLT942Oz0d7B3tIHro1dA6Hsf%0A9Gbb+80f4oq29KEN3J+41uGceIOIuq3rDnuPVvkPD/X57iLvf+ohpu1u9A+Px7kFc3Ces5m9fPny%0As88+2263pZTvv/8ecYo5fvnFL6Zpur6+/sffH3OeVY29jG1ZPNrqum8lFw3JNc4eMhInqRI5Ho9u%0AA+92OwC4vLx0Gtu8LNvdztVWt6XNTlhfEYkxOpWmv5czunLAkpUBlIxBUwpmNs+zqS5W0bnH43EY%0AYo16kOWcnU0IGFDQQFEJxGbNS+BILF7+JBAZSWSbJZuAeIxFzWwcR0T0IreqKkXmefb6HJtx7BQ1%0AQcRCZYHSEFFq7vRc8hBiSENSdT5VuromIk/AJqIYo5OQmdlgBjE6IzLKrY0TwwBjjVPlnMnMihUq%0ARERMRuhspcxczKzkojlAbFHoynw2TZOX5RyGIee5UPG6u8y42+2YGWBQyetlLLlgiilUYCGIaBEP%0AvhdYvP9EdIF7N+Rev36NiOM4Pr14oqqXl9dFrZRiasxoCIwxJi5ZsoGJGDKzCVguhQiGmEKKMk/T%0AMnvo8PmTCwoVt2BmAAUg1oWH4MN4PE5FhAB7dd/j8egBPWaOKWz3W0OA6XiYjqUswGEYoplNeSmF%0AjvNhM2xDYNXoS9ENPPcluYuCqBZnRjUMrKrZT01EAgsUEREF8zIfVYeojIQqNzc3IJ5F/HxMcbPZ%0APH/2mZfd+uabbxDx+fPn+/2+5yX6coqh0nd7Zjszz3MWkZzSbrP19XB9fe2xrx2iEEWOcymYsyqb%0AWYwxhCCIn332GQB8//33333zjS+GJ0+ebDeR6AkzH4/TfDwAwGazGccRP3vhMuR4damqm93oNvDl%0Ay1c5593FPoQgpUzH49BqwyKiCLjPzk01EUFiRhRTUEDkEEAEzQQJQQ0NHGt6JtDgjsBfC9i1vkIG%0Asrq4Qy26GawtwulygAO6V98aI5S7CEpZiILqxHEIIRANbvsdDgdmpmUmIkM9HucffvjuMB33+/12%0A/2QcR1U9Tjc5Jzenx+3+eHNlZip5kUIzIR7VSinLdrtNKXiurO9cT8Rg3jDzPM8ZMgBTxMJcRFRB%0AtCDUtAsE4JAQg6goFsKaQOGQHV0RWYFCUfFXLio2VxyB5yGbWc6krTZyjLFgMecFJAppgJJLKcfj%0AUYchNpaKBoKoiqC1SXGbFkNIKSHmvBSpFZhBwRiwIGou7qfwm7jAJKIsIktWNdXNOA7bzRPm4zRN%0ApSxTWZblh2maNpvN5y8+C8Q3Nzf/x+//d+9wCOGXv/yl55+XUrIIiGLNXg5eQ6G/XY91xxifPHny%0A29/+9ne/+93lq1eXl5efffbZL37xi4uLnbU4LxogBgiqqlZKSFGLmFJKqZSCglkM0QABDQAYoBdo%0AAETPQ2mefSUjNVLUSvj0IVWRfiY28Fql+QT9+ZD2Zlv0R00DfkMzkzdSdt3p5zsmCesDycCPag/Y%0AwB9iNH10g+sRC+/+GelfvGuDrH+wu3WAVR1O14Tf6Y63mNze1N7EF/Vg+9SW6sdrd5jcWgbIo+/w%0A5jd9vwW9/tZ6C32A2Hr3fP233/LjxuTf2GrA4Wclt5vfzrU0N4Y79BfPttwDrX+x/3p2/+7DqjcH%0AMRAicHCcB8p2u53nFmKLTjtK+XA4XF9eXV9ezdOkqp6/qcVMwEDWfjGPuqwpQIkIkHr3zAveAOdF%0AwIgpEoYhbTab3bIs0zSpgpkBgSKIWCkqokTOE2aqqo2kSlUN0OOQZqYKWuNLGkMkgoqANvNYlqqC%0AKqAiOpWUOSLSCBUAwYqpmIKJmHoysICJaQ1YmRbTrGJm0/HojDLb7XbYbjwIHEJYWpllj113aWte%0AN7gCEGtenJuLMUYOCKiqoqYGimR9s5oZoCH6kvUf1PrrtzliRA4YmQMRe23YOuDSN77jw0EJzKwo%0AIhIrmpia5GKioJZCGGMahsHDIAZVghk6pZlHasEFiDVYIzVlqII2DRx+DKCESNh+b8sj52xAQEwW%0AiRiZpZjmsiyzmUXGEGOKblIR1I3ge8GoxrjgTEuwCi1bAUwAAKCSA7n1G0NnEVcE57N16nBtWr6T%0ATpuZE1OrKmEAI0M0RLWs5sEcNgQkQwanBz5z52Fz1pABqBk5pxoiABmUJc9SDtfXh+trEbm4uHj2%0A7Nk4DI5nRYDQdpCqmiojAQIjgU8WEWNCIzPsjMRVjGAIIYi6Ni9GGGr2gMM30WmO+827legLSRp0%0An8i1LvWMCXdgtVrHKiKgRoCe5O/LER2W3eah/gfnGsYtsVYDIefy7Z00bDNrk1JlTrd119fYKlCM%0AdJ480r/S5SQ0IDQRIZ/gxKo6TZMCMvNue0Gm5HXCytHEyfOleTAhBkoxeSEkAAA1cty+aYyBmUQ0%0Al4JSIbchBC5aSkERJFqW0ofGL2AkBUMkaORV7mgEqLRn0MvgqdagpFlpDlNVpeCQe3QEvlbacESE%0AjpSG9sP69OmQb1crqjQjxKZt4+1EDzNTOB9hajzbIqICYCKqaCqmRaXeMDAYWba86BGPqrrfbALB%0AdkxpHDbjkGIgNDBhIjFFA880AEViJGZjFsmghUAZLRCE4Jj2VEq5US3Lcnl56Sjrzz77rPa2cfgj%0AIrH7GQMz51pEy8xqLkpbtwAGqA5s1JVbwHXdd9UA/9I+pD1mnB9iq7qr074hhPhh7S/r4WfTzpTk%0A9XFzbgC/QQO/d018/83rz754evsW6mXD36rNdwF6+sQA3pcR+sOvfFxzt83J8VDvv3Ko9GPgoR69%0A0Qb+cH6ztWPpvQK/3h52Rz1SX7l72b1zceatubsq1pc9PgjszGqGJxv4xwkCv6nzjS25KjR88g5K%0Aq4WDrXSQG3tdveuDYw3pJ62ULqyctd069ad45qqTFSOiV4x0lLID+RDR86+cZhaMxjHtdrtnz55c%0AXx8QsWQBmP27ItLwwwQtZtv7bGagChT8iTWXTGQYBtc2nFCUmZ8+f8bMV1dXpRQnJcZQsd/TNKWU%0AMCVmyjlLKTU7C8QMiLAURTBPipvnXOYlM/Z8S3B8tYiagYiRBYyIyIgAyhCIkpIBIRsqImmBAMHF%0ATcbFqw+VGW7AjQGnn3UA+Q53Hi0REasBpVBKQT0VC1XiZamgVoiRESlwaHOUp/Y6Zm6GMTuuW1DQ%0AjBgNCVHB4XbrtVQXDxg3q9h3etXGkInMIloRVVVAIkAgIC1ZzJhgSSmN4+grwYd6mjbjOAZOiFkQ%0AsUhRMDvVUCGiMQXv7TRNPuNeNMVqeiFuh/FwUA8CP8NnMcanF09cKRaR41RUZ1NERCYcxxExm9k0%0AHeaioEZEMQRfGDiO8/FwmCd/r+dPnnJkbMzMABkgQs6igIi+eo/HqZRCgBhCQszzfNPMGCcQSikq%0AGDHnnKe8YEGNChnUilkN0DVYr5SCzvdTiJZpspqvq9CScJnZLWQ0U0MCQ2RGBQxW6zRLQAKzaZ4j%0AceDjLo3jOHrZ5+vXlxcXF9TqgrgJ6kmeHi0EqOPvFL6I6Gn5ZrbZbDa7C1W9urpyrqynAONuT8TH%0AZS6lzIjMJYzjEIL7XIZhePXq1atXr9w39OTJkxjjoAyQSpEi5XhUj5s9/ey5P+7yh5elLLuLvRPI%0AX7++BIAnT544DqKzYbXEcgMAIKx4XVVDDESKQAZIgaCYIYCCs4oZVLvitmzsQuxMYNoqBuWDFhSc%0AbwlOma41kbsnkqAhtLJGROiV4PXEj4BEnoltkmdEDCEghs32FjZbbQAAAbu+vsp5LqX88ou/urjY%0AhRAcz9Kv9D1FBBjJEEUBEY7zhFSTXFxKmFkSnZeFCqS0F9Oc8zKXKS/LkplomrOqmAEho5qxMAYF%0AlFI0QAiVU20c5XCcnYkKqv0JqtVXSIQV0D5NwzBsdhf7/Xae483NTS8EoGCNz5yBGZe5ypO2Ak+n%0AmABywwwDAqKAoYifGsy8zJVFggAMYSTKzGbGMXSMzDiOIZQQwjRNOefDzSQiJUkgZoqY0Fm+5mnO%0AOc/z9OUvvoAIWsof/vH/iMS+dF+8eJHiCKBoUESW68UZvImoLDotyzLNm922lc6OZsYcnz179i//%0A5b80s3/8x3/8T//pP/3ud7/767/+6/1+CwAm6pMyDMP+YrvZbH7x4oXPVC6O467hNYV6xhkaiJoR%0AmOLqoEck79ha37C/BIE/VXsfDbl1Hu+MwINg1fXJ+66PA4BWdPefXxD4Q9rHtrY+NAjcO3N2n/5r%0AIMO1PeaZdX7h+Wa484R7OvPuA3rv+ffPoa2XKQOch4L/ub3O7fYJwr+PbO8xbj+TYG/fVG/YtLhq%0A/smZ1/whE/reW63v0D9hL/kIBiqac5knzQuqpMCgsJRikocwbIdhO4zzPE83h/lwnA/HaZrmOb96%0A9erq1ZUVqSwm4rE46DGHkGKvzCnZbaITBahzluiamcZI5NZlfmU3BUU8QFD12oBM5hWAVbIyIzOB%0AkWrpvgCVopKJIIS0GYax0QsVE9FioEgASIZopICoxogIDEgQYzQEp2BRMENQ8HBwVi3O81lfoYgj%0AVB3q2dHpNzc38zwXkV4eCZo901XzNYczGqSUxk1y4lnH8gFA47VCj9upFVDwwe4z6zZSi1f4nU/r%0ApJ5/pqZKBgBoLbpFRCAgAEwUmBOnSDHLTAaROTIPw+AJokRUCkoxB4ADqKIhsiIgYQcRGAggENWa%0AUgQIaibq48aIvvAqa1cpfaIREZgEgBSNrAW4UG7viM5Ag2gACRGd28nZle5b/0Sd+Ap8NKRHt8ws%0Aq6i2yi6IKSUBE1l8EQbkyMyARUWKmaITDrniLiKGqGaAzmnkMWf14DScoBa+2cmsBR7FgDEgxRC8%0AhC8iWlEtlVtuCJVut45SEQAEUhVFs4AkldkLvAw0ES3MMcbtMIKoCqiAh/0U17RknhsZmJnAulEd%0AY/RV6nZRc5NBjAEIvPaNv07L0q+BX5HKvitL1lx0cFgsGKiSci8PC+gpCx7DX41M9Vc+JLXWn7xV%0AbPa11BfM2ddx5U/0uehXEp2KWvW+nd2nezeYmcgTbQVQHYmAiGaiVlIcR0vHI5c8qzZKZSJgSkzE%0AACq+gqkm6J5I5myF0EYiUJBmwK83uyGCX6Xmld2zZkYIAfo7MhIalCWfhnQlfLSpbboikOM10GDF%0AtIerEHof4/Ww3NqhbcxVldqIaU+O82C7IhGFFNsIQFH3f5wuNkWppFZqpl5wTkSgHQcI4HXX5uN0%0AuLq+evUqMW82uZQixUWilnkpccHAeTouUsiglJLnahi7s8DMTMoQQyCcDjdf/+mr77/97uJi5+Pg%0AkmG/3//yy1989tln22FwjkNVNVA1rfxbWguQrzLYyKrn8RS2X63Wn7z00c+8PcpGWO33tUx4xHfv%0A2iC3tNl3s1DuPXrepw+32oka+m4wzN7VhnrX6x8Oa73bfT7q1z9d8xyxGjerUDtXKRAAQ1cXACrk%0AA/F+U+LuG3a5ee/Lv6sHpeqRj3qpx96t9+RnOz3/Pbe1unNagf/cfQcA8AgbGG6bTHjizqW1tnfW%0AzpxY60/WhrTrFiIyz6dYQQgMAI4Qdm7MEMLhcHAb7/r6+ttvv726urm8vPSyjsAh5+z1bABOUVZs%0AxYf9HTuVdA3FoOcHSu+hlMWvgRXWzuNIZuaWkrSIsUeuqgWyMpW7E9oaJBgRYwybzWYcU0oJPAu3%0A/YmIEM7Rqq75mZlUFV+0RTtdH3IqmpUnwgAqnS834iunLXUDuAsWWVUBcRKaGKOqlqyllEDsChkz%0AO5NrU4V9xhkRPSKhaiF4MZ3adWtIVDPjNc9xTX00AEAwVfX8yq7UEhECmqhnx6WUsKHiofHZ9vu4%0AgVRkUS1GGCmsF5i0+sl822yud9OqZPsnPj4tOZCYgTl0d4BrjW2VCiIyOHTYTItoKWVhrigDZiZm%0A8bo7urZ/1jsJ+/wiIjB5omkxZVURKSpF1CGXAKCr9QMNxeCLMLTW9xF4zBKxmWC+/MTXBxEFPpkG%0ARcSKCCgDUuSA7kex0riUU4gV7C1q2MpEh4AtzOvrBBj6avSs+DgmWPVgvftEldmTcitzOxFhwwn7%0AuvV94fY2EUFddQEKOoLayd77mJRSpulopkuePJ9/GAZOsVuY2ADVvVWJd1dAdfRNtUkBGolrl5Br%0AyX9X3J1JQldcTibZ6rt0GyzTe8iBW+rELdZArw/c7xBCsIRFJVsOeUFcFICZQyB3A7mIS4lTSnlZ%0A/Nc64IwhBMCiCsUKCBFpKeT0+/6UvutTSgqUc3ZEPlllsZohl0a/3OQeFJEs2QhDEK7M/A113A6O%0AvgWs2ZT9ykryjOxsi/4W2vwB7j4LACc5TOhi6jQvcEppgSo8RVWthZ7WQACAit3TU3qIAQVwpmsi%0Af1NENEWH0JuhlMrQTszBPWsNovLq1atvvvraB/lwOJqZU67kXHkimbmUpaYw3NxQDD0ZeLvdeoj4%0A2bNnz58//+GHH/74x6+++uqrnGdPLXaB9vTpU7ViZp89e+ZuIyKyt+qhRu/qcf+ptJrbO+ufhxr8%0AKcbqPe55JpQer52uv3ifZHvTLLyrqfLQ9Q/186Ovh3tH6fHtU+8LVV1LyP65a3SBOa4/9ZB8StyD%0AwOteSsvKW//78vvr55/tEfEhV8QbTri77V1rAt9/kwds9XdtD9z/HLdwC+fwKFzBG1DQBPDhTp0P%0AQ0E/Ivz7BgPvzZe9+Vvrv96d32bD3EFB+1LE8yPpR0ZBn3247vxtxev0gx/trpA4GNKDjdD22umt%0A7yCRzu7f92NGi8SqCACuAc/zbM02yzkPw/Dy1fe73e5wuNntdg5+3m632+3266+/vry8PBwO47AN%0AIYSQ8jyVIszMFAMzclqkBveYeRwAWtAv5xxCsGWmmIjI+09EyE5ZhPM8Hw7HGNPV66v9fr/f7qdl%0ArkRQpYihiiLAYZqeXly4ZXg8HkvJCuY2aM4ZIIsURHAqYLVCNFItLwQ6n0jDOHSgqRkUEkJFUiIR%0ArUmRnmZsBBCINptxmmYRkVwih4CRUhhiGtPgNDPzPEdVDJUoFUW6xo/NACMij8E6+DwzA8DxeLy+%0Avk4pbXecQrRqckspPinIHIHIzJZl0WWxGFOIruCHEABMVZZlcbUPICYHDCN6FecQAjOIKjnUGEBM%0ASUOKMRBXqKRoTGk77sDs5kZFZFnyNE1EtN2OXpK6lKIKoDK3dFznv11zlecy19qbAIgYmYUrCTMi%0ATjeHcbdNkS92e4BrM5uoiBqBIrFqmRZxLdNsAzNkKceZmRkCoaEBxnGTp+PheAyBKOCT/UXgpKoa%0A1IwhAGLEUjz8Nmw3iqDXuiyLFwEmoqnVuXVjIyHoNHl+QYxxYwYA7hViXkJIATEmno6LWwuqTvOL%0AZraUrIqiYkDmwTNUoqCqwkxmBsyEiTeFl5wpw5xznpbZtyqXjIhDUATcb7a+068vr4hoGIbtMLrd%0A65aqiXqvxnFMachIJlokH8vRzCKFIaSUhosLJCL3W3l2ekwphriI9aLTrt+b2X6/R8TXr19P0/Ty%0A5UsR2e/3MUYKEQKMKTLzcZp9q/LAT57ukezVt99Ph8lLyFxeXh6O1/M8P18WZ9Y19Ezy4s4C5Drs%0AgUhafS8AAIZAbBRQixkBiJgSoB+Pd6UZ3LHlzrSWPqfRKk3mmVD15tuajJSqbxGwLmP3KbjBD0AA%0AgkhalgwQYyTicVMjhyklikFfvTIzIpqWOeflm2++EpGnT59+/tnzGMjrBpOBaYESJlsiMSCY0qRL%0AKbSUnEvJUvbbXQgBQM0gIqsBheAFkERuVGlAdLPtcJyP8zRn0UVFLEZgoohxOUy1fnlUZt5tBk/C%0An6bZx8ehEDVLBVEay6DI9bIswzCkNDppv9S64uIeN0QsiImwynAiX4FOCaGqaKikHuVmYHRChSKL%0AKjl6HNoRJopMQ4jFNOecpbizlYg4DkSETMzk1A9GJGaRiVoZqulIOc9Tzj+8evn86bMhplLKn/74%0A3y6vXn319R//6stf/eY3v9lstr6pmbkUWeYjkodw1EDyIuVQsEEhXv/wkpn3+/3Fs6f/9t/+27/9%0A27/9F//iX/z7f//v/+t//a/ff/Ptfr9/8eLFxXY3xpSPeTlOf/rTVxh4z3uHxHu9YVwhLBHRiFGd%0AFkvBEFB7zLwnYhlWD5TdRkH/VO22HvXOBFH36h4f1t6OYV4/q+ZQAADQ41RZOdefGxXzLX1yPS8P%0A6durp3V3HsKDGnLzGfGtb8GtGsjQ7vGx2kN20IMGl60oyj8YBf02U//d7nDWuuR/28J7IxUWo5My%0AYjs12kOJmYJ78M6+ueRu6J6Km8PKAF41X53786e+b/O1+lbr9y/tz6atdR34MChFx0JXSvGf6ypy%0AXa0ZQjW+1+3h9ZUMJ23v7k363jztxpMSWf39Hvnxi+e5GpyI1dM/z/P19XWHieYs0zTlRfa7sN3u%0AS5FSJOcMRsAe1IWc8zDEU0mSpgH0wCm2gIx/CEYhWIy1yk4IQQWWuYgIrIK0nvIamQdnsq2kqQxg%0A/c7NSKswwzXO02/S/oTY0qShYwv1VDYgaz4NOwERIQAhRg5ekyjGGINHUYiUgzk11ylu3+PV/bmS%0AixZhrgWUhhCJyIosiAToXfU79BFbq+8+farqjFT+yiXns0VCK8ofMzMTgAqaZEBRraRKBqGuJQQ5%0ABetgtctc7+yv0Dujjg1adc9aENjVYm6836AqqtYiqHXYASvumhjQEI05hBAMSVr2JhJ4XWJEDFQr%0AEosVkYIAPlYhRWQS05zLGsJaF5tDi0X7dNQl5xFGRKsYzVN1X0QEda208QwxE9ECZRWTRycGUoVW%0AM7kaUc5QBmqIGjAwYmAOzJFOc0pEBCi3t4PfhBpvtmpBqxnmRKSl5pMzIAOCqBWBNs7MTEadeNlq%0AYLBCdd0NoSKCziywigTeCdLaKpJPBtELcAG4WleJrJycKQaSjFTXIQConGp0M7GZmYqWQi1ajoiw%0AQj6vhNUpB/L0abcZHpBp64XaW/98tTDvb70bJxF0509dRKxXPtYMYVpvdhdZrpGYqIkaowczfbcK%0AVLZzxQVATVQ0K6AophC1Mdi1DYWRudaZLSIi6tBfADNzyigRK6qgYha8BHQ/F9Zy3vvZjHxs/Xea%0AgMrRoAABKMboaIs+AkRk2vQ6NTVWO1fT66bzk9QMWsQYAIqKlSpaA1ePnpn5WxKSmTlMBryuwWrw%0A+7wjQvtKIALTAqBMgTmISAwxhLAsyzLNl5eXu8326vpZqPXGHaQjqm1zMSAGf2VrosK7dzweOcVx%0AHL3kweFwIKI//P4fX7x48atf/eoXv/jFbrdLKe32G3cBuyvQzBA9bd0xkyvnNa708vWqe4S+8a6K%0A8VsW+ge3h+7/kQzdP5+2Hqizeb/nSlv9/Gfdzobl3p/X7SdaV4ir6t8uPQORn20BqWrKqmqKXZYB%0AMVQhKGvlo+h5XRZE/sMfvv2bX/8SV/wWd42Z9Sf3Hn7r1iPA917Ub2r3OT8YEB4RQH5MO3uLVbfP%0A/Q23ruz+lbVz5Zwsur/ZuqMtHehOdaWzB9351ElI1+1dgsDvFfJ96yQ+8rL1wby+8t5dhHdSyxTv%0AvBsCGQitcAQIqL5UtAffG1AQzNRvSVjpilR1PZ4P9f8NOtwb3nd9w4q3VFuWxUyP1zdeYTIQIZqI%0AAGEwlG5sWu1+GwSvLUKKoOiVMsE7nlIqktUkDbFIrR8zjrXu7rKUb7796m9+/ZtxHL788ss//elP%0AGIhTLKXM8/zd/IOIMTJH/uz5569fv15yBqCcFyIKKYoYM3IIImJREYaZMedsJgZMKhRTCEGKlVwo%0AYBoH1/6n43K4mfb74GhlREQNkYCYGSmIqIrkfLy5GccxEEVmJwfOUhARCClwHNLxOOVlBg91AsLW%0AQooAyBxCRXWaLIWZASFbdqJUJDSQIgXW+XhmqMBAAKaIaoYmZZlMskfSQogCNXFERKwYrepX1ek2%0Ai4FMwbSYohVZpjkEYoQUoiZBs/l4E2jn+nSUMs/FDAww59nrNaUUzfR4PMp8pMgjJYosi3AMSQdV%0AsyKaZZEZJAYuIVBwsEAxRkXEwKyqBEiAItkTUGukDqmoqCmHFFOZpsmLJ4cQcuYQKMY4bAebTHM2%0AtCUXheNo4DjkYRyd+Ho6LjHMKYQQIzCbKCONId7kXJYMJkuglFKMTLQTEbNjUVVdUhpDGOYl5yzZ%0AjBgwgCxysxw4GG9HhqhBrRRlPC5zXIaYM8c4DIMWZAQFk0XNHIBQAJmZL7Y7MmDmw+GwLDMGJoPj%0AMgEjBaJAcUjIhMfjMs0OR6cUA9JxmXPOZhgCEY2IKEs+TjeASgwh8mazgeMhZ1RTLQpkkRjRPTXC%0AhqhCioCM6KVvrQAqi5nNvlNCiBgLGgGFQAGslAJA8zwHCZ4ZTim5LZERmUhElikPKQ0hRiYGnPJi%0AAtNhJrjZbrdxSMPggJEMADnPZgFAI0dVKPOSoVo4FNjMtvsdBX758vuc8+urS0NIKaUky7JsFcdx%0ApHEzz/NSMhPSEAG3zPTy5cvD4doQdxcX83K0IlfXr6Usn3/++Xa7ZSJVLEuevVS4GQYn3GOKBAvM%0A84xiABqIgRn15KFXM2oSzKWlutog4k6wdhxUWYpI3f3RDwQyszvUL9byXf36SBFcgVEzUCbEGApC%0AKVZUDbzas2GIBFlqhS8gonEcY4wpjaj4Ul/OUwZRZWKgH374TpZ8cXGxGzeRKrJGVRcqS9YsolYQ%0AjYAFRQVeXd+IaeCYYogxDmGo1bYIOQbe7wnx6vp6LhKZeUilFKSRA17fHJdlRhMet4kILZRcCswA%0AihgxxLRNAEBE83H28w0IeQgikqVkEU/JRxORfDxq0ex5GYwIQCCgCGhkZiJWtPhwmYkYZCnIFFJP%0AUanHjdXCYBRjLI5SLjmIkPtEBCwLDMgxxDCAVfvcqdLHcVSFajZD9ehlK0Q0DCnGgZkp8LIsswBl%0AQcPtOOw3+8Ph+vL7l/PxMB2u/+7v//758+dMGgNtxqGILsuiCgYkUHoNM1UF1BAjEYrmVz98txyn%0A/X6/3W7/3/+v//Vf/f3/7T/8h//wT//t/8zLFBgv9tthM1ZGvesDKux2OyNclhkq/BuBQwOcm2Of%0A1TzMSwhqXiMNkbCrnSvta0Vr9BNZRKcw9dkf3skg+ajWy7sFgd+Z9eqhCG0fBKN3inyu1XuXE/c/%0AFm4p2idHySfOwXzn+7971PeuQQf3DMstN+VjF8xD1oedfL7ru525R9ufdN0fpzlUtcpFAxBCQAqI%0AxkRIVY02gHCcphNtibTXQFLxEI+D7vT0MtTOV6JVvtxdNuk/Q+fHG2b0477v2o306Af9xWl3anoH%0AR/DWCXqDnHqHzfzo5jf04F736HuErTurCBANnOb6ocf3Pd/zvnoUuWd8eUCDkBHRYZbDMDx9+nSz%0A2Xie8OFwOMzH43HKWYZhePLk2YsXL549eTHP86uXl0wxRurJhG461jzVHpXq/n2q3RCRnKWUwgBE%0AJQU3Jh3gTc7rBABObWWmiMhMDMQBiU9Rx1LK2uExTZMHsT2e7JqxiMhcE1l7ON1W7e64VTFtrh4b%0AtPCOW49dxIUQKHBAzPnW2ujBPQd7e9KmFXGWo5QSmS7T4n6HQFQJS1ukVLTGt5mZGKElMPdMaWtJ%0Ag/7JGg8P9Zhp2dSIAEqOtVPwkBEjufWLWiOiHsFSkZznnLNoZooNFCSqNeADUKPyvEo47o8mohRW%0AOcDOmpWLQ8TryLQSKYU5Jg5T5ds2QlMxUCBDQiteQEkIiIgYCUj62AbilFIaB48DazEFyypLpddy%0ALxiRKfGJDyyrBEWOsadhc6Oi7dsEEcHhms5w5bi6NrF1LVXgQM+UVDJAMGAl8jIrTEhM5GRgpuaA%0AUu8bIoYQU0ohRgyMYGBQVNbrUFsWeiQWRHAjQ1SLAKF6JB+QmZMGaAHJJitOuaBESB1R3F5jvezr%0AplwxLdWpxFosmmqE240cDCHokMYxAWxrMSQrBZGVQgjBq8a4N4g4OgnZyod7kmPdT4fotNm4isre%0AVaSofbj+00MaJLYgTP9wfcFahELjfwbouhExNnhq+65aUY8jIrof30v4DGkjxaQ6IJER11gMx5gw%0AcyQkCsdpWuYikgmQGFOqyfwV1KYqNVffy0ihiBERE0WqoXZj1rOiRFoUHA5AHVNgqwRgaowMQEgA%0AENEQDLFJVzUv7VMqXqBmDNkK0onYEoGthzf7xnfIgDZ/fO8YMhECCsLtkJcvvEDOk8YAgMxeUx0R%0AsOX7iIhnmIfAIXBKIYTApeb+5CwOp6/LGFXLMs/HPB+L7AwGIoiRidnMlmUpZUEmM22ojiq6/Tyd%0ApmmaDw7oSEP44osv/ud/+z89e3qRc3727Nlut6PAXmd4JSsQkaChnPoZXYf6YWXgMbl7f2mPaR9d%0A4/pL+5D2SANnLZB/hOee/bWro7eOP2BEjHHoJ5GCmRZ3C4XDdFQnXBVxpkqiQGRgZAjYhDER+Zer%0AckCIiK5AmBl8PMvhDElyFrt8zCT8mALokcvi0fdZucbPI7q1/UUuvF9rlsP55w9bR+fh7ocufr/O%0AWCe9VRUwYHIKnPWDnKC9ItAeWGhNxTxF0RERQHPOy7LM8ywigWMYap0eTzvc74enT5/GGOd5vrm5%0Aubm5efXq1eFwuLk5hhD2+/3FxcU4jq4ThBBAa5ki3+zMHEICABHzeAwiMkVERCYAkAqByyIS1AiQ%0AIbiR69ebmWoB6HaXESFzQERigKoG5Zq2B9WgFZFpmj2HDVuuoyt2TpQsVsP61R/YHQwATGQ+7GZm%0ARk2NRsTmJ1QAcEB1JdT1Yh5VBJ4XIF0r3NZCyk43FULQOS9zmaaZiHb7VBmwiopkM8NQTWvnZzWz%0AopJzziV3dOWki5nNy8JE/mZEqGqEgE4qA8BOSQxIHj0zAAO/a2RGNAMlDM36MJG6KorkQCfWXBER%0AdbYzYKog28CnWib9lckdqQGBAMyADMgIgAgM1a1nPzTaUGRVj0e1+pqIRCQAZpUprfpuaj05JAjM%0AxMyBYqCISN0b0tjUTnRrtE4cEAXUOOIwxs1mk7zKsQGogbYT0QC64wk7nEcBQCrHsbrS77W0Wvix%0ATnSN68aIasQMhIagos3dkw2BmccUN5vNMAxMBFLMrEhBg2aInoDBnKIVBFFAdELyLqSwwVzB4/ym%0Aju88AWKhljiuc2RArf6PgyBOs0ZEzfaob9EKPXehoV7YGZGZh2FjhkTgBp6qRo6NJhr7PWOMyHUb%0AmRkbIKI6V5acXPKGAEy0IqZa60l9dZ1tqzOB+dCH/d9bPo6VMXYmuomIgN3bYOZFX7WYInIdTkYi%0AiDGO4zgMs3P8qarf290WVmuYeWFYSBxUYV4WEVmWBQCYiRlTatXR/MVhjXWqrxBC8ICiF9hB1Spy%0AT4KlGKGXNK93M5DGqH8CeNc3V2ZWOF1gZiAquQgxASKzNS5Aak40M7OSDcT05Do8O2XOXAwBWQEN%0Afd+d/uqJFQBaDMpcjscjeVGukz5jvYkI0QmRDkamqGYZsjA6Zxszuy4kIssy52mSYVQrAMqBk0VP%0A9DERRUUDIlMFr0LuQt755cuyTMebS1TmMMT0V3/1V/M8p5TMTIvMRbIUa0WtEKx7pdSrsrflAx4H%0A9gGxlnGBawX456Oh/TnwUa/lw7rdKxMecbu/lOf92bQ3I09d44JKyHc23WsBhSsz09zfXNVA10YC%0AdEcemOuVIqIgABBcXlcIaC1PGiiwFEOAWogCEYiYwAiHEBSbZ1FM5ASQvtWPD0iafzwP1o/QHtpm%0A77n9PuCJb/7rz9Yw/hE69piV9uYL1grZQ5888kFvvWytn3VdCgAC3UMB7XrtW3u+1iOxkTMvy+K7%0AexhHzy7zij7uw3K02OFwcBKs4/HoiL6LiwumwXmPOvWRWeXLVVWu1FqVQ1Vb4Z9QBQWqqhRZlmWe%0AFzMj4pUdCrDi5Wt6efEPmvJqImKI0gojQTNmO7NoCMG5aqLzRTGh1KzXswd1pX89UD5YqyhHzWIl%0AonrPlJjZ0S5Ws0xLF5KwksjWYkEhBAZ0/CS2ciPgPGQUuZFIe0thiDEie8ACOk+vqnYGox5vBwD0%0A3rq2BQCggIhGaFBT1VBJK76UiJJnjRoIum+CAtEilcWqyKIqANa1X7XSRxtXhOTUqJ7Xq4takqRi%0ArTWNXNF/uMp9JbBAHAJpMTElU/HqxIaEUExWt2oZAUjatkBfb0Qnqli3gc2Qmb16cB//HpNHxEgc%0AY4wc0MCLrKxfAdQn1JDP0xz6nMqKMtdqRAj72xERtXyf6sNycl0FICOKKY4pJUekq4iJEigjtU5W%0AQ7pZCyAoRNSjmmsbyQhx5czp3UAkMycirlZWD2m2/XVO1Lye3J5XfFekuGWrqs4j4Ncz8tob4gMe%0AQsBwcippq3BORKbmew8RObh5c+6tq7/eZ1/d1XjWzVbhuPW31lKx79y1NG7XVwLt/o5iSKTUirQT%0AESO6L4waUzrUUlvaRZCDYnw0kHodJlpljaEZqqrzkGPbGh5ycHRwjBFQiymoBqRsQERDTD4FDiEB%0AJBWpBZ1UBVBVrZmd9VFuu+Ktg+BsDBGxA3kAAMkDyGQmRQ3sFi1F/6q1vJvbYwjd/vcv4co9ZGSs%0AUkq5ublRgFLKxfaiy1vvRgTHIEAXMt25QGg5ZwJJKXFAZhe56hk603TcHDdEFMNAzCEEUac3QyLx%0A/KdSimg2kBTHvm6XZVYVnziHhzDzsix9QPg2z/bZWXxrJA36er7nr3gC8/f1/NBi/pm3N2zDn6r9%0AJF36GY4D/Ax6dW8HznTmH/PRvQPrgxIR0UhMJZd5zvN89JQ6IghZHZXEFII7zAgDEQ3boNgFgRiC%0AqJlCEbFuADf98h6t/SO9fL8vfZpx/MkX0O32IR47fOAO7xiBf8cB+ZlI9rvdvrdjLX3Y87F71L1D%0AuM7ytE93ftfX7P052xpnepv1mj2Inc66K21Vv0GAN8KuoOnHAMCrChYeD+VVSYzj8eh71hlKpuNy%0AeXl1eXl5fX29LAsRDUNIKUUar66uXr68dHR0KcW8uBGYIoRV56uVYohITEhEHqSSJZd56Uw/1OC+%0A7i7rXjN0HtHKNSIVsQLV39+VKv+kxcsVAFJKnixdmYRUXYvyn9dy6Szo1AdKzRiJmNTAisiSEZFD%0ASCm5DYyIYifb5ji5Md8ZiSCEqhkTITOGQJE4pcCMIpZzFjHGEJhjCASc1RHRXtEXY4xuYAODFMsq%0AWQUQMDC1wi12gowCEXGFL1pAADVAQSNPRwMDr6nJSMElOBEoABohMCMyBgPAk1lOgT1f3MzUrUQQ%0Ar2/ZQsjcrYgebvLBqeBYLyPUwpJ9Ja+XR1P+6mnk0eI69RX1WV0DhEZUU7M8ruxlmt3O77PpS6Cr%0A4E3TB99w3cDjZq6oiBYxUTQkJAQ2LSK+ME4Uj6oKjkjF0D9Zm81ERBgQHMJQrTY3orSc1qpCNey7%0A4aTFVAqjUY+e+maIgUMw9LgtGfmLgqF6jEnFspqIEakhsIBppeLqKjU2l5OtUmRBPRx8Qm+ujaLq%0ArLkd2++SJDS3giGUZTazpCOTkBoiFlOTQkQYOFTfB4oI9KLfALaqpKiVNqkqI3ACJJ9c5Fyz60vb%0A7G8Rqnet33X/u+rT366J37o8/TKpxWatiBs/hIhkQB4TruyhxASEZlrKkn18jUWt1IcyuY5EjYfZ%0A2fsAkPmEVS6lECCmVLm1zHIuOYtCFSYcZC65FESiBGAIREVVl7lkNVEBMDVAIpcYCtgPjr4v6haB%0AW3N9diy6vHXqLQAAqueFKoUQQK3gqap5F0GwMghXB1ODXgNUHkEjRAQyIsAQXEogokjOZVErCNzr%0AM3NA4qSqZi66UdV8v1tDYQSkU3FqMyllOt4sm2Fe4jxPFANhCIhMEIiNDUARjRkBUMR3ZzEQDkxG%0AImKO6iiixoEjxeAbXjR6r4ZhYCYA61ot9Hr1YC6XAACqU9oPJkNEBxS15UcAZ0Uf7ud1+5TtsZrk%0Az0wBvqd93B7+/N/38e0x7/Ie73t3lb63UfDgFx/Oij97ev/1TIu+K9m01vkFM4PqbfQzDkRlmSZ3%0Anx3naVkWMwkheNW0gHBynwMAGgqYlKxgaE6cefKgn3XIGceN7ndx2Rv9uG9tn1pevHff/px20Z9r%0Awztu19UCrlvl7jX9u7f93x/TiXt38dT9vPIorx/6+MW21iA7Tji0+r3rgr1mtsxlnpfr62s3gAFg%0AHEeigMDH4/Hrr7/505++NrNqTAXHhnDX7N30dYiywSll1CNhHn8WqQpM/yuu4t633gu1Sq5VbFxb%0AbFn1VFXYLQ1X4vuVNZ/4jiqsq/BvV90AAM3Qqi7uqZuq6rDn3W7nd/ZX6KVT5ixm5hGhtYVzNvjN%0A7Cme/4wGhKFa6UstwtyQ1+h2TsnFSzHbimu6T6VVG1XNTmSkAGAmHlwirthhu630INai7rVXbRCI%0A0OfEQyDoir+4lK94hO6woBZR1zvBYVk1aNGk7n9BRM1lnudSihYhDuyJzYAAaKCMHrAkbiFZRoCe%0Aeo3UjbSzXeMqJhFxIGY+JVj6gsFmiKpSESPr1NPVOAc0My0iIkzhNIVGiNpP1rUPpYdM1x4Bcu9w%0Ai5d1XRlUT/2xFYeHgpGpKjIxtEnhE8OTIZg5C4e63diH1xC4oQ+6i6fKjcaVaArAt3ErdyoJ+R0q%0A7J5O3V9LNl91nhIpiC5AiEhyVtV5nqlnVwbsQ92hs6qqeEtBWT+9f95NqbP5fUjGrvf1mShe33P9%0A126zrS+z5mHsH6pW58W6tygKbcB90nOZRWtF6z7+0ISMiPR8BgcA+xABQMlaikY+Ub/Xr3hZ78BE%0ANC+LqkJwM3ngmadpmvPSJwgQFFBVSRQDdzeTmRnZOmWd4ATGXatqHU9xNiy9RQ5G5hkVXq0a8QTe%0A7hFgO7WVY9GFlSIiOle8Oxo8j1qzrUeyjvCpUe9qO0EEtbrwPBOFiESyqjpMaZwXKYUM+LR4rC8K%0APx08fo6IyzINwxBCosaf78J2t6kIJmZOK74AhVsrhIjucjs/zkKgu/VvPqIW8Wff7hUIj9eF/uzb%0Az3Ao1st7rco+1NV7P793j9yryd/b1icdVixkyTlPh1lEllK5YygMIXEIIRBHp7DpHqyiKn5+AzBW%0Al7N75gDgBO2oHnc3JB4ckYc6+vj2s5vn92sP5h7U03p9zPTP3+kBj/jkv+t22lp2KxPvznXVmDr/%0A1qfoiffDlQwiJOqKUtfn3nwrW/HK9KCTI0V7ouwa6EVEm80mpQQANQ48LaVoCCHGgTFcXV199+0P%0A33zzzdXVFVPcbiNzDDECgFHlWSWivJxyMrEZft4N70ApBY0Ckjvjmsru3gfXfQ2xZgIDnOIX9SdR%0AkBrWaBoeACAQASIQ2QpmXIoTn2KXemvNvutbfdCICNSsSNY6SimlsbU+Msca/fZZUEQgghComa7S%0Ao80ixUwASa2oQM5e5KlWVUHgbqGVUkKovAoGtizLcZkdmk6NXDqrdIvIY7Y1bkyEBmRglZFGG4sT%0AtKXSLgZ28WxoXsDHavHsamM77TMzAyqi25kKomAGTN3sYQ6qALBAt8lNwapJXEyzig9gs+moziVA%0AKWWapnkpqhBiYmZRMRBsSqpJMVMzAQj9FbwST+IQY3TKpYDksaClQSQqgjEEZHT3QXWpkHUHhGlR%0AAwTGnmkMvg6bZ0R0DYHui9DtDVgdpYiIgSmGwKfgcEbzrNm+BkC0OqHVTpYrgodJQZQIWuQYjNAI%0AFLR4IiEhMAG5/m2ejVzslqmGZJ61XYPKYLE5lbDhJppdpAC1shGcYFwnsEm7TMTI2gHkX1c5gcda%0ArBuIyIjEdJ5nVR2GYRgGRe2VCtA5CrDGH0+PoFrgR1U9Jt9FwZlihKtY7pl9e6/c69f3C94sM7np%0AKz4QfT2Tc+Sa1VcwM1EjBKqZwJ7Sb2ZlKRhBOfR93x8qIoAFADx7nwhCCEyoWrLmUqKlE4blNKFo%0Abmrm4j415BAAIGrImXEBAzEQUDMTRSlk7jXp/kRV1UZ/qurvDoSEZupCCsAASg1Eaym6LEWkzTVY%0AUenII0RkN0IZmdljsy57Sa3vbKuwcOcn4QABAABJREFUGrIV7kO1FXBTEhEjVFUiTCmqCqith6se%0AEzV4CqomUnP2gtcEQKUuB5zBERTVylymmymlMS8Fatkz8BpjkA1AQAnUmAg5aGNtMFFDRawl0mJM%0AAGBF1EwDp5QIMcU4jKOIZGnCpC0tL/jn8rqShBmZ3q4+4Yy1cKIq/OkM3T+HvN/e3seCqLQYd8ah%0Afv7Bffr5tY+73s7u9k5TgKsww/3S+F3LYuMarfn25hdW1haEInKYnQVv7l427twxhMHMmVBP9rqq%0AliatdLVg+ot5KftKB43YnwcfeyZ+JmnA3t7gyegXwHuhBe77yk9muz40fR/Fl/ETtlvq0SNm6l5V%0A7EPW9tlEd4Wge9mrbWm3Ln7kE/tpbWY9nIgtKcv1GA9mhhDGcTukTQ/u+ZU1EAp2+fr6m2++vbq6%0AolpAJzgHtKoStvAR4jLP0liaaZUSDKuAQ9e1Aapx0h7qqXfdaa9NIzcz0xapUK0WheQChG42+9Or%0AobsycTvaFlsET26X6l0PFCICQhFxjmVmHoZhu91uNhuobCvLNE21juWQQghQCgC4NgxNl+1pujUK%0A2khic66ZgSn0kBGYGQKrLp3PxsyWZTkcDsuyOEsWN0Ivf7uiwi3EpKqkVtlWFCBgoxNTQAJAV32K%0AaWrAb4JTmdPuDvACeBWgSN1qOgua3Uqs7W09mH2WfeSrU7Q7fX0KlpyX7NRCkTAboJp3QBBKi2MD%0AAJKz8lqPPMNKojKzGvvwQiPaoQbs7yl8vsC8X2YGataod3zKPQpEd8KDvgj7e7kt0V8He0netRFg%0ACm0C6meqpgUDqxbVYEUsESExEyEBFYIWX8JqqSC6cwXRbpXR7klG6xVLDaV1KwJ82mLncVdcQZFv%0AGfPrvWYKd4QMIvpO78/1bSUiIhVX0hf83a/f+6A+1usP14O8nvE3nKRrIfzWC+4+pTaDPp5Nbq37%0A2YG6lQvaDWDHzrRkb13f3Mwc3NHkLYQQTBwZYCoAQACkCn4TbLDYPoCqSkBMVEpBNc/293x+AVEn%0ASiykrGbGNeRKANCI3M4HgVpiLSLCKmHNj4bqAHZPBCAiaqWNqXOBzR1/d3LbkQFwe13Balv5+DBz%0ASqmLyjW8BZvq6IgJkRMDPAVkABUvuOkuGDRFAC1Lno/zMs6Ss9cA70uUiKwhjfs+0sY4HQIQkXvK%0A6mmraGZM9eAjohDjqRtWlVoAUBUv9rYegdVbP3hA37s+/9Leqa0F2k/bk59t+0TL7EwIv0HU3/tF%0Ae5u59E4N79jkD/WkywQ/+1zvned5nmeX50DV9e8BhrCU4mf3+o5VxjlHC1ZeBcPqzbUawjHT89Pl%0A8cv0VMb03hduXNDdBm51XE/vr3j6eT00Zz/cHaCzv755nh56o7tz8H7zfftbvW/1nR/qz9mAm9k7%0Al0p7uN19ZcRz53r/9SMKprX2Ax97Y3d9xVoesPUawfCmoX7o17utK3Zr/WOtmkM7m93ULFprFHVY%0Ao4hgrQx864ZrZas/y3+glgbmn7j126HOXt7QzK6vr6dpMYMnT54RUeBYNSGizWZzfX1NwMuUj4fr%0AV69eTdPEzGncjuO42ezMrKgHtNAQs1XGpuPxKCIppR4Brs8F9OCGqs7LcSwjBgOAEInDcDweEUmt%0AMBOgwikag6pWSvGXzzmbmYmXYwPNYgghhJCSe+/8AgAAVbcYz+boTBR0M9I/QbNADGwe0bq4uBh3%0AWx/Mq6ury8vLeZ6Rya1iZh6gMuJ6kMf1Kg+I+VB7l1yFUlVESyl6ou+cJ+9DCEE0tPclR1m7QhYp%0AbIcNMuecizNFa417l1JEFhFB5Ep8jcDB6/AQM4M5AzMiEJgoataMAZk4BI4xKIhKKXlRLa6jb7aD%0A5zn71CGGUgqAiRSWCndnZs+BZKIhJQQLgR0Ebs0sL6VkMWYKoqjGgCAKgVRtmpZ5ziK22aXdbgcA%0AiJJzjhEAGqO47ywQVTKsAXNmRDBmjJEBVIsQovbEaQCvBe1rOGu5Pt7M82yEAYPDDttLWR/qbreI%0AWMkqUhMOez0DMzNQQDBwCkkQkx5e85t4NN5JqWhFqmxuS5gwMwJ6DNq6vxmBkbX4dyl4srjnXta7%0AAaClMc3zzBKtCBFFjmTgmflc2ZVARHKZi1R29FRt8poFYGYhutVauWpVFZl6/0Ws1Wry8xyd9bpa%0ACyIdxwGA7htykidq1E3TfACAKBzjyTnSxZc1w5IBjRERWNxnUQH8HaCBnrIOhkRGbuzV+IyZrSPw%0ACLhOjgADR/a7A+Jsp68lgL91d8xR85iUUljAhXDz3aBIFQ4iIiDETBSHlAiYAK9eX5s05IDDW2QR%0ADWZmqIZqAGbaedTNMOdcudZKDSeq6lJEVVPCEAIFYmYxzTmbKiKWkmUWoqDa1zAxkpKoKAD6LMch%0A+eIWB2OAGrb1CYAI6JTmQv1QYEOzKiFjjGbm5p8LMXVyctPVTbArIT3G2w3N9ZFEBiK1kF0/sEop%0AXDdyIGIALEViFJHiThkx5FbGTQDMQ8CqXrxNUaUUQcvTcm03290mhUjAYHBzc/A99PTJ8cmznMYc%0AY3QSL0Q0JbUTlSBzdDgjIjkZZFsnRIQqmYhKWUpZ3Gu2lNmlK1Bl4fayVU7e7rpuhQmQFy0zM085%0ABkC1+5bimcoKP2m7q/p+XCvl47a2CM9Nr7UudOr/Q/jKH53z+WxIP/rwrjfa443S92jv0fMz1b3P%0A4Ac2MwOQVSSWzl95FSXu48PMppZzLmWBLsecos8wSyWnCP0Zaz3bzAwB5USi2P8kPfsFbrFrfPh7%0AnrW31j69+zM8OnS2XqaPXEBn7/jpxJm1sNgbwsBvGIFP2u6O9kd/xKeTyPf6LB56hbWQ/SgPPbPN%0ApIgTsbgBvN56UI3ye8y5u706Wwk91wtbnRL3fLvG7CJpt9stc7m6uprnxY2K3W6X51p0sWrSIXWe%0ATLdVPKymqsg1ztyfAqusXWmVh5nZ9Um1oqoBwYO7IgWRzNSaIHN1/PSOq0MO3Vb2X/2NhoEa0htb%0AI6Kl2cB9oNaTW6qb7wRs4cZ2y8zb/W673SKzqnpGtMd+nWrLnQjL6n2JTiLYtdLqxThxbtG420Zy%0AOujSdXE3ovzrvSYwANAKl95NYmxYbjfqKgOWFjSmyuDry0SRsNkeINIAOZ1c7WSfNDF+q6STei6x%0ArxwPhlgRBB8kaFdWJ04P46yPDFXFNfuaGwlL9nQ+AgzMahiooEFZsoJXoSkI0ILPtZSwE1e4YeYL%0ACakSUUCzZh2YQEhG2PHPgAqmuDrRFCzUcTAiUhFVkHKia6pq/orw5t79e3pZqOvwtE+96IoHME/Q%0AOwLQFiJWj273pp3Q8bZ+YI0TDpAih9AhE0QENUFJtYhw8x30LWO2QkA0ZxQAnLzaVm23k9uCOQLA%0ArRB464+/6ckl5wqA1kYrUMD5QOHqPo0L2mfzTFj15e2Kxvqas5F/qJG9BRbXd5Y/pSegnt2WGqOB%0AmcVYBVeMEYkVwbTWWut7NsU2hm0VaY2vQney1DGUoqqByFMMzNDLbfscOZweGrubzyKKSslgFjng%0AgKh11IsKIWmbRxFBBF1tCkRkIC/Yw0BeiwsbYiK04mTdD4utyq73QUQAjVrKOolPbvXgnITJOvfY%0Aw7xaITb1LTpzwe3YLBH52mu6TZds9czS6mdp0hVxnmcBK0XNDLbbEBgBNcs8z7nzNmvtoSoD5N6r%0AJqmoLwBdOaRqdm6P5TR5BUtdHgEDOe+0SDmvAHy2xqzHyc/2Mqx8Z7Ba+T9tu2fP/oxbP8R7P/uC%0A7z/8lP37KVp/5Z/5u3/E7uEHOI+6jsSMrhhBC776PYOZy2RrcryqA2JqpxjUGe6o7u1i2k/iT9ce%0AKIhbP1+/DLzL3vgoW2g9MR90q/s8iO96hzf99WN7wj6FQP9Rjgpqelr1lGNTRgHgdv7Me07E2VtQ%0Ay3k7a6UsIoWZKSARmngyZPW7a4uEWIWrmbnR1dGD2ALmrgcTmlkRWaRklWLKTBwjxWBmxyUfl5xV%0AUkocI4VwuLz+9ofvHeppiNvtdqE8z7OJaCkMOKSUxpE5ru2cGkEVA4ClzAqCRByCgZiptDJFIqKS%0AwYTAAiGAGgiaSCmSVfLMFEELEWNjb15tRhRBFQUFbBmTXXehliXb9afe+Myc8DlFbGaLecgPAJAI%0AtCouIQTP+yWiJed5nq8PN8d5KioppWEYvKxRNw57yKj7FLrA7PKTnSqHGQjUtJiCKDGwE5KF0e8g%0AImqGSAGZmDbDGENclkVLsSLEXNn7nXSX2SEvTUEPjsip7+eqGAMCB0RmZEZiAAZAMDKwavaoZARD%0ADOuxWhPk9KgmIiLUBGMGMEBDSoE8L9fjXmRERlbr3ZCIhJAQ2US8BJeIpDjGmAKnUi3c+jjPlwt4%0AgvWKASAGUzYBREA1EKSAaCJZRLJU7TaEgIHN0BCWkouKWkF0wmtiRiKARsqlCKy90JTHfpWc4xcb%0AL7Foc7zoHddjTasWyW5qKAoAIPj8gKkiGlH3TJ9sEjzhlqsfWVG5VRbEFp8EqOYmIo4xGWkIgQyY%0AMRIaQQMjm5lZEc3ZSqk1scjQ0LOOsRnAzk/uPivwcOvKAG6YhVod2gPe1mzXun0UTKHj26tzB6up%0AzzGEVNOozsQ1rt5cVWGluarHGBvkowtGz1V+J7H/0MV3T/+T8tSIehGMqAJ0ff6wZS6EkDu63sPu%0AFMlExpiGEBdcXOFxWF3I2V9fwIoUkBNNffU3iaqWOI7Yia9EHDLDHDGgqKf2K4ASATcPGgBwIMZT%0A4bSi4oME6N8pqOax8GrQBtBKRQZmbUhFV9zFqIZuNjpqoItQXwVqnu6mZkLkxOQA4IUwgRiQjAEJ%0AK/G1FefIr5m8bVpMEbUWJwcyZgiEATGbqBa1AO4wBbhlzLgDoqYgGwiAiIk5jgmGlIYhEYQCIFnz%0AItM0HY/HzWbDMVAgT4xeD76Lye691Zal0pxD7ovsQG4VUVhAi7iASl7miiAhmUfLsQC0Y1c9baMe%0AIoAKNY965ca9RQL0+KX9Ie1NGuBdw+lnYpM/pnUdoLfTTncv7T0j/NDn97QPMbHu3uqT3uch+fbz%0AsYcfVOPfNfv3wQesarWs7+nHU0MMmRkZBKRIbMSZ/DjztBH/F80s3NzcwG13voiIVQim39lWvlYH%0Ah/w4qfbrdfnmBbH+9ZF2FN6Rwm+47M0P/Yjtve/8qeXavbf9dGbwh9/8Xol5NtEfUfDdfaKtsNB3%0Ar+zndPfK373PQ0If7jsSoHmypea+1mRdL/abc/Yw436/10anaVYd/CGEQjXxFYE2m10IiUICAI+F%0AdqNIRLRFeq0xBnu8yFrNj3mep2kyM+boBiQRmEkpy5LLskwxet0kIAbESn3bdXw9VVXVXmIHAGgV%0Aju4NWgQm3k5ChlVEa/0veAYpMRkgOaY6AsCUl8PhcJwnaUWSexkP/1Yvquxd9QzhGmBpASJtKWRI%0ATu5FAIRohq3OShttIzPn3UFk5hRiVwQlF1PFEDy2V214UCIKzCmGYYwxhlIWgFYcCw2chMqAEsUY%0Au8w6mZetnS0zt9+7dugGQIyRW2S0+zc9JNkHhG5V30XVU1q7mYmzoxkNw7hJQyAupYAaIwKiIpYi%0Ank7OzACmaoBiBRZTxAFD7PEqM1sq21pWVQoMTEiVn8lWTlvnuvaveZEDDExmiBWY6oZJtRKpjpgX%0ACl4Pi53OQ1nvLPfBdEkCVYluhw6i1RpIgAiExq3S8t0Na40qGRudmoiAKDKTy4S2N6kVDY4x+mCf%0AXtkf1zYmtSQLbpWlbBX7WnfAVsE6VRU5L5XUrO3qceh8tt2qX0396iQ9mb+n3CbETp9p4Khvj/Ld%0Ah4uBRzcf8L7H773J+mfV0yv4i1dgueUKR1+JHVUlrsFDTwMehuF4nKHV687z4mg6tUajANilfRXv%0AIs3jYCUrQJaiIq3+b19srbiaZ5TPVoICrKbSt6RzclNFLfi41RA3OqGUj2cRWRWN8zxaMCepAjNb%0AlsUrlvdHExEaoBk0R0ldS16V4E78oR4EcJLDParc/9yvrIvESFTcRg0h4OpM7ItQValm6beUYCMD%0Ac5oFRCehQwBQK4ebm9evXw/DEIfkNc+d9rmLAjNDNCJynFF/XF+eXi2pD2bfKfM8u2dzHMdhGCIF%0AMStS7qgKDaQD0qLa9Q9nuwzunOM/Znvk7vgZNrutrdkqDuyt/vrBQ3umHvz821mHP0XP8YPt6rd2%0A7w13vrPXzj/pZ8pD361CDNkjHMyselxJeC81R2IWXKurjFZNLFaRgch84mtRIABoRQ4CAJCdmDDw%0AjkmM0INttz70brrqVh3PDw2EX+g/r4zwN2Of1JXpN10CcHtH/YQS6qP5Rfr97jXq7qtw+4Ht4w7a%0A2Yy9683fer1zaUA/9JrvEHHt6/HlaGBo7xqUaN2vuqMnqyEC4To5wXvR4y13Fbi1xPcfnG4S7zPg%0AYTXdJ8Wr5aEBUCmas7Qav8N2u40xXl1deTprKYLAZvnq6ur68ub1D6+vLq+ZebPZAVDJqqo5CwBY%0Aq5gKqwoxiOiRAbBT1qUbum45hEjjJm3G5Bq5Si7LImVhL3KDzm2CUHMxqVbKQYRuBkPFhdaRbCNz%0AptP4h05R0PuGREieNAhgAGrgvCwhppRQDQ0osDPcTNM0TVMu2czQ6wDFaIhiRmawwhK7GTZNU6d1%0ASSm5ZolmXibX02cR0WpswLSGbjClFCMjYnG7S42RnPzMimgurlD2d6lvpMqAzNjuT6ZknidsHgdC%0AMmXXmImcR4dAAxGhaQu9ekonl+ILgIiys3BXkHYwgxRSCBF9ezi3qxmYeFjJgUSMZMQhhMApoFk9%0ACBiBwUhFlrk4fNEtN2wplz5f1JTjSsaIpkUM1AyyGjPGQOYFRRFMpZSlenZwXU8FgNCTeYu7Ywhi%0AZPXE3oDtKjQE9cReIgBBZC8TzA22vdpTamZqK6PRrXsrooBGRBHAXS2CyGqgKmCN4VwMCQmQu22p%0AGZCskSyBnZarmSlCJNaWZ1RdV4AgSszUnBdIEFMYh1rKBR1YYAZqBNhtUWtACWZuEe8Kc2WiwAyN%0AY4yZKxlal0sns2FtxGI3atfyav3rg/LQb0uI1oAY/mEr9ra+D9yW/+ufz/QeWNsVd64/05LX3zUE%0Aq6zDAIDYdnTJGmNMKeTs6+2WjCUCX41DSp49qyaqVEqhnAGa4kREeKJ46PFGPLHiZQMyB9A0B6UB%0AMIGggRFz8JxtVc0dXQ3WzXwRUVphj6HGFQlOroQqmf1zQiIkrQQufehyzoiIIQATt23ISGiIBp0j%0AXUTqTJmRlyZChxl5KQBUMiQDU0DwwXTNEJry1RVoNDJRNSmlhFZxV/Xk2ayLrdGMuUvH16ZXYnJW%0Ai+TFtxBV9XA4XF6+2u+3F0/3SAOYMSELFrFa38uKgSChw2RqubfqUPBPAbHFbCt/ipqBZDAiNCjE%0ALplVRE18HswEYIXyoJ6K7voyQo0OV3abu2bbp2n365Bnj/5RevL49na9tw2pt08S6rwrfH7a9tae%0A/GhdPddLoRY7fOTXbU1f/HDV38c8vc/7rd10x27q9VMAHMiiQJRCZCSJCYBcjHjdClFVZej1J+o3%0AT15nMzMkYo49PCWdrvN08q1zyd6t4Ufw3fjbflrb9ccSYR/U7kq6n9Kkf6927zg/cvA//sve4lh5%0A9283zp7+65m3pcfK1iG1N99wfZ+1ROj3PDMLawSgFbndtGZOUsI8DKPp4kbd5evr77/94er165Jl%0Av9+P47aUkpe5x3XFIaatM+7LX+vBZzPlOBG3cNxmc84t54kxEOLKSWNmANqTxbpy3GJcxszUKjSa%0AGaxKBPcOMDPpOnB3az30qM66SzpnaJlyi5Scc1ExMyAKrQiQm7vYCWlaYO0UjWzNuxSIPFjkXRKR%0ALNnB0wDgmNX+Vyu2NC2Q3XoS0SJeOAoQa7DI7UYRYkT0KsRAgAxoDcbjxv8tvmasw1Kt3Jyx8dMA%0AQFwxDHuW5jqax8xUtb2TWej/6+PAxNZrRBOZITe7VFvF6fpqrkSq5nnJOWsRhUZS3YwQAzVUUwM1%0ARS2FVL2MCwB4OrBkzZ7ZGIbEXgK6GQwVwm0FjK0HtdxjQmirzExEbL4RQsTgA78igDzZaa25il4/%0AXO1UXwlg4PRIaE4JqYjIwRcsqpVSyKsqed1p9jJn5D4Do16uMAQtMpmVJZNB2RRqnmwzI6uVn4hI%0AtQajur1K1LzXt83U9Zp3481AToPTrmz+snMDeD0ORIEZDQSkglZ6ZFJXWcF3Q7KIaOzT4D60W9Zs%0AjwPflYH3SsXebT2lOJw/bt3ztVyiWyy+JyPc/V+eBBFCXKe49+3gFnIIIecsK/Z+MQUgIESgiJ5T%0A3emyxSnCXf7knAEiNxJxVUUMIQSoseJTTL6KVkPFU3H1uhLwxJXYMAcoJuAIiib3sLG+YXOgaLt6%0Ataq9hvaJLSIQgZrjOG4dVXIi8ZIHyvxYi4EinjuO22IjFRCSvtjWXlToJJFWv0JMgACWQRTRRGRZ%0A5nEIIUYzFSnH481wGKdpEqmMbq5RIiIReppDTVchQDMCICbCwAEJGVANVLVS0OFtB4ELf5dgdQoQ%0A9RaqyMycSaH+2l5X12Ny7xr+0dpP+/SP1VZr6dO+zscarjMRd+/nH96Hn//kPlKkP/JW7+T7QERY%0AIVxaSXaaQqi0ozJrriU2K3jP1BSUXCclHEICRE8T0kYvzH3/o3uspWXe4f/0P/zybiceHAJCe2Bd%0AV7fZWs+on69Or1WoTVbW79of/JhxepfRfK9r3hxu/UiB36YTrEf0Hszt6aF3e3W7J3e/i/eZ0x/d%0A5uzKzdqWuzuw79cTWr012unfemLVEdD+B5X7n3v2rJPevFqT0MpL9GjASo8kP2IPh2tEHMfRLVIH%0A0zrp+r0P8lTMu9adKzr+oQOYnenKw24icjgcLi8vt9vtfr/fbrd5ke++++7q6ub6+uZwM5VSrq8P%0A33719XfffD8dDqbw5MmTlLbH43E6Lqo6FxGRLAsiguthIIhYZCGGEBxlbQCQ8+Kw6pubG9eoUkov%0AXrzYbvchhPl4ePXypdf72Ww2m8242124YmZmjM7pxCIyz/OyLMdpBgAKnELAwKrqjNnSo2S3rWVq%0AOF43RLuW301fRIwxev3SEIJMCwBwDDHGueTr6+vDdDQzZ3JyS6PPoIg437XbddKKJ/Vgr/d5TGm/%0A3w/DQETFZMpzmZdSii+rGCPF0Em5fbJUNaUUkFIYjsd5mg4KFmMwszlPZibLbGZkmgJthnG3GYcY%0AIwctC4GpKRgQQaQKm2WmlBKYcQox1PItN9c3N1fT4XCYliMzb3ZbBwIg4pxzCDFQV8pxO2622+24%0AGUQEQHPOsmQpBcx2m+1msxvHEYmXZbm5ma+uro7TAgAphZg4hkFVD4fp5uZmnhcw/PKXv9o/uVCg%0Ar7765jAdc85IQbQIiPN5c9VoM5rb9BZC3G03L148340bJMt5fvnD6+vjsYiFEIbtJg0bIjrOy+Fw%0A+Pq7r6+urmTJABpjvLjYPXv65MmTJ2kYnQZ2yfn6Zj5c35RZzUyzJwMDMqcYlWCRsuQ8l7kvKjEH%0AN3o6NwIgEzBTJEqpZhXWEJCouQGszr+FwzCMm2EYIhGhs8RKEQDGIKoh0rjZcAwAgIFCCEOIWI9r%0AOFzd5HmxIs+fPw9MOS9XV1cKtt/vLy4uxt0IAKrl9evX19eXZrbf71+8eJYCX1/dXF5dM4UnTy9e%0AvHgxDLGUMs9Hz3pAxGk+mJkUe7K/GDebYRiw+bVLKdOSp2lSMa956y/4ww8/HA6Hm5ubGCrz+rwc%0Ac84Uw8Vu/6tf/Wq/3Y3j2F1sAF7rqkKjFatRYWYgxRBr0Rq7pRhgNZnebiqsv6VgCKhYucQeMpVv%0A6UxO3GfWTK/qCFMFZNJZzSylkZkR2cw8v9sBca9fXn711VevLw/LshTTcbPZ7faUIjJ56WYw24Sx%0A7+tlLstcPOF5jGl/sQ2OYA+kqrvNMGw24yZxCFJKztkUvQ4lAZRKy4zO7tYKeEw38wQBAwdOkSgI%0AGAEjYoDgIXURyU6qF5iJHMRbAx5VRjKiYeAQgstAzWURQTRGGiKjgUJxEjpq2cii+ZSkY/UMUlW1%0A0r2QLniBiYxUwN0jABV3fTzmaZpUS4xx3G522x0wLMsipszcqJUNABiJA48xxkABTIk0syEE5nEc%0AtpshpaCqRTMzb57sPv/FZ1/81efbi72hgOKyHEtRAE/MoRiDm/wioiqIyByYCZEATJuVXmPjaARs%0A1TVctWC3nwMSEIgVP1IAEEysh45V0Qm1GiK6umYMoC/Ojw3xW7UH77zeFI/cYj/vtq51DwAfB8y4%0AliofXaF913v+rCcIT/GGt1zojqRWuefs8/drj9H563ZWTwiqpRDWTlwiSCkh4pyFmR0oshQJm83o%0AOX3uSq4HGJhXczBDBlMEBjRyfgMjQwUlAwEjA32oltED7Q30zm9tZgZvHMpPt4zutQPf6YKP3u6K%0AuR/z6X8WjVpZ6w86pdb61kNG8voTEXE3M7Z275Wrm5//dS241za2NzfhPJ1JVWOMntF0dfnD1dXV%0A69fX0zRdXV1fXl5O05JzHseREUsWM/SaaSLqkLZeKZgRDRX01tO9712zFJFlqczS1EKC68w6a3zI%0AbptVZKiiIYDWbMwsBQCAkJkx1NivqpaWwoEtVNI9Aj2GtX4KrQpEeSpISomc4ngVdqicN4DisUa4%0Alcvah7c7aDoMr79Fv6A/ruTSWbI5MLUczp6hbWYmyoFTiABQSsnLlHMmRjBWK6iGoMUMQTtYFQAI%0AkBigVNMfVn5JbCFfbFxZ0JJXlzI7B5UbOUTkdUWhRXQ7r2EKMUS+uwKhBc+ZGZDcy6YrHKO1yLyb%0AQ+50HYYhclhy5cRSVaescXS0NwJCZCNBBFEQMCR2fwFoUYFFShExQ/MlgejlfJZl8YOWakonxtZC%0ARYITAphoKWVZipkxRABQAEY8c1rdeVkfZcNKTH0a5D7RHsLFiuw1IkpDHGMaYgQAUTNRA6R2Pvp3%0AvRqwkx5azUZmiBaIjy2crT2Vce3hXWGV+2pE4PUFqz5y3yZRY60sbWaiqkoi2lDT9Tl34hU12Kga%0ATgzQ6mt1RTRA3RVVMz5qBHKlVhqJmRE6ed66n3el2Vk761idGgOFR9nM/eeWzX7rr4gYYyCiEjIz%0A+6KqEGjADl5oa4qZGUquRj4zUD0zELGLm1u9InTxVZ/IRADaACl8qo3XlEvCyJRzBhFUoxZ8jiWG%0AHHwhOi6ADBmQkajifdVH0wDIgAENSYkYMPvLk+dwoBURboVw6+yrsseHPZaN4JXGb4+YL8UuGHvm%0A82qCHEt8qhqNyM5NxcweaKmEESt1ERt+QVVFT+HryFRArWSzKsFyziI1Pq9gsmR3O4rkSNFq8TNw%0A/0VnB1ifkubh+grRvhXkJ6pFlbkyaUkpwhwRLRuYLDFGoL6ibhHTmNmPQ4jzfm09Am/dMv99tk+n%0AOa/Xyae4/8+2fbohfcyju+LX+xDTSBQiQkrJkJnZFZBBJOy3o4ipFlVQ9AyoYgC1iLsBIppXdTAj%0AYEPt2HxD04dPozdvuTshNoIexbUHL0OsOcEPpQHfO+4Pde8xl735zus/nb8v6tkFH30brLqEq39P%0Af73niZUP5sH+3F27Dw3px13iaxOiP+IxX3x8T1rst9/23fxzbxgWtJrcXgMdAIgGKoDICE6X2cKJ%0ARbWW1oRma1WVaEWpevY4z7Fsg3PyfdaiNWZdKwUAD+OklDznwcy8mK2Z3dzcXF5eXl3dHI/HH354%0AdXV1dTzOHoaKwyi2TPMsxZZlUQUOiZhjjIoqpgriRE6qBdBxep5dxgCmhrnovBSkIKUAiKcfD4MB%0AQCmufBBz9P9iGpdlce5ofysVm/OcZVEQQ0MmYHS0uK4AzxT4RN7bg0iqnpxqCM770owiHsdxCJWx%0AlrwiVCmgFalYXLdyPmcwdY4WM0aEFgfwMDuc1CPtIWJGnOdZS8FVoSMRIQMQdZJtJBzHcZMGXx4A%0AoEUQcYgjMjEyEU3LjYhQowWWXFSECBCUwEKIXtLD37euGStqCgACqCoNlRrMgJgNKky9B/rECnEc%0Axm0MA5iz3iAjBaLIQdWzgjEwoTkheQMrgikYEqOXHubgJ4OoFqmkqSEQGM3z7FY3EZUim83G3S5L%0AuXaYQCMVq8q350MKgBM/gRQCYGeu4oDEvqB9I2TNEQdEDiEdj5MULaVoKSAKaiGyP45DJPcDINUs%0APzXQmt2YQQwMiJSAEDxsVfcSIRAiEyuKiBmkOJgZmiAiU6t8SxYwLFIIiNDIoGgGIiZCg4CUQoxe%0AKVpZVMxqSjcBJowDJ0UrObvwcRJsL0UMaKIlL8syzzEFVc1SEFG1FKvFe5sDyAc5ILLvKRVLyS0N%0Ad1WJIRiSgmfXBxUgUC0LaJBc1iwZjBSohtrcTTPPcyklSxFT8pxGwiLiQHpHkS3DPFhiYiBDJs/a%0A96cTkYAhmqP0pavghGigZk6r1BiPqpHfJf/6CGDmu/5uDy/byh7u5vTZuWZm0txGFcIKWGqCLsdY%0A1yrHhLxYDWULMxOHnCXGQawujBBCB58jAjGKqqi6AyJbiRTBrKhmzVOeTCTGKJKXEoYYgFBUzZQM%0Al2UJsUonRBTNIoJEDAwAHAm9J8SeuU1EwzCIqSmCAQMioFe5dr8MICkgIwEo+1LkuCxZi3jBWmci%0AAARyG3jJxkERFEEVsJSFi9PUA2JNwVUxRAIPc3taOyAagvrTiVgBVVXBiAiIVDXFdPJ7FqfadpB5%0AZRzwFRLjgJpVNcQIAKaCgchqIrEhCJioKlKxEoCKyryUjQIgILKqIRICSTEyYmAkLFqIvJg5AcC8%0A5HFkQCIOgJ6iYqVUvzMjVOkMldTA+fPMDAnJPNO+oxdMDVHNbueHI6J7FX0/AoBVNWAFK/v4ls+d%0A1MdHaK3vpHl+RNXufa3u8+juQ3rs4+PAa/nQfz378PHtke/1Tk66D7nm8e1dX7kmxz+6G+3Ocma5%0AvZ8F9Ph+1rNgVYvRzHx5IKIquAuQmbZbqnU9TOd5DpvNRkREgohkbeSrt0simZ2Yb1qfTmfV//rv%0A/u9v6NPZr9hQIrdf9N3wDE65eC/+Ge61mR/RHrIGH9+rN6+tT+cEWt/5NPePdqvf+9e3tk/h4Fl3%0A/vEPfWtPXMe9Y/2uWndVOF+rEuKt297bsbsD2HeHhwT8Asfu+vHvwFcRqQyTMZrZNE05Z2aOHGAV%0AeOxPWeuFZqfsZLfK3HhzO87jnJ5/+/Lly6urK1X927/92+12m3P+x9//4U9/+tOrV5dXV9c/fP/q%0AcDjMcyYiCCOAHA7H4/FYnCLAgCkCwFyyWAFCqmvbQ3xObkQe/1yW5XA4XF1dHY/HnLOphhD2+/2L%0AFy92u52ZTYfj5eXl8XhUVUdiP3n6vEenPbNXxDzyXEpBjhxrhnAWkVaM0RCQHaDXk4fBGr2QNmLq%0AGGMK0YcixujWL/TitKV4EAwIZdHD4TDP85QXM0OmlFLN/gXAJgCdJvDEIOXlfAHQzF0M/qzNZuPw%0A0VLysizO2jqm4eLiYpMGM1umuTlH0EMjAGCih+ONY6qHIQGZhzUAteTMREOMKcTIvBnGMQ2AqvNS%0AleYWIxpjcq8HNI/AbrP15fLy5ctvv/8h5xzDcHFxMY7bvqK8ynEM5K6TEHlMMcbozDMA4HMkIkTh%0A4uJiu9kNw1CKHo/Hy6ub169fixgijmOilmbsgAJVu7i4ePLsxTiOl9dX//SnPx2mmZkB2UCyZqrk%0Az6CqITCHCtLb7XbPLvafffbZEOKyLMfD4bvvvpuWSRGePn2+3e6J4+Xl1fXNzfX19fXN1TwfA3Ec%0A02632e/3m81mv92NMYUQEHmalquXN9eXl/OUi6oqAQlSYGaKwRCXZTku81JmAGBiIjIBkVJxAc5Y%0ARR7AJ2ZGMjPIUlQhoJlZnjOopUCM9OLJk+12Gxh9S/pqZEQyANW0GcftxshKKUSY0uBTFolF5Idv%0Avn39+nU5Lk+fPEljWpbleDwS0e7Jbrvfxxjdk+VZBsy82108e/aMgW5ubl6+vhzHcbMdt9stMy/L%0AspTZvRKImOfl8vJymQ59RzDHmFKMUQFydrOWhiGlYSCi4/H49ddfH6bjPM8pxZRSCHR5+erm+hoA%0ALra7L7/88uJid3FxwcyeE9CBACGkEEgRGMGLyta4sSMyDAzMq3v5v2tBd1e0EtH61yb/QEytRZgZ%0AKtLN79a/AgACDeRqp0J0Lo2dBcBvO8/55uamLNKJ0JEiURjHEREPh8NXX311dXlzeXk5FxnGcb/f%0A0xCLSDEFIlNFYIqkqvM8Hw+Hm5sbLSXGGJnGcdwMabvdxsg5Z6c0HzfJ5Uw/DsA5n4iXZZmnXEpR%0AJFOd5/mwzHMphoDGxGjkgf3gaG1EdIBDFX0cmFnUjsfjMs0iogbMjLXmc9314zgqwjzNIoJoaFxk%0AYWBgDs7nBaaIzdPXI9Wn6Ar27BIwZvbpCJwAAGtQmh1+7NKMmb1uFjCpqufRxGb9llIclZNCTIHI%0AdDnO6rWmEDjwENN+vw8hGCoAXjx98ssvv/jVr371y1/+0udxmiYjVHFCZlRT52KwdjR4zIZa9vvq%0ApMaz0+S0JlEBSN21sTrf+xfNdH3Dtu5O1u8nUPnezfrt7Q277MwmfOji92trOxPepnm29mhb4N2t%0A3/7oD5ya93qv93/QR7/bI29brV90l+OP8b5n7d5HdGF+fnEFQ3kGKNaie4SiKqUyubgsczyPmIYQ%0AwjhEVfYyDEmkmIrUbDoRkeKapSuEnjxxsoTX4MAPe9H34Sh2R3JFmwPAO0X0PkH7FDbhhzz3p+rP%0Ah7Te54+zrmrzDXOCGDzmvmvL881X2j3kzARQSXr6TdxCK6X0aGT/+vqhcOdk6pedqYvYKEZ7Opab%0AQyGE4/HoUGRXeRHRQdfjOMZ4dNtps9mM4zbnbGpzXqZ5nua5UgQhAeoiYh3Z6BRKpgaWNRORIhVz%0AcOkyT5MXfe3aQf2vhRCdhtec/rpxmboyWmdIVVWLqYANlb3X1OOSzQCu6hefMpqaplIH3+Pe7kpA%0ARMf6usbmqphbEQAgKmUp2jDVdc5WhGTrsa4+wUYG0yfIv+lBM9fDGga4R7Ur/5CDn/syIPq/2Puz%0AbsuR5DwQNTMfAOzxTBEZETWxyKZEsvu+3ef7eP+81Go1tXTJpqSqYlVWZkScOMOeMLmb2X0wAGef%0AIcaMzKqS6CtXrhN7YzscgMPdPrPPPiMXFFBUrKwU4MBeJoEp1H/H9DautXNTZSIVEWBBIucwuqFi%0Ak8FvVDBlYD32YAriGKCersLqZALBVGtqyn+ZwIkc3Xn71TSNRQbpMoPcOhbBEhEiZwnSxxgGEQel%0Aq7FylapaBRMLVntHE0PbboIFG1NKU7q1qKaUUt/zUFSJQghFEYoQow+eTA/ZsIGbHl8emcXkHY18%0AVRkvUI5Uf4yjqqoWGlQdZHiHhzJMFSQCAhquQsRKdJnYxiRw4ZyzqZn75JFEsiqjqWbQndk9zRMa%0AtY6mqTKy0wffjd1D8+bYZBsTld0U5zdX2vCs4a6imL3ytviQH7NCARRJkMRqJo9DQkRPLjiPk+xw%0AVvPRTG8BItJYgWmaHtaC0XoRZKzyjcOrKqoKcrceTu/d+5bWu5lztC8cy4vKKO1kxAK49/4Ocr04%0ALuY4Mixs5TwGddam9AS7abacTsIBR4uwTqu6qiLc1aC6G6SIqsUcXAjBOxS2Qul5yuNwzpEnGDLK%0ATZYbyAHJsALQmHQggHy8MyqY6B0cUeTpTlLOypU5IlABQrJk5iSACMwqAkTOUciQc86OgBwEcqTD%0ALDefoieHiAhqNIoHArDDTcC7ZzRd+DA3xsHjKL9HRODIOUdHFJ6pCPW05rDKENtAZBBUycKJs2Ny%0Azrrq+7630mhurNusowKW3adjMYgponM8nY6X92nqHr+S07VM6xXdT1n6CQDAUfv6LGt9ZGD82BDu%0AY/1/zRolHxjJV7nMz7muv7z2+En8+V/vwwk8VOcGAB0Lz9GQgYUACKioJnNlRKNhJ2Blp8CShIGh%0Ad1kSJ2JJGRFBOAs6xMRsoaj/7//n//0pg5uWjCfCv8PwP3X2W/jX3t7jvfBJbPOJj+rJwz7rMU+r%0AyQ/v6oe0ae3+8Bnf961+DOx91mFf3NWT43/fkR/un4bAr+lvItzNEPuh3ClgDQps7jj8O93P4z6P%0AxyZHGqrH35qtP1FnAaBt26ZpiqKYsIFpPpkms+WCTnvz8QD0DsngMUKzirsWo0PEsixnsxkiXl9f%0AbzYbAFgul6enp0S03++v3t3c3t5uNrvXr193Xb9cLmMst9ttV3fb7Wa3PaSUnAsxBiKfmFPOVgwc%0AHeBQsyeZIT4RfS0elVrLGb4rnzufz09OTmZVZSpcFhxGxOVyOZvNFvOVxZemp8ysXU49Z0Ssyrld%0Acs45GUV5vMPHWdPTrabRgjFTNcY4xOnsANE2tVaXeLJo7SoMsRPREL6IQ+FZPCqqCQCTJxDGxFoc%0Aox/M7BCL2cxCGWY9T9E/IppXs9PT0zLErutS1+echdnG4JzjrCn1k2gZEWbhrqtzzgpMoMH7qijK%0AGIPzMUZHoDlp5pQ7zWzESKMSGPRiZhOSmc/nAJBSury8vLnd5yRlWa5WqxhLHZ01RVGUZVTVw6FG%0Alaqq5rMKUWUs6dy27ZC16+N6va7KWQihbfv9fr/Z7vf7PaJzDq2kk5V9btteRGIsTs/Pl8s1EF5e%0AX79+/brtEyKyiopmzTogagiB5vN5iI45lcHPqup0vVoulyjatu3tzc3l5WWf+6qcnZ89C2WlglfX%0A14fDoW3buj6oclmWRRlmZTGfzy2gXfjCwr9N09xcb25vN4emY2ZWQkJywRfRhSAIbds1Xdul1pwU%0A3ntlYRH7Z/ReRIz8ZVnDCgwKis4jOiLNnNpeMhfBFSFa+JdQ7VYURaHKytwcaudcURXlco5EmRkd%0AmpuGiAI5Vd3d3O52u3bfzOfzWEZETClVVbVYL4qicM4d85+dcwbKNHOd2qbri6IoymghL+89a2Zm%0Ah5DzoIHXt7VzzoBcLBfmFBPQnEzknELwJk7eNM3NzY2IpJRccN45T7jb7ba7W1U9Xa1//etfn5ys%0AFosFIfZ9b4F1GFSFw5BNDwIwqrirEiI4JykPNYjorpitvVMPIOXxMnuMSUREEcThFI6g+9j4bk0+%0AgqkETkb/jiIoD1E7W5P7Prdta3XIhxfcF845Y3PknN++fbu53V1dXW32h6Is5/O5K+PgFSISFYTB%0AqdR1Xde0+/2eU/LeV0VcrVarxXw+n3uHXdepsqou5pW9tqra556ZCR058jH0fZ8Sq6qiE859n/uU%0Amr5PIKm36LRHRO+iG8W6JgcoTgrSCk3TtG1vYlreD+tVlxkAYllUVeVjFBHRDJwL8iG6MkTnHIiy%0AMByj35HKhDhUoZOpLgDzsUyDhV/MC+QoILq+7/f7fdMcbPEMYQLDbM4RVQXbIoUR0ZPzBASqyh4p%0AKXuHzsUi+OVyHoJD1CS5qqr16cn5s4vT0xNb90SEQSdHT7Jgcow2GXLOfWeECG8XYgv1g338wZ57%0APAn1yNlxt7+rHH87Tb0vqPjyCe2Tqhz9ubXPHN5not+P4YUHZ/+K9+onu+1f90Sf3tvxnRWUP6tp%0A9r7w7yjRh+bzVOM/I4ABxmEzGSNGYx0KRPS2BwONuRAAHoE8FqDKUAjnPmXh3CdWUZYsrCxBWHkw%0Akf9M2p/JU3q8tv5b+9z2Y929AeI+/eWnB4fv+vvgOHWM7eB9LejJqSxHbumP9mYeqqlnM4gHTq/q%0AxN3t+7brmpx7s+ktImfk5MlE8N4vV/OqnNvnbdu0XY2IDhyiKqncGdyZ1DnnFEyEWdAROhKWvu9N%0AhiQLg2VHEnkc1J6ccwrAdyVqlBCRPKBjHTl7hAiWAznEOnhc3VjFBLHstzCGie6ssemmjYEyo/aZ%0A3SNj7LjLues6u8xAbsqyHgLCwiGE4IJzzkpZ6hjrnh6fjWTCjcchfTgKGh8/XxjDSuhIEbJKVrFM%0AWh2nmY6VKmG0opjFxJYJEYAcDgpDBrodgQPMACJCelc2akh2VXA4AotH41FVZs1ZwOUQgvPeVn8e%0AxcmCoxACeQcAwOnRrLMozzDfJsq9+WoQ1bw5djoREdQQvXOYeDh4iATC8X0b2AohhOgoCdMAiU1m%0AOdm5zETG8WIVEBUks2QeMhrgDu6gKLAAWTlh0TvlNRERGLNtxzkERETeEd8FbwUG0rInQlREFbEn%0ADgDgxoqp5iZRUiRVYJvaOIAxI2JgCE6V8liGwa7r+OWd5jBO1aocAk1xPHDDmYbOs7CVexYRK7Ut%0A5AU0OAqDTO+wONCYDnqMKnkU1nKAbtDbVpi8pXbrvAshlEUBAF3XAapzDkEnoE7TgOAOwNwTvB2e%0A77jQAdAYlUUDujBSI3AoMXz81jyGstPbMfwBikSKQ94vHL1NOpJBplWUQe0iAQZ1AHykjzIgYY8A%0A4JEEgZwf38fBoxfjwFieekbzgBCREiip1QpiIQBPpJYiCxCciz4UIXqHygLCfTa2Dk/RXe+9kGFy%0AcI5i9IgqwDmb8wWICJIKswIgOg/DKoSPlEdpEEpEnALyY92u6Xp5rNZG3hsA5pSBUf1Rb6J0FCG/%0AezosxwH26f8IDo+2zfHGKimQAgEkewEtNX98V0CHonV4P24PgOgICVDF3CUCkFW8mIqELd1dXR/q%0Ari1mlT0js2jt7TDxVpZMigT3YrZ6xDvA+02PfO5HM/nuokQEQInIru/4FR6roP8YRsuPbmDrjxP4%0APW6P3AQ/7rl+mhPBT3tdP037sFPhL+h6cRSOlWl6qzLnaRegkb3kB3+YKiB49BrQBGBQMHuJmbMP%0AmjkXgqJ55D+LZBH593/z6hNHAz9y+PcD5/3E4X3Zb4dRvT9C+Lld/ZA2bUsfhVIf+PknnuWrtE/v%0A6skjP/rze+FfsL+nP6dcHQGAwY4bKz3AfZfwcTu+e+Z6f4B80KieY0jBkIYluFq8zo3lZK00rvfe%0AKLvTSY9PfYSQ73R3jRpqcVfn3Gw2s4y1pjnc3NyklBaLxWp1AgBN09R1fXuzvbm5ub6+vby8rKrZ%0A6elpDOVvf/vbf/3NH66vr/s+lWUZfBFjVHJ937NA4syanXfgoOd+UpYiotynIfY71no1qlt0nohi%0AjIvFwjnXtu1+tzscDn1K3vvV6qQsy7Isb3dbo2cTeAumGi/QnpSoZOFR0otNVMdosROh7u62qALi%0AZKQaB5iZJbNFsdq2tdhvGaLdopyz3RMGi4KW3nt0BHBXU3cKXpl6GSoMhWePCjgjYjTK6yPmpMVm%0ArfSUQ7IguYhY9Mk7J1PxGCUiApygfg8GDhEd0qwsyxhi8N57Ush9l/vWBmBs9vl8XsbC7gyMRIOi%0AKCy+/e7d9bur27ZtQyjKsrQiTGVZ5pwdoCp3XafA86pcr9chequdY/2Pqb9k2b8xRhHZ7ff7fb3b%0A14fDAYAQk3MYQmk4fLvd95zLqnzx8mVVzfZd8/r7t5eXl6zgvbeVP2t2znlPIYSyLJbzigj61HqH%0AVVV+8+z5bDbr6ma3211fXW23W1VZr0/OL56X5UwY/3j5vZXnyTkpcIzeOSyKMJ/Pq1gURRG9vVxY%0A1831ze3t7e2h6VgB0KN3FApfFiFGRei7rkt9Sp0FTp1z5jHxRJb3OCFwIjBOPRERerPdc5/6runb%0ArvJxuZg/Ozkry1I4tV3nHNrtyn2fun4+n8+XM1/EnHPX90AQw0AACd47pO3N7Xa7rXf7+XxeVRUA%0A5NxXVTVfLe2xGtuTiAw8TlUNRcQjuTI4myJGBFWr1CopJZvnfVur6mw2m81mi/mJTXhmzokTZ1D0%0AwQ/8edXdbpdyPhwO5DCEiCqHQ93We0RcLpd/9Vd/tVreVT/ibAjGYGSw8B5M4iDHtaYzAwDInQeQ%0AAOGYW/5osX3gWrITUQyi6sC8GTidZcJRU4dWnwLQqegk+zDtjCPhWXPOBE4JPJJE8uAtqdUO22w2%0A9aHdbDa3u32IsSzLUEQzoJzzDApKkwtSmbuu42R0Hjo9PT07OVmv195hXdd937ZdXZZlUUSrOZzY%0AZOdcCEEGTEuIkgUGgi/nRnKb+r7PAODJfCikqkR+WqmGBQEJEUWh7dq+70evkwdEZu45Ayg6X1XG%0AlfBt6jUnlVxGPziwWJgZx/QHGnxAd+jxzrOgA6AN3hN6HdUonPOIaLXBueemabq+sfszOLB0gqn5%0AaA0XGOaDEKECO6CUEyoTkUMsqxjIOYdd7rz3sYxFUSzWq9lsNi+roii6nBDRe59SQkeBwsDpcMEs%0AWzfW0B69S3d+penqHmzu09S1Zh6KaU7qkYz5PfT7lcO/H0K/X8uqfAD7v1Y77u0TzLyvE/598DR/%0AjPaZ1/V1TvTT9Pb4nj4I//7J0e+Hw7/jFSDAUIfJkrkmy21Y/49y6ETEczKrixwigQJaN0LkEBAx%0ARgSMIKCgfLyXfM0re18O8KPPzalp56aPDWF6dB+Fyj9Ws5F/ZpmoH9h+Sh/Yj9G+up9JhwjW8Wfy%0A4NsnQ78fHcmRD3jEq2g9WbkFObbwEO8y5R4EDB8O+Ck2IIy+f0POQ+3NEf4RkVWaUdWBCeycyWvl%0AnDebzdu3b7fbfUppsXB936eeN5vNZr/bN7Uj70IAop6zG9iJ7BwSBiLKKlnymE9lhcFzFs3CRgAh%0AQkLy3pMFSRwxqKp0OfUppWySsw4cKaGlDYuAgpIyABhSNYtChKcLpzEka6B6MlyObxSNxD8AMKfA%0ApAeDiINJhxhC8EVE71Q1CfecBcGR896TdzSWKuEjx4eMUYuJMKkW5xmNeOccEAmA1SCxn5npjIjG%0Acj/GzDAGsYfhmS7xeDlTjpkzUA/3Nh4HQ7AOEb3F4oYo0xA8NDW14/t2NH/I5F6N2FlVlXkuUuKc%0Akg9kvgOkgVQ/7Q12yfYQLP+z7/uce1F7+MMVIakZ9HXXQt/YhQyZ4V3XpZ5oyFlFRC/knQ/eeect%0A7I6oQ5xKxRMSqHDuu7brWhH2PpikGRFxFs0sKQOLpKzAggDkSMEjOfRkM0yQR3rF0BSsLM80hXRM%0Aazc6w/ihkO0vQ2lfRRBEq4GECA4UB0ldTpLGOkAOrcaY82j3BFVRFWSQwI3RF0VBwYuwFUxQVSRF%0AUkSdFIYmhIAWpp6KkWrOklLqQgiIDkeJXR3jsQCAoig6UpHvOozeJ+9b432lLJlpVA82ZWxSGOSB%0Aj816C18COudAIHrfUQBBuy3WhtcQLX1zEgodQtyTQW1jA1V5uJSNpsn9tfR9S+KIb4eUh7vFQVXu%0A53AiDmrPNJ7yAfpVmwgK5lDw5MxEUkAGFUY8WtWn9H7LERth+FAPzAOwIjMbNQW8994n7M0Rpixj%0AkHOYFQNBl3OfE3krEYTD9BMUEUQG0OCwR0VU55wXLXxQr0kY1BTpkYhQFG13QXTjzqaqgOAIafBE%0ACIAoKKAQAfNAHMi5j5E8QiLy3iOgqbyrqLB5fCg6jwooSEQm5wBucMLCwP4dDTOcdAkUgAHAgZuU%0AZnwfM4pqzlm06wAgIlKgfG8+DNocqCSiaKWVCUWARvJCcoyCzFlVrc78+mR5drICOBk4I56zignb%0A3K2lnhAxBn8c9aWx7t0xWPqwyTTNh6P/K4Di+y2HH9x+amblVzca9VMDy18z7/f4GT0YzNc6xSdf%0A119S+8Az+HO/3idcIQoAZs84NLCoAEqoYn+LjnugqqofvX0oDAyMggKA6ASV0BtVCYxDRA7HVBAA%0AmFefNMJpUr43/Pu+K3kKFX+8n/vnhY+h3yef7mc98kdAZfqCAAA/CtO/UvvEl/x9l/aJP/8JnF6P%0AT/HkST86kvHGH0tA2yd3Oo16XKr7fvj3wf8/MIC78MXoVlZVRDXIOgGzqqqKorCA4RQ3cKP489TP%0AYzKtXcWEe7uum6IiZVkuFgsA2G63h8Ou67piaNVut7MQ6G9/86+///3v67r13j9//g0AdG36b//t%0A//ftt6/3+31ZVOv1mllTSkQ+c2/vuPdBCbvUt11rRSxCGLIE9/t937d35V5pUN7Csdyuqu73+8N2%0A1zSNKpZluTxZG43w5uYms05eAGae0O901SICgESIzh277Y+nLhFN5GdEHIsZpTuNMUAb4aRhYzGx%0Aw+EgIhaL9jFMz2sszntU8tRKqjtnEk2DUQswIOojSiSYgmCMzGwW85CNmXLf95KyzT0LR2Q1foCS%0Aj2j0yZxVOThARNFMoJ6oCL6MofAueAeiKSXk7MmZuV8UxXw+n81m5v6YvJtFUaSUuq578+Zys93n%0ALLEqF4vFcrm8uLioqqqu65xz29a5b4uiOD89Wa/Xotw07eGwswk5IQoAmM1mzArA+92hbdu67eq6%0ANmXEsoonp6vlYu2ce3v1br/f+1C8ePkSvb/Zbv743eubmxvnQozRrHxVLooiBmdUz2oWEblvOyKY%0AFcXLFy+rqtrc3L579+76+rrv+7Ks1uv1xfkLIurq9O13f7y5uUmpb5oaUGL0Mcblcn5yclLGKoQQ%0AXSQiBjwcDlfXN9eb26bNrKrofHC+rGJVFkUhqk3TNE2TchdCKGPhnJM+pa5DBR9MrUpFMyLSKLEz%0AuEiYOfeSMueMWZaz6uL07JvnF4jYNW3TNJ7A+zBQxFUW69VqtULv6rau20YBihjLKlrOPxHtrreb%0AzWa32y3mc/OYZM2LxWKxWCBilmRCwTFGm4nRB0QUASL0OJTSCSGg0dfBaKLCzJJz0zS73abruqoo%0A5/P5+enzsixplG5mZsv+NfY7M99uN33f7fY7IipC9ARNl5pDzcxVVfziF79YrRez2cxWsIH1ADS9%0AIziSoaf3yFbggWJ2B5NG4vdRrv7Dpft++NdWJOedADhAJfRIDMN75JGGOlJHyyjc5YPdOdTAmaGj%0AzjvJysyIToRRVJBAAEhNR805dzgcmrq7vr7+/u0lETnvTSbAhxBDYQit79rc9zbauq7bugGW4PDi%0A7Pz0ZD2fzwHkcGi75lB3dYgxFGFM0xhyaD05FSsOpczctl1d111iIOyTsCizAgAKsopDIw4UaOWC%0AbCWZ9k3CnPs+577vU+4JHZCKsACJZgEoC1osFtUsMHPTHqRPBDCU/+E7kb9iVKPAMVqOfihyDACW%0AyW8LsjkFhpEgIaJH770HpZSGBJm6a3POzuFUUDlJmrY2unN8KJI6wuB8yt2Yqg1lURZFCMExJ0Qk%0AT977Fy+f/+xnP/vm+cuTkxPbR9A77joXPI4qFQMnAu5parhRTfDBVvJgQ39ylz86frg9d/v+cD1f%0AK/z7cfT7dTHJj4FwfkT0+57wL40P5sHnIl8zi/WnQYM/5fN93zOQH0vJ/AvbE+HfezPh7umrPjTd%0Acaj1DWbhTGaeqnpvuUmqhABKQ9k8C0NAur9SADgCBmZer4snR/m++/Vx1DpBEaV7/7z/ublgh5je%0AI53eY6/ecN6PPb7HCxw+6Yr+EEn7mCRw7zf3RoD3nt8XT6wfCEG/+Oef/sOve4ofhn4BQKbYr47e%0AnBH9AsBEGqTJXY84JoJazdXpAdrbNfSqMM1qHMId08AQEdGrate1KfWIOJstLD01Z1EdpDhjLKyk%0A7WQZqoIIiKjZJSOD+q5E0BSjm6ibh8Ohruv9fmv4x5Bq0zSgVB/af/qn/+df/uVfVCHG+OziApQO%0Ah8NvfvObq6sNES0XK+eclSNC58mhd9HiuoLQp77veyCKoYjeq6oByK7rmAflW+e8jzH4AKMQjmnI%0A7/d1Fi1m8wn294m3uwPzWLp2FJdCRHKUjmhyAM6UfKc7oKo8ppLaJ2HkJE+41ww4A7qW50zeBQNF%0AIl1T55xTToMV672lvPJYlwgBDI3b41MEHSNd93KtfRiAiomajk/cjRK7ZuAS0TCqlG2SIQ6xXQeI%0A3hLJLI+EESWQVQ+RSBRCKIIPfihoa8ghErKScSbN62HPGgD60QRHxL7vD4fD7e12uzvUXe+cOz8/%0APz09ff78OSAeDoemOdze3iLqbDY7P10vl8uUUp+6ut7rqI5rjgxTl7EiN03dtm0rMFROFpGqql6+%0AfLlYnRRF8a//+q+73Y5cePnypRLd3t6+fnN5e3urSOSdgHpEh0AuECoBzKpiNiuZU7uvfXCr+fzi%0A4iJ4d3t5dXNz8/b1a0RczhYXFxfz2VoB9rvmzZs3VzfXTVP3fY+kzmEIYTlfnKxOF7NFCMGBQ8Qu%0A8263u7653dWHrre8a3LeuVC44J1zKee2bQ9to5xCCMH5lFJfN6rqEJBQTVoZLILki6IAR6pq5HNl%0AyV0vnAPQfDF/8ez56cnKISknTl1w6L1vmoMx/F+8eLFarSj4fb3f7XZAWpZlNStCCJbeu73abLfb%0AtmnKsrRSUk3fzWazoggA0nSdETqMtExE0Rcw2AHqwLtRIDpJijA9MvO2cNc1h8Oubdvow2KxePnN%0Az8uyBIC2bfvEKSUgDKU390RKad/UXdc2TQMADimQa5vmsNvnnGdlfPXq1WI2mxUzj5RTNv12FUQU%0Aw940LrKTbTGhX1stj6Ev4pDBOvoKBzgxxZYNWuBYogYAzO3u1UrZgqgAi4CGMc1TJl0lVQQrXjzo%0ARQ/p/QAIQ4Z43yYRASBVIUEmB6zogFRN0K5t2/rQ3tzcXF7fqKqoWvIqOEIgVtGMKSXpk4USMmft%0AM7CAclUtYwzVbBajb5qmaQ51s0eiEP1sNgshJO4DBRc8jAuLWRc5sy3FzNwL6rg0MWvb96ZQ6F00%0ApjGYoIOIAttCydyllFPXGVYEAkQARyBMRCY4V5Tecmil60VERdBbha8hVSfQUDwcJ9F4wnHDGpyE%0AQOMDHDYtcECg4NGHEIbCyClZKa/D4VAUwbloGwEAFL4AvHPyighzRpBQBEJiSQ4JiAkghBALTwQA%0AFt1l7/2LFy+eXXxzcnJyerYuisjMWYBTQgcEIDL4ZC3RAEffqGUTTOvkAw/L8d5No2bHZEyad3Q6%0AQGQ0EfGBbfAZFt37zT/5spDy1OE45q8cqHg04M/FrneVOJ7q7ZPbqGz0oOF9A+zJrz63PfnDHxUQ%0Afnrnph7yyb9972Rw75lsgoA/ArXhqdDOp/7w4fFKxxL4D/p/cLD90z4S25JUreqBP+5x6uvBW6Sq%0ARGBhKBE5Pf204O/U8adf6QP0+3Bs93p7Ev0ej/wLmM9PP5XPrM/0RG9/Huj3i9tPgH4/vbfPQb/3%0AmM+P0C8ACKKRFu+9Ocdu4+PPh3aMfu83PCJFt22bUkdEIRRmV8lYV9ZChVMMZHInj47q0UpU7fts%0ArnQei2eYpWus191udzgcuq7xU9nbour7HsEdDtv/5//5b//8z/+cUi7L8vmzF977tm1fv34rQmVZ%0Atk0nMBLGfPDeOx9lVNS0IhPoXBGCQxSRuq73+70pA5t5ZERfPwrkTAbHfr8XEaOGDrWOu2TWPCJm%0ABc6Z+SipeES/RASKAmK3g8a0sYFuOnI+AcB6m2Scjrua7qc9C0tUHgxNC1mPMb18VOXC7CTrRxF0%0ALNZiJwJTiEWywO+xpQ5wl4pstZ1teCklmyduIPiBwiDeI6JgYsuSAcQ5BFQUKIoQnI/BEZG3lDMj%0AFoyPyZ6yoV8a5XwmpwAzb7fbm832drtvms6MxfPz8+fPn2fm7e72+t1V0xy89/P54nS9XCwWnHLK%0A/aTUSiN3cfSSggjXhyalpEht0zRNo6qz2ezVq1eL1Ylz7n/8j/+x3e+8iy9+9gqd3+y2r1+/vb6+%0AFsCiCN776INDMAYteVzMynlVck59UwePq+Xi+cWF9/7menNzc/P69Wvn3HK5urh4XpVzEdncHl6/%0Afn273XRdy8zOo/euLMvT9cnJycl8PvfeA0NGST1vd7ub7XZ/aLrEWSSLkncUCxeD855Fmr5rmkZy%0A771Hhb7twFIoCRHJobFkySOSEcutuCgnEcEsOSXNOZKbz2bfXJyfn6wRESQPuNG5pjmYH+T58+ez%0A5UIQDofddrtFB2VZmXPEYozX7252m03XtjHGWRGJqO7aqqqKIoQQutTbbKyqyl4rT0MpV0QkpUnO%0AzcWBf+G9V2VEzH272+1ub28Ph0MR4snJyctvXlVVZStSnzjnDIRlWboQiSgzt23bNHXTNFk4OF84%0AXx8Ou92m7/sy+levXq3X6+Vy6T3lnNMd+kV05JzzY1bV5Fa3FXh4B48I0DSJM9FdAO0B+n2w3po3%0AChGH/+ldgjEds1KPEoxFkQj40bbtAJlZsrFsEECQQQEyi73y5qPsus5Sf79787ZpGhax1w0RvQve%0Ae2btc5+6fsxolb5pm6YRTovFYr1eXVxclEUw9HtoakSsZqXNVQEOPhzzgEAJEU1aTkRYke3VFsg5%0A923q+940vC1vAIagurH7GY1UnFNKqe2ars8iQm7QpRMdKOvVfFZVJQD0fcftgH6NfzSFRMwankjC%0ARMRwp5Q2RGCMg32EEs2wdC4URRF8QUTmJN3v99vtNkRHRLPZzNJYEFFhTFEZdRyVuayiR4+oCF4k%0AOUTvfVWUdioAZZXZbPazn/3s1atXP//Fq5cvX8YYc85swvsyeLGNiGBhXjgqhgRTFOgoQ0RGQYfJ%0Akpym4pEZwA/sjWFm/gB13A+i36/Q4Y9vJX4d9PvZN/A96PfHaH/O6Bfus2A/+sP3HfA+cuqPlDH6%0APnT66T88+uiYPfREzabHPeBRXPO4Qw9DqbyJcmxHHFcpHOoi2j+fiEQ/NdYvnCuPoe/x57ajyZ0z%0AQO8ULmBYicfgMEwXczy88cifuh0B+x/yFuGT0ekfv/1lndde4MEIs/lw9Pf9x28vz90pnnA1PWr6%0A9OR6+HOzEKdimccX8sB3A0ezgohgTAHNOfd9srDABHWm3X2qkmrQKMbSe4/gCL1VOGOWvk9t0xP6%0ArusMta5Wq6KoNrdb4Y1RlM0wcM7ZXRKBlDhnASXL3LWURs4qDKCDF92R8y4SOhGVAS4iIpnA6dRU%0A0SK9dgAR4bCe3NU+xVFD2AAwMwuz3bQHvKbJZJlQ8fAtDYlklhNo+YhD3p0ITciBCJ0DIsUpc+3O%0A6JmiAURDbG06YCR5IhBO2Hh63Meut3RUDCk4q8D5aIZYmopNSwQUJQJCtPBy8MMqp4piugxHRT4n%0A25RorEOLAISAmBNbaO54LvnoXCAj09Zto6Dee+cH2C8gelRm1mbXkTuGLXMVCWjML7UbbtGhlFKf%0Ak4hQuMup06HCM3h/l32nmVUVyE0lTEnBIQbnPDlUEE6cexUhS/wNwfo37sM0yQHFE0V/J/sEAEkY%0AgDgLswg/fLmmf45cTUv2UcWkLCDZOQfgHZpVjwCDdMaIs8ayt0dUfLwr8S2EGEIw5Wqzti1r1CJm%0AQzzN3bnGRjloERRAJOfA0ZRQaE9zClXZxAMY0iuA72UzAoADtARgZnbjcwObWnI88+4iS4iDc398%0AKe4u3Ij6IqKZgQVlLDkLk8Q4OkBQYBxeAxFQ8tP6RgNigmnRsyLU08KITy2veBTsPQbGw7c6bO7j%0APQIT27LSr6iDNKZTEBq2fwFyMKU1PJwJqgpsH47Gk6ge1cYARxbZlpFSO4SgPav3drylXtNYY4OI%0AEgxVxEREEaYMcysNnpmRiJSEbAW6uxOIGIJZYiBAfWZFBDQgJ845MSovi6KAMwiHcLTdTIJVI37L%0A6gDROUUd2fs5Z+8JYADtQ8FrBCBEAcPkgECOwBE6Z247EXFAY3B9mKd0pGehg5yzMnNwjAAxBPvP%0AOaeCJjYmmX10oKADwfCuljurGAMo3K2kA7tHFFXJMqKDC945PKLkiIgNiAARCf2QfS1ioorONhnm%0AZBNKRK18lB45aKa/AUDubMt7Ed1hQg6imndul6/XvlrS75/ETvtYuy8n/meeVvqX0B7fwM+6pT9V%0AXua99gMe+pED5RHt+al35wkHzf334h4APhrWURDYNoNJ425aW8+fLT5r7J8R/v1IRyMF+gj93ttW%0A8S4/GQD489Hv00/oh4d/h39/IfrF97gufuz2Bef9KsP78Hk/8RSPg8A40ZYedfigzwdmE9x/ao+x%0A6/T5NBVFxPJ1LUPPe69jcq99buHfx32qqgk/iUjXdW3bT5xni8sZlYuZ27at67rruhDc6elFVc0R%0AMadBYupwOPzH//h//pf/8l+aulutVmdnZyLStm3f55R4vzvsdruu6xCd987H4L0XBhbuM9ddy8xI%0A5FxAJFXMud/v95Y9S2PR1CGmzWx8Y3PwG2IREStKpIo557G4ETmHWcXwvKEXGVGmGVOpzyklVHVj%0Ao0kZyExpETPUJo8AEcEYjLWgmd0lG15KCUSsDoepRU0S3BOwERHDq/Zbo0ZP5ul0vcOTzXchBTs+%0AuCFp0DknANz3ZpwVwauqBX5RlHXQHCJEsrpKmhUZUb3zRDSfz0IIMThVBZYh6qViONnUj8qyrKrK%0AbvUQE45WN4ibptntdodDc2g6C//+/Oevnr/45uLi4nA4vH793du3b4siLBfzqqrmZVVVlarknPe7%0ATdu2U5QGBlIi61BoOqkqDOHfDgDm8/nLly/L2eJwOPzhj9/2fT9brJ598xwAbza3333/5urqilmH%0AVPQQnYrmrCBlGder5WpR5Zy6el/EeHZ2ZjPzzZs3V1dXV1c3s9ns7Pz52dmZo3A4NG/fXb1+/bpu%0AG0RwHokwuDCbzU5OTlarVVEUiK7vWRT6vtvVh+3u0PRtx8KgjISeXCiKsvRFVIABS7cdEQHnLOJQ%0Aow9FCJbCimMupSNCoqEgFQhnCUBZEqk656synixX68VcJFu5YCLounw4HEIIi8VivV6Dw5xzn1Pf%0A9y6QsQOKojC996vLd7vdjnsuy7IqIwDUdV0URSyDyXQbJ6KqKls6iDwRDTrV6GMZDRXbmMXY9ZIZ%0AIOe+ruvt7Wa/34cQVqvVGP7Fpm1zFhFBR0WM6HyMUUDapt3Vh8PhYKXCgkDb1IfDjpmrovzZz1+u%0AVqvFYuGjm1AHg6p5s4j8UXknYDn2Fxhm4yP300BqwLtVl45iidM7/mBpfbDjD21U5TUDg0EBQQEU%0AAyDgVAVpbA5McV5FxPiDhA4RkygiJs7mr8k5122/2Wz++Mfv67rOzGVZGn8+xiLGqAwpp9z1OqaT%0AWYH3rm8Wi8Xp6ck333yzWs4zc85907WsuSiLqirtkTnnfKDpLUNwbkTaItpn2e4PidUyIlKvOWfC%0AiISOPBGNFo7mnDP3RESBbD1LKQ3hXzIGiVNVBkVEH8PdosEw0UmKGL2Vv74rMR1MrEEnTXtFFk5D%0AFYDBR0ZECuDIfKMsAs4BDajVCAXNfr+3+zObDbXKRWQQPyNFxDxo/WfvvaeAiCDIys5U68ZHZ/IK%0A6/Xq1atXz55ffPPy+cXFhfc+5wxEPO6PVuR5qpoGYNwOGZICJmT9VJDmeE/XURPn+CtEVOB7LqQv%0AbU/99s+omOgntB8qW4Vf5kH4Ujv8C9qTY/tRQftndP7Igv3cgX0Y/f7JBIPf06YURYC7OaCqn4V+%0A73d47/ofU6BhqOaIaK7wIdoArH9q9AuP1qxj9IvGj8LB2X/306Nu/rTo98vanwT9fsF5v9bwvjL6%0AhSFRZwi6TV1NPT51lh+CflXV8nU/gH49uSf7JAJEyjnXdW3Yw96+SXLJ8lQnUvRsNlutVt7FnHPT%0AtCKSM2+32//zP/5f//RP/9R16ezs/OTkJGfe7zdt24pA23RN0+ScibxzjsgTkjAxc9OmQ9sYOnUu%0AGumw67rdbrff71U1xliEaKlcoGAGjPc+hhLB5Zy6rlPVoqhijKoqwsYNFgETE+7blhVCCI6cWoSR%0AWVVZlRMzc3DOKo6MRswUqR3u4USHhpHPdoyNJ1Vk8yBY5BCM+RyjGeUT3ddu+yBZhOicC0U0Q8qS%0Akw1I2xNU1dwnGRPkrE8TXjKJ1CxjfWPV4EhVnYAioLCogogoeCQEUZtjkpE0kPcGPkMM0cEYqyRA%0AEKYhe9YbgjJbHBBFFR0F72GsdHVom65NbZcOhwN594tf/vybb745OzvZbG6+//77q6ur5XI+q6qi%0AiLNZVVaVJ5dSOuy3hn6NVm03Z3gizDkLEbFo09Rt2yLqer0+OztzIdzeXr+7vgGA1cnZ+vSEWba7%0A3Zs3l9fX16pYllaUKJCw5IQI81l5crpazKrMqasP82p2dn6yXq/7vnvz+vL6+nqz2Z2cnJycXpye%0AngrQ7XZ/+fbdmzdv2r51ziEpEcXoZ7PZyWq9Wq1iLAEgZRHVrut39WF/aLrUJ1YBFCDy6HysqiqU%0AhaGUtm2BxTmHwgpQBFeEWARHRCCKSGixL9N4JSREkMxZone5T8ocyMXgFtVsOasAoAgOEUTE3ENF%0AUZycny2XS1Uxme2cswuEiCa1HZwnotvrm/1+n/s+FmFWFgBwOOxijOWsmM1mQyK6o7IobJWwdz9n%0AFubCF2Us0JEF8HAkBVhsijm1bbu93ex2uxD92enZixevqtlMGJqmYVar4x3vo9/D4VDv9rnvCdED%0Apq7v244AZ2X14sWLxWJmhXNyGgof8SCzOaBfB0iWvy6qR1QFVQUZwqETJLbqR9OH0/s7vcXHtA5E%0AJO8UlBBh5D4Pay/CgAZtVZzWcYoAA0VwOhgRPXqjO4gwCgKC4UkGRM05Z4eDsleXeLfbvX79tm1b%0ABTDesnMuhOiCR3CZk6Rsg+eBPd50fbNcLk9PT7559fJ0tWTQ3Dd12+TcxxirqvI+wKRYBqSqnDMo%0AmfdMRFLKTZcur66FAb1HxD5p3/eiTlUcheHGAgJoSolzj4QUCABUHOecegVBS55AcjqkCaL3vghx%0A4A2JZs1g6bUhmAsy5YQKltJiSBUAhrp3OlQLV1BDv9PqR4gqIMzCioh+qLKOXdfVdX1zc5OZmXmx%0AWFSx8t4z8+CzICWixJysKLH3DglQICmjBgRAAYtzKwNDLIrT9fLVy5dnF2cXz8+fPXtmGxB5P63k%0AA5dFxlLVg4dS8pEzhcb9Ah6ZZ5PPfZqoAFOa5YiWR+7CVOvLeoXPaffP+5eBe++P+Qeh0Kmrf0O/%0AX9j5D0C/nxL1/V8B/R7fB0EcIhtGr58s+ynEYauGoijr2dnT6PcBHrjztH2lu4ngpnTnBz68e6fT%0AQffxzw39KrBxzr74LfqJoe8XnPfrjvDJ3r4Q/T7Vz8QFGGIJ9yHu56Lf6TAcsnZ7C+Aco18Yqsg8%0AjX5hIAGCHWbod+JS2gZvvC/rxExq731VVX2XD/tNXbdE1HX99fX1//Wf/u/f/va3APTNN9/M5/Om%0Aaa6urrbbvb2QOoRoTFzKVL5czqluurZts0qM0ceIiKrStu2EfkMId+gXYBIXsQS5nHPK/fFVqyo5%0Ah0P2BHdd17atVYW1WETbtzI2ZQWAIoSiKKwaql2vAVEYA7w41j3CIyXP4Vyj5W06xgPgmWqWjJHz%0AY0PHYr8pJbPly7IUUM0DApwqoJhlnPuRhQtgf1jBSfSDY2JK0iaLuthtFhYREAFRMs1UIlUWzYDg%0AyYXgLag7oV9VdYCgas4JG/xQ6DgM/kozZy3duq7rNvU556bpt9utj+HXv/71ixfPl8vl9fX169ff%0Abbfb09N1DD4EP5vNlstl4UPf94f9tu977/18Pjf0a9NsvEtEBE3bmZw4EZ2ens/nc0XcbDb7unEx%0AzKv5fD7v+rTb7S4vrzabDZEvy+i9D44oZ5GMCLNZdXqyms9Lyblr6uVqfnp6Op/P67p+/f3b29vb%0Aw6G5eP5svTpbnawT43a7vXz77u3bt13qDP0656ze72qxXC6Xhn4zq4jUXbevD03dNblPGXqDYd6F%0AWFr9IRNO7/uejDIrjESld0VRRE8AwCkTkQuegkdEFhEEBCDhzBIcWQ2hQK5wVBTFoiq997NyoDzc%0A3NzsdrvZbHb+/NlqtRLhvk/GRSeP00Qy2vbm5nZAvzHOygoR9/ttjLGcVfP5nJn7vkfvihgDuQlJ%0ApsTKUsWqjAWQyZsPXIwYTUtcc+67rttttrvdLhbh7Ozsm+evZiP6zWI1cpz33oXovRcQC9MNZBCA%0AwgcLMtvy8uzZs/mims/nZWlSQ2zoV1UBkYgK5x25yZEERyJDYOzZozTLAf0eLbkT+rUPj3MQhiXR%0A0eDqerTjG/RVuqtmAQCKAQFMV2E6CyI6cIbGVZWUgMCRd84pORml9az2eGI9HA7v3l13XacAxonw%0A3ltOhHdxesdxrCjetm3K3Wq1Wp+dvHj58vR0DQDdYbfd71PqJgl6RPBjvTqbNjBUiSfbMvZ1++7d%0AtTBQCETU1KnrEguJZPIBRzYKEvR9yrm3GWtRb+ZksX37J3oCAKWh2lMIIZZlUUQQTZKAhYgM/Zq3%0ABRVoZM3Y4swqqjpRyAHAyi/BmLmtqjjkxCHR4N9BdKa0f3V11bRtznm5XM5mMwqkquiIEMkBEWXz%0AgNiirQAIkBQdBkuQSQwEAmSDX6/XL168ODk/vbg4e/bsWVmW5uPkofiwsz/MXzncKNuh7lc/Op6c%0ADzbuaapMTUcG4QNsfN/m/nNBv9MIv2KfDzo0a+GH9/Ylg/w39Dsc+peNfo8Ntk85/idAvwAwFvNA%0AMTGG40mOqEigIMx8cjL7lHF/ffQ70LDvkVKOYcP0uYCCAiLSiIH/LNCvPbD7VWgfgK5Hx3/2XPnh%0A7Yec94cM8hPP++mnEARSgUdPfOpBTeZtrMvx4cE8ecBxmzZIAJiYz4ZdH6BfE74y9PtgW7WdVVWN%0A2JwSH1tLhnun2r8hBKv0i4jXV7dN0/R9rqrZYd98//33/+k//eerq6uqmp+dnanq5eXl5eXl4dAg%0AkPcmjDlEVok8gCpQ37adcY+9L51Ddyd9vN/v9/uDZAkhRB+9H36ec2Lm6HwRC4ckmbP0ZkLhJKFJ%0A5qFHE2jJOQM5N/bc517GGicOnS989N4KvUjmLIMg6vGDIItBjNBXh6ytu3XQ6rzl1Ldt27fdFBA+%0ADvxOz9eMP3tYLvgYI+sA/xBggvHG6DZUEHzQKdRspVqDB4Cc+yEhTTU4QnIBCAmBs5jAmmhAIADn%0AyMaJQN47Q/uWlKtqxBVEcAAcHIaRQeCCNwI8jHYeOGq7brfbtW1reeD7Q7fdbquq+Hf/7m+fP39e%0AVdX19bu3b9/2fX/x7NzKiszn8/V6XUbftu3tzXXXdTFGs/LNFzC5V7yPIrI/HLbbrYjGGE9Pz4ui%0AEIB6v+8zuxjKal5VVd20hn53u50FkZwLBEpZgA39lqer5ayKkDin9mS1WK/XZVnuN9s3by63223T%0ApRevXi4XJ4vVsku63W6u3l1fXV0lThYvCiGUZZzNZsv5YrFYFEWFiH1iZqm79g799tpxBqBQhLIa%0AOAh937epn3Y+UnHeG/r1BKoqnMghOQQ3KcKhI0fCidkT5j6lrg/kSu9ijIuqrKpqMStVtWva6+vr%0A3WG3WCwuvnm+Wq1Yues70SzCQAN7syzLqihDCDdX17vdrjfhq7ICgP1+G0Iw9Ntz37YtIhbeBxom%0Abdd1zOrJGfpFR8xs6HdYIpwtdZJz3m22t7e3SLBYLJ5/86qazUSwbmuWoQSu8955770T4bZtDf22%0AbQuqZSyOArZ6fn4xX1TL5bKqCmZOnI0+rCPzOdJdRZkpEDetnKgwkTsGtxTeaYjcwYzxFZajfPuh%0AB0cWMAQcwrzjEgxCSEQ61eAZXulAaKDsHvqlUTfEmM+IGFwg59AHGWo1uyxsYsJN09zebtu2zeOD%0AizEaJSfG0rrG0RlnLrae+/lisTxZffPNN+vTFTqq6/12u+WUgslCDfXhgiFh++14pYPD9NB02+1e%0AgWIMStjUqen6zMosMO4XzjlymFJiTt57dEToBc0RKSllq4uNDhEJyKjSGnyoZvOyiqjacZNyDwiF%0AKwDvFN2JCB2Rd+S8ApqmA461em3mWMFuEXHkOQuRmTRENAB754K5b25ubvq+zynNF4v5fO6imwQU%0AFAEBB50Ck7lWQAQSDd5FT6AsqQdUUgqOYvTLxeLs/GS2nJ+crM4uTssyek8+Rhu5bY4PNu6hevAd%0AdL9rxw6XY9NxwmZIxs65Jw1tu7PtOUc7/+fZh2NIadqtPmIff65N9bkg7QP25wPcO/5Jnx21vU81%0A/0IY+Zl2+Oee5aFn7Qd3+Fntx0a/n57r+yOh3y++e5+Bfu3OoFMVfP/1qulajcOxKuOINEaAAXRM%0ANcZBgX+QzXgMAz7aEFHhy0HRE73p40/uEWUNb38AWP45tOPb+OFb+hh3fa3r+lOd98Ptp7/ex59/%0AMYzHOz3Mz3hZ8KgECE2CRuPPp891jMtNWa8Djw6x67rtdlvXrSp4HywLlJlNKNh7v9lsNpvN4dAw%0As5XxMCOAmQ2XEfo+JSs1GWPUMdgiZrmqEiANylIsIpavhXjP2LV2TDCb2jRyRPRFROahahGnKW5j%0Al1MUhachGIJjCGKymO2iDADjUQHGB94Hq16jqpLv9G905E4fWzzTkxpsZYWcs+I9Q8pGPh052U8D%0AE9srgbrx4ClvNnpHRICElvALDKqA6hCJXBjrWqmq6a8GcjBdkY5WGihazIQGHZ0H95b03nTlrDn3%0ANlqLGE/zx4Spk/QPyOQTx9s8NWZQThWkplktIoNlSCTjvCUipUEV6cGUHuLwCmNk7i6yhyjGW8dR%0Aw8xizQDgyKMjAQJTtSUihw9ekCmAgwNHkadncdycI5tOIYSUkuVAOue6PsG4/Y03U3Uk3+acIWdB%0AUoAQApFVLgajrqMoOSQiRwCjhW08+ZxNekuA2TbgydqzHVCOJMqnrx4Eo/RIAsDuvzrVIQe7AyAf%0AnY5ibADDfBGRnDMpmItnEIIGyYmNr444yt4/8skO0/4IiCIOan1wtIjhkS8bEU2aaHjdcLiT9v/h%0AWSOgjAmZ43/DjSYARCs7hgBACApixDNCVARCAhJQE7U6lvM4vgSGobwvWpBzfCHQxJ5wGutoc+v4%0APaKYNQVDmjcQBhkFmdE7GPIgJhcbIlrNoaEYL6Jzjo+8cpPVaM9CJnUAQrCQ9/0153GzAxxqjFEE%0AEEgAARIBOqRsYmsA7h4mcUh+0AAbo5REhCiIVhj44RMnoiEjlu0eMhENCmICosooTMLO6DaEAEge%0AIA9Xaphw2JcZEW2+2DsuQubbRRzSNMxda5M5YrTJr4/LqigBCJneFxCiA4UQCpFsu5WINF19OBxi%0AVfT9yaAsGAbPhW0rxw5Qvb/z4r2bdu91m46cPtf32AMffnz/87UHN+1rdfXV2/9qz+Vx0w8ayeOe%0A8sm9fZUx/fjPZez/+CxWxxesctPjF/nDzR9xQgEHuw1x8DeoCgPAel3JfWmKaeOcGEoPlhK8HwR+%0AsJo8XFze4+aZNrDju4pHeANgSPo15jMSmsUzHPmxi3/v0/oBpIvHDwAf+WEerLk/2cv8uZPjEwf2%0A5GGjC8faR2XZHvaoR4/vySOnjwaj9u6Qu/DvsWU5jdMM+ydH8mBa4h2+MiD08DKnV8B7b2UPRcTE%0AiiYaMIxFcbz3wXkdQyLTt865tm2ntF5EKktTkZWu6wDAmMDMTETz2dI5B+g2293r1293u91ysVLF%0A71+//fbbb9++flOW8fR0LQKXl5dv3767vdl470OsrEaFXZrzpdldzAxJkLSMhUGVAZUwZ+5Tz5xa%0Aj+SCBl/E6ILzqDmLMLMPzkApM2cWVVQadFO890iU+j6lnpkFgYhSSoem7tqh1JC3wkvOuaFEOfQ5%0AgwHmzNPjsNtlNW/tsAeIZ3qVDHelrjcUZ0F48xQYNNUxIGDQYkKAZoECqBUPdUfrmIniEqL3AdEx%0AiyoYZnTOeU+qnPvU9z0ARO9d9MEQqwonkdRJzsASgcj7gIQKoOzJ+eCc9+XIJzcggEbsBAkKzniz%0AMQ5lOs0oFyUiBGyaZr/btW2bEvcp3243h7Y5Wa3+7u/+7uLigoiurq7q+rBcLIjocNgj4moxe35x%0AZg9ie7vJOc/n88ViQd6palt3dduwcCyio8Ai19c319fXPpbz+fz09DSEYOJqOedYFkU1D0Ws22a7%0A27x+e9k0jfEVy1goi+YkzCH6snDr1WKxrAgEhE9W6/XJEpTeXl5eX99u9zWR+/kvfjlbnRblzLLN%0Ar6+vLy8vu65DUu/dbDazQNx8Xs1msxAjeZd77vv+0Lbb/S713HJq6pRBvY+L1XK5Wjnnmr5rU2+k%0A2mZ/EBFScSEUjhBRcm8AURWMkKmEPtAA/lly7nNKnDKpVmU5K2IRfVWUszJWRcl9skTHpmlWy8X5%0AxcVsXua+7XMm7xAxC5v3wXTLiqq8fPP25vZme7s5PT09WS2IaLfbxbKwQkd931sy9nw2tywDizEC%0AQBHirJjZkjLOZMQhOiqIjghSSu/eXX73/XfGO/3FL39VFAUzmxgBALkYUNGRVwFFyIn7lA6Hw263%0AQ4DovGRu2zbnjKgXFxer9WK9Xs8Wc2ZWzQzKklWtBiyQFej2Lk+OKvP3AAy0ZBFWEQREpwCAyipk%0AfiBGBkVmRXBIDCqZxWCtQ1IUe+/HZPvBZzdKNNuCMeC0AYKac0rtTQdVCweLiCKhR7ZROg8oRI5C%0AcBQAUbqsiilxSqwiKaX9Zns47Or2gEhVVZVlpYqpF0ViAURMWfo+N33qujYpd6mdzWaL1eL07Gy5%0AXjiHXdc0TeMduioMoU/AiRqTjGFBZB7P0asoIM6r98hNl5q273LqM3dtQkRAKJwvqhKIUkqiQM6N%0Aix8wc2Lt+9SlnDhb+WoBAlZENX5HEQti7boud0xqebxOMqhySqKKBOTQBxc9BRBSZRRKbEWeTOpK%0AWHHM3VYAYmCTvCLLYqYCAJj5cDh0fS+qi+WyqipfxBAKH4OIcO4Fh2AGKbGygXyH5B2RQu4TgZAn%0AH1wIDlEVuCzL+Wpxdnby7Nmzspx5H72PkrM5gQTUWNkAY6EHVcFxR7m/s+tIN5h8SdMujIN2+Z2h%0A8chz4eDz25EhoZ/LeX5gIn4YjX+uAYlDzYRHTe9Ctff7/Ax7+MPA7PPa+3AB6d34P2Krv48uO3b1%0AMf/UBzv/SHtsTz75+XvO/dkkeT2i+H7WuH94+Pfxtbzv6j4Fg+hdpNf6GnMZgI4e5Z1klWHR6R9P%0AngLRHdXjsxkOAOqPjsBxVt37/WJZvm+UdJSfc2yJAjykQD+4Hff++QH0+57zPkC/gnfHf/qU/THQ%0A7xNneQr9PnhC0w18Ajx/vfpDX6ufTzvXl6PfIWrxwSPvUZHuff8E+rUvpunxAP0eD+nBlPhE9IuI%0Ax+i3qiqDr7a5Hss+6xjCBQDjDYrIdrs1OxVHSRsYE4b1yM9t6DeEEIp4dXX1/fdv6rpezNdt2223%0A2zdv3rx9/cY5N5/Pc86Xl9dv3lxubvfOhWDys74w0EtEMKiwSE4MhA5pQr993wuniR6sLMET+aEs%0ADaD0LDLW+DX027VJRJxHVWdXikSG+ZmZQUGhrut9fUgpEfqqmk3kSUsLHDz6OYvIcZEzuyHkB/gn%0AInyklwNHQlaDKcOsY/quscRhrAN87HeYvAlDXM7h8dKhqgADPQ/uajUNTjfvfSg8jZROq1KFiN67%0AUAYHSKjAOfWd5B6zkKpTCt4HH4jsTUAK3mziOy/PQDIEBPUAwYcYYzDdpLHuEYgaTbdpmkNTp5Ry%0AlqbrDP2ertZ///d/f3JyoqqbzSalVJUlAGy3WxFZL5bffPOciPq+v72+SSktl8v5fE7eiYhVk0bE%0AsixVsO/729vNZrOJ5Ww+n5+cnJB3zNo0DTPHsqjKuStiXdfXtzev3162bevAFWVRFaWycOpUuCxi%0ANQsny8V8XlrFz/VyPl8thOHN5et319vD4eBDfPHqZ/PlOhZV0zTb7fb6+vrdu3dd3xh6rKrKnuNs%0AVhpVO4TQt1w3za6ud4d96rmTPKHf5Xq1Wq+9903fdV3X55w5t7u9qjrQCf2CZLXZLGL0V0R0zjsi%0ABPACKfU5dZrZE87KYlZVZQxl9DHGysfU9XVdbzabvuvWq+XZxfl8OSdAVimKwjq092VAv0Xx/R+/%0Au7q62m22hn6993VdA0BVVWT58ynZ0lEUha0nfd8PN8Hfod+RVKzOOXIW7SdDv69fv065m8/nP//5%0AL6qqSolTajkrALgQhSXGoKoW7a/b+vb29vb2FlSD8wRY13XOmQhOT8+Wq/lyuSxnVc45SbJQt6Fc%0AUCUg5+/AA4w+KRwDzjpG5kFJQN1UoWeIuQ+uerJ0axELlQ8crtEGmaAvAAzUa0Q0RvSwGisrglqB%0AprtguznCFBR9QABhUFQgpyJIzodALiBR6rIw911OTRKVlNJms9k39b4+AEBZljEWzDqskDSUnWuT%0A6ej3rNL37Xw+X62WZ2dnZ+cnZRkHDXxOAGr4ihScH6X7reovIuGgLGXoN7XQNqluurprm7bvOWdR%0Ay7pHxBBiKCIi9pxZRQmBWVVFQUQSa9/3XeqzsAoSoRKCKqKGEKuqKsvSk+mf9yLiXHDOWXGjrusB%0AwKGPRWlemOEesmbOCkIESqhqqtl6t8xqBkEetPopxDKEwKyHw2G33/d975wrisLFUBQD+k2S7PmK%0AiMlxk6gJdiEiiaoyKfhI3tPw3CTNV4uzZ+fPn1/86le/mi8XZVkWRTGJPxv0lUF24S74c7yJP1jY%0Ap11jovOoKqD8GJbRffT7Je2B5fNV0e+T5/sK6PcLxvPe9iH0+5FjxvYR9Pvh9sMv5El78pMcBJ+A%0Afh938mXFjf4s0e+TXzwugDT+Nf6E38v3RLgfMpsGOGi6jC6zh+1J9KtHFUQmy3Loe3rt9dPSgD8f%0A/d79PaLfafx/Ruj3/UWPHgCzB5/f6+N/PfQLR9DXeJ7Hd3B6V6fp7PT4hw/ZUA/QL9xPGX143vv8%0A2Omc4z/1wbUco9+6ri3yOZ/P3Z2HXqfYr7HhjvNXjXF6OBwszGtMVBxTsyYj0jnHWRHcYjEoFb35%0A/vW7d9cqcro6v7q6urq6ur6+3u/3pth0e3t7dbW5urpq6j6E4ENRxCKG0s7rnAMgY+vlnFlluicp%0Ad13XJUMNx7IibkDsqpqEVdXMejPc9/u9gUkUr6oxRkO/lpsqAoKDrJeqFrGcVfOhiobpDMtgCOKY%0ALO2cg/tMUXu1mXmkpiggDKVLR1tZR1wrAGYnWdUNA+EP0K/5KYZnQXf2kIhOnGeLcw12EguAWvqk%0ARedQ1UALMztnRW4sPThxZkm9ciJWVCXFGNysjBbzAVD03nvynhQFEcE7ckiEioCiAcGTD9HFwpdj%0A6q9dadZsFnbbp5yl69J2v9/stm3bnp6e/8M//MNyvkhd7rrGObecLzL3t1fX3PfL5fLVq1fOY9d1%0AU+x3NpsRAad+v6/btjV7PfWcUtrt9k3TLJfroqqWyyUiWsQ15+xjKIsZFWG/31/dXL9+e9n3vXOh%0AjEVVlJI59y0hzOeL2Tyu5rOi8JwSgJyerBaLRU7y/Zvv311v27YtyurVz38xX65jLA+Hw+b29ur6%0A+t27dyl3RDSbzaqqskh7VcSqKIsQgw9dJ4e63h4O2/0uJ+mVH6DfEEKbUtO0ddt2XdftDwAQHcVY%0AlN4RkScgIEKaXkNEpOlWZ+GcOXUq4h3Ny2I+m5UxFMF570sXUkpt09SHg4qcnp6sT0/KeemcQ0ch%0AlH1OksXe06nu0be/+/27d+8Ou93Z2dn56WkIRdu2zOpcGBXQ1QTtzGXT971V7S6KYh4Xk6dpSFBX%0Acd47ghhiCC6ldHN99fbNm9S3VVG+fP6zIsTcs0iycK2jqCw+WCbqgH43m83NzQ2oeiRENFl4RF2v%0ATxfL2Xw+L6qSmVUZRUUYAARURR06i2xOi+Qx53bYsARVrIAXTOh3WmOPF8Dh3T+yue0FFAQiFLTN%0A4A4QIzqLMBu6BgCwUtkDNxst9VVVERwCsIKigCALA2CIwVFwzuWegcVmNSPnlHeH7b7Z7w5bEYlF%0A5WNk1pwTIDp0DMzZVO4yawYA5lRV1Xw+Oz8/Pzs/KcvSjhBLXEeHiFPsFwBMXUwRCWkEv8KsuYOm%0AaQ91u2/quumSsCIJg6No+4URNHphVVVCSFZpCkSkz9L3fZ85ZxEF58jQLwDEWMzns9ls5gksVVkE%0ADP2CKIsYRdkhxegn5WcRkZSZWVDIgRKpil2vSCaiMb8aRQURybtYDLXTuq451HXbtmyVxmOIMbpA%0AzGlY3oFVNVAQEacARB4BAEhEBvSLziE5Zc6Z+9lyfnp6+vz5xS9+8YvZYm6OMGZG50SEvJuSaxzS%0AZIseb+V6f2bC/TT14eAfUJ7jU9qfHfqdkgLe39sPQb9foX3QAh/Q76da6X8y6HvcPtv2/kz0SyP3%0A4fPOAgB/EehXR2R3dMV35zrCGiP6fTg3HvV5L8Tm4Ujz+UF7jH6nWMqxpXi8rNwd+W/o94NX8REQ%0A+Kd9A3/QiT4ik/iJg3mQ5fi44fsFn9/3w89/A+Xok4fXYsjEZKssKGqZt1O+rpXhcc75I0FXm6um%0Aa2WROov8DGUSR9BrfxMRZ0XE9XodQjgcDtfX1/t9HUJwFL/77rt3796ZjA0iHg6HN2/e7Pdt27YI%0A3tCvcw7RTWV+UuKcu2GER9eSctc0Tb0/GPae8khhTAsEgJ4zIlZVNZ/Ph1ji7a2JSJnhG0IAHMpg%0AWM1hWyh6zkMVn6I6vvzpej2R3o/5TKB0CAGNiZQwxDfGiBIOljRYvB2xLMuBbZjShOTdmDksY5bs%0AEFKGOyRsQWhb36bgsKoqCyKGkZAsIpJzn1Lf96rivQ/BeUece80snCAnZfEAqOCViqKoisIN2kUM%0AjojAOacI6MiHQMNIFCQHJEfgA8UYyxAnUVYQNejbdV2fmZnrut5ut7fbbdt35+fP/ve//4eqrNq2%0ATakry3I+n/d9f3t13bbter365S9/6QN1Xbe5uc05z2azoihUuetyXbd5ZO12beq6rq6bnPN6fVqW%0AZVmWiTklNnJ+jLGIFQW/2WzeXV+9uXyXUoqxLMuyjEXqE+c+erdaLpfzYlYWhNA1NaI+f3ZeVlXT%0A9n/8/s3t7bZL/Xy2+PkvfzVfrr2PRnt+d3V1dXWVcue9N/TrPSGiCY+be6jrZb/fb/b7zW7LWXvl%0AtskZ1LkwXy5m8zkA7JumaZp9feiatm8aRKxiqKrKYr8e9MF8CM6jI0O/yiIskntVLZwry7ioZoWh%0AX3IF+WxSy12HiKenJ/PloiyjkdV9DG3fS2abJDYPiehff/s7Q78XFxfn5+chhKZprFoYAHhPiM70%0AlkIIzGzZEABQxmpZzmMcswysWJeK854cFEURo08p3dxev337tuuaEML52fMQQs6imgk9EjoXVJSG%0AMrZxQr+3t7eq6gGdc33bmbDWarU22eeiKgf6KwBbnieoqgZwwQdfxGmpPF5D7tDvqCFEcKd3dbxy%0AylE7PkBE5H4Sl6oOvnpHim7y2yM4QDBK82SN4PG3hFb2iEV7yaSW2u2dc5xERGxWAwqLbOvd5rDf%0A7LaJcwiF914yZ85o0VpQkJGihYCIzCnGOJtVFxcXp6en9iBEcur6KbxDCj74obB2ZmaLJNPRpUNO%0A0PZ93ac6dW1mQUCKKkOqPAAY0EXnhrVrdMwJc2JNKfWZc85qfkNHMCaMLBaGfqlt67a12K8jIktc%0AH1ZFpBhjWc6m2G/u+qxZVc3nxsoiWVWZk3lOidBKu9tLVBZDTfK+7w91ezgcupxsACE48kOgG3Dw%0AOgcKaroShASKACiWgKwuAICKcu6yaK4Ws9PT0xcvnv/yl7+02K9p2rkQVNV4KzZPLINGRgmGadc4%0AjrPZJxNd6O6rEWnopwTlPqeNSPLHtbu+BP1+7Ns/a/RrHNWfUBT6B7ZpKXsciXnvs/g39HvvI3r0%0AFU2xXIK791fuvv34eY8H6d834gn94hHncAptwRgBm3LzHp5jjAA/ubiYj/bJ834i+oX7Ohx/Eej3%0AU6AvPL0SfXb7aUHv1L4m+p22j8mZQkc1ruzNH2Veni539FmnfnSA3P9Qjq/IXObH6NdivwYgdWQ+%0AW5HDycizuWoB0tvbWxGJY81b42FOuCsn4awibLgaAK4uL+u67tpU+MAM3/7+99vtVnImgCKEy8vL%0A//7f/3tTJ0RczNdKiORVEcCgFxFR5mywEKdYNAoApJTquj7s9mYYHZfbmcaThC0uN5/PzeIx9Iuj%0AMM9waV3Xd7neN03TAIBzHh3NisoqTAJAYp7Y0dOdNPSLRAogY41foCHRZzBr3F3J0Om5T9FjG2v0%0A3qAvH1UrmS5hijAP8V5Q5/yEhSa3xREkFhEmR3Go4hpEhFPfdR2nDADBe++JREV6VQXOxJnUHjM6%0AhTJEqxElIiJZCQnEhYAOXPQhBBe8nVozeyTnTOI7liF4P1ByVTTn3Pe561KfWUSauttu9jfbXc78%0A/OKbf/j3f1fEom9aEVnMFsvVvGmad6+/77ru5GT1q1/9ynvq+/7m8kqYZ2UVQuDcd13XtP00E5qm%0Aa5umbToEOFmtfQwxlpaXnlIShlAWZTVH765urg39ZuGZMXx97JqWcz8rirPT0/WyKoJPuT8cDj7Q%0A84tnsSj2+/aP33+/2eyy8GK+/Pkvf7VcnzoXNpvN1dXVu3fvrq+vmVMMYbFYlGVpJngM0eL5IYSu%0Al8PhcLvbbXbbnCSBtE1mBOfCbDEvyjLn3PS9JSO0bdvs9865RVXO5/PChMSEmdmTM0ZrVjaXymAZ%0As0jmY/Q7L6uiCGX0BBidZ+bU94Zdl8tFNZ8VRfBFNJ5nO77vIlLGwjuPCt/+7l/fvXt32O0vLi6e%0AnV8E5w+7veHbASf4MFXKSSl1bd93ybtQVVUVixACgSpnZZacQIScA5SqWhRF6Pv++ubq7du3TXNw%0Azq0Xp0WIygAeEJyqEnoR8S54ci6ErusOzWGz2dxurkUlkvfe575DVERdLJbzRbVYLKqqQrWC5Mig%0AqiauDhF9jNHFQebdjICjzZ3M+TlgOwAkVUDA8b8pYiwmMywKOhTyRQREYRBFw5o41lqV4UskdEd4%0AgpBsixxqYluse4gMg+n8aRIWhsSMihSCcz44z0mYOXd9Sj06kKSb/Wa739zeXrd9711EH0RUhIUB%0AvbO0s0GySxQA2tSid8vZ/OLifL1eO4993zMnZVuLhsv0ZVGEYtCPEiArO6xiazIoCUvixIroiHwM%0ABSDFlJKIOkcqQxo5Bq+IYiybsXAdK+SczRcG6ByRJf8ZZ341X8zmJSJ2XfcA/RrxBwAcknm4Bogu%0A3Pc9CwMAOgACVhHJAqrKPgaLaQtDSkmYvfdFLJ1zApxTqpt2t9+0qSWCoojOIRCypGFjNQQqpu0H%0ADtHoASiiwCLivDJz5gxJAGW+Wpyfn7948fzXv/71+vRkKtJG3ouIC3cu5gn9TgpkEwCerFYca+PB%0AmGsDQ0DpXs2tr9j+XNHvR9OY8ej/722Psdz4xWfaz49ttvf2QJbn+SVn+eR2Z1p8JVfI+9DvY4fg%0AXftk9HuPBv6l0/jLKNP3RvK4h/cM5qP3VJ+osvXoWT98+sM/5Ylx3HM06EDhfOLheniqHcd+H3pk%0Axz+O0e/dsjIdeXSiB08IEd+Hfh8f/MQBE/o9ktz88E8+2v8HxvN57T3o9/HL8PSvP+of+oT2k0Hf%0AR+f6UdDv428FP45+P+vUx9+OLww/+tUdyd/Qb9M0h8PBQGxVVYho6Nf+sIiZlZ+xN8WwmcV/Doch%0A08xg4YTWbIdum0FF05BXXdfX796pqqNQFMXh0P7mN7+xpM31er1cLn/3u9/9y7/8S1On2Wz27OKF%0ACNRt36V+oAkrAmjKear6MzCENTOrledt6wYAhrKijsasyCHTL6sco19Tn7ZERwtW2yLQdV3Xprqu%0ADf0WRWnYwC5fVfuxjjGMYlRTaR8cwzjHq8pgr5hk6+h9Axhol2ZqOxxqojgAGTnP0x4zRad5rNQy%0A9AwD0IWxhK91bsFhGFSds5sKEZkCTcoWLvNIzqNzBCogCiikQqCDALSCBxwLWYEIAzI4IISiKo0f%0AaOFBMeCdk0cKnooihhAKH7z33pC5ADP3fe66LgsjYtcmq8zsAJ89/+av/uqvVLWua+fcarWazcu6%0Art98/13f96dnJz//+c+JoOu6m6trALDH13Z10zRdn80roaq73eFwOOTEFn0lIkJ/OBxyn1JKAFTN%0AZuV8IYTvrq/eXl+9e3elCPNqNpvNAoWmaXLXrheL58+eLZdVcK5t9m19qGbF2frEOXez2X3//fe7%0AQy0i88Xy1c9/sVidANC7d+8uLy+vrq42mw2AFEWxWq0M/erICra02D7phH5Tz71y17I6Cj6WsyoW%0ARUopq4qIzWdDv6er5Xq9rsybk1PXZfNG3fk7EIA1Z3ZIWcT4VKX3RRHmZRFjKKMH0eB9zrltGnsr%0A5/P5bDELwU1ZjiklTsl6tkwERPzjH/5wdXXVHOrnz5+fnZ1NsV9bRoqjRkQW4U8pFUUxn8+rWFiu%0ApjluJlndogyL2SpG37bt9c3Vu3fvmubgXKhiVZalJes7Y5m6oKqOPBEp4eFwODSH/X6/3d0CQOmK%0AEAKn3t7f+Xw+m5eGfonIBSKirMLMWTIqBPSxiC6G6a28rzY8lBq684+P++C0kdnnMur3Tt/aAcIg%0AoDpmYxruVVACC7o6nczz0Y6n+2vC+AcBQpKBcWweuhCjd56I+j5LZknZPu+5vz3cbOvt9e3NoW+J%0APDgClk6YWb330TkjR+goHLA9bJ1z68Xy4uJitVoCQNe1KaXgCAAcYuYxSaS4I67bZfIYGFdBBmAF%0A8sGTy0QRMDP20jALIprrEwjBkSKoiLEhjC+cBVJKybKygWhEv5Z5u6hmRVHIWNXM1ljEoeqfJZZH%0AH6qqms1m5q+Zkm6A1DmHBKIqwEAYHBEFERCRnKTve7AS6D4ioiIwc9el/X7f9v3kCaWAU6l7JSBC%0ATQA46VRZiV0FYMlMTiQlQDUd73I2Ozk5ef784m/+5m9Ozk7n87kxn63wbywLGZUaHQ7bioz1ESas%0Ai0cxm7s1/wj9TmV+jzf9r9h+OPr9siG9/1cfwY3H7+knnuuezf/jot+v/4Aenvw+xsGjKpU/pCtr%0AD6z6H4J+rU3A9ac09R+0r/tEnroQevi53sV+j88uJilxr7eHfdmNh0fzHBH9Y6L8crl8PCY00Dum%0ATllhdEIaY884nRjHEI2xlPX+QvO02+CD7cjNfC/2+9UcNkpPFm36jJ6P5u4H0O9H+/zh1/Ipr8SP%0A89rIo38+zJj98O+P3+oH28ewcY73xh2f6tGq8fhE7zv1Y7/M+Plj9At2RU+i37IszY60TgxnDnm/%0A3hucExELF5sFbFDTurJfmYVhwq1wlK202Wy2t7fe+6qcA8CbN+/+8R//sTnUZVn+7d/+LSL+5je/%0A+S//9z+WYf7yr04vLr7Z7g5XN5um64koxpJlMBhSSr30zrmqLGL0OWcLlBm7VUCt2KyIpLYlGkmh%0AqlkFES3v1+yqut6rsikzmykJSqln663vk3PejrcLzMLmEcg5g0hwjsdquoZvFVQncrL3hGbn8ViT%0A1h979O8wsKon8t7b6sBHZS1hXDTMs2C/msAwkXe2drFaipqAIuIg9AWDRvSdTKhI7nrJNv5cmPYL%0AkSojgIKQihMr5UEEEsmZSLRzCADOo4AnlBDjoAfrnRVuFVAQDeSKOFTu8UjOAtPOqUBKqetS13Ui%0AQOD2dXN9fXs47Lxzq9PT58+fH/Z77/1yuTw9PS2KsN/vL998L8xnpycvXrxQzm2XD4eDc242L0Xk%0AcNjvdjsjQpdFmVK6udnUdY04ODhYJGdp29qqMRP5xXJZzKpe+d3VtaFfdLRcLKqqcuibQ53a5vT0%0A5NU3L5aLElV3u9uurReLxcl6Sd5vdoc3b94cmhYRF8vVq1c/ny1WOcv15du3b9/e3Fzt9/sQwmw2%0AN/RLDpjZeV+WZVGWMcY+aV3Xu7o2zedeue8EvIuhCEUk5/s+mU6SKSd3de2cuzg9ubi4mMUAANy1%0Adc4WfVKRZNx7BBUVEUIVAFJAotL7soyzIoYQPEHf99GHQ9t0dZNzds4tl8tqZl4MK3/qrLIXABCA%0AD8GCUN/94dvb65v+0Hxz8Wx9dm61YZgV0emYRT9V8+66vuuanHOMcblczopysMAQNEvbtofDgZmr%0AWTGfz4vg6/3h+ubq5uambVuHvorlYrGI5awsS+cCT1pH5Jxz4LFuDoe6ruu6bvbee684plOS5FyW%0AZVnFxWIxn8+99y4QIqbxnVXRQM48cQCQLGl/zAqZ/LoAYG/x8EbrEJKFQeVOVUEVVFEt8mt+RoAh%0ArdRKRiFN67mAEqKAkjol0CESjICAegxpYBBRUrUMYWHIIszYM5PzIUarXd63SUSUhYWBNKW0r3fb%0A/e76+vrQNqAEzjFr4sSssSx8DOhIVbOI8c/3+7334WS5MPSLiF3bpr6P0QMAqnZ9z8yWEQDjimQr%0AD+sQGBeGrMBZyAdElMzQp76TpmlSl0DVKrihI/TOdJ7uSCtj3m/KIgwpD4sbKTmHRSyKWBCRhZY5%0AZVA1jw8AAKEpFIbgxsXZqbCYbCACOggU0JmpyADeUDezsmQW6HNCQB9CCN5H74JHxC6n7WG7b/YK%0AKqAxxliFGCMRioihzNQLIjoFBUBlEbWAOgGQVxVGT55AlWMRVov5+fnpr3/965OzU4PoOWdjPoci%0AyvgsCNCNvgk4cqdaM9/otIYf7+Y48p4e7PtTV5/envwJIo558U8c/1n9f257qv/3oMpHaPN+MsOn%0AxiF/EPr9IOK9334UlbIPtOmx/hBT+RhrfRyqfMI9Hyzk+2PSr83e/5SGR4yeH6cdSUpN8+QR2xre%0Aw+Ke7sc4wid8GdM/H0aAn0a/R89Pj1Svnrz7gwcF7/Glj929T7ZPupuECPd8d5/+7N/X/+cysZ86%0A9FPR7/Fh77vDP2RW/dmgX/iK6PdBw09bqT+6hL3v/ovk9/yKaJRorut6Qr+z2ewY/Rpl1DkXfZg6%0AMRUo01kty9JA3YR+DVXmNGzthvds/z4cDn3bWu5lSul3v/vDf/gP/6Fvu5OTk2fPnjVN8+233/7j%0AP/7js4uXz549m82W3/7x+3fXt/u6sbxiUbU+U0oddyGEeVnFGPu+3+/3TdNY/R4YicFGeaWxeCwA%0AZBUAsGouNs6ua0QkxtI5Z3m8CC5ztmgDjJFP43XnnLMM9VqnAC8flW8FwjvSoPfGGGfmLg3qyjYM%0AO3hy4VtKXvQ+hGDFygcuNKI9Cwt061HGwbReeR9pVNUy9Gt5fTGaThWnlGQswaIiDgkSs6qkTCCe%0AvPceUACEVEQzipIqAhIIARY+eOfIOeeHosWCRADOxymz2sJEikAI3lEZC5P5dYBEJhHtOUtKyVwK%0A5nnZ7g7v3r3r2jp4P5/Pl8vlZrMpy/Lk5OT8/DTGuN9vL9++UZX1evXs2TMe1by990UZcs673c5C%0A94vFoohV0zTv3l03TVMU5Xq9Nv3wrukT58G/4ONytSpmVZ26d1c3hn7Ju+VyOZvNCFy92+fUPXt2%0A8eqbF4tlKX26vb3u2ma1WpydnDqP+119eXnZ9sk5V5TVy5c/K6p5Snz19vWbN29ub6+bprGy1avV%0AqigKcmDPLsYYrJZvhkPb7Ot6s9v2iXvRPisG78j7GACp73ubpRP69d5fnJ48f/58XkQC6Jr6sNsT%0AgBvVd00tQ0wBC0QBHaBzVPpQFKEsgvceJHeJg/N1XRu93ALUsQjeexfdRH+YeB/2EhHR93/87ubm%0Aptkfzs/PT84vZrOZuWZsDk9h7RCCqnZd1zQHZrbYbxni9KagQtd1Jr4dolutVlURD4fD1fW7zWbT%0AdR0RzcuZod+qqog8M1sWK5IjIiGt6/pQ121Xd30bQgBROwUi5j6FEIoy2P333vvoiOgO/ep70a8h%0A+XvL7ABDH1L+dAz5PjAGjl9PtWI2loRv3m2zd9ApAhxbGYLGf55WgylxH4lEoNfMoixMzhUxOlBV%0A7bqsIqZ+jKh9zvt2f7PfXl5fbeuDCCCCZM3cA7jBMeEcm1BfzsxsKoOn6+X5+flqtSSifpR4YGbl%0Awf1XlmVw3qK+E/q1NVBVhSGJCiv5gM5xlq7rdrvDZrPjNDJRANAROCIiOCoZnce85T4xM7d9N21L%0AzqEJpBORAqckU9LyZHSpKRTioJDvnBsrdKNqRlQT2wcUQUDwBEJEIoAoCE6k9+hcdCH4EEII0Xvf%0A5bTdbq34vCKY+kBRFIjAPBSfUgFE5wBVlW21RBCR4ByRgCIF7wmYk/NUlsX67PSv//qvzy7O5/O5%0AOWR9jIg4ZYuklAgwxGCFBqfpZ2wdGvOBDf26I9VJ+PHRr03Q9x3/uf0/+fn7xklP5CE+iqENXTyN%0APIdb9Lm82B8f/X5e/5/Z7ibG12uPsdZH+v909HvUfoyRf0r7ydAvwAfmyYB+j70MTxyEqCofvEVy%0ADwAvl8v3dfTk3/DoMdgfYmXaPxn9Pu72iSs5Yj4fn/0TZ8DTh32mCtf49aeucZ+Cvo5/9adCvz8M%0AeD95N6b09I8/nYnPPBo/91Du1MFDYPz+vN+jfXGI5R6/J4/nDOIwq0Zc9thKQ6M8iEjTNKZpbH50%0A26StHyMxhhCiD2Bgj9mON6w4JTROIxyojz0zD4VDYbTtUkq576MPRL4+HP75n/7bf/7P/3m/35tE%0A0OXl5c3Nzbfffvv82atXr151Xf7Dt99dXt00XW81ilhz27bJFFxJqliZVVfX9W63s6JN0+WratOP%0A6LcsYlmasYuIVkvDLsQOMHalKccSeu9xTDNz3ochWMHQ9SlJP2FdOZrqExsQBYHQFHpijKiQUupS%0An3MGQrTUX0eWB2sPzljlwdjLw+MaGK2DRXdUHBiOth9EJPIwrVGS7Z7HEIaILoiKIJjxSQhQOPII%0AqiLMpOKJCBWVVUyeJgOLCrMCOXTOB4fBckwd+RiIQBAcwmBcAoiyIooKAMQQPVIRBhVWT4SInoL3%0AXgUOh0PXWRIdicj+0FxfX3dtXQS/WCxUtd7vYowXZ6en61VVlNvd7dW7d0Q4my1OT9emXpO5L8oY%0AY7SKr3VdA8uimgUK++327Zt3zLxcrlarVVVVXU6HvT1TTJyLajabz8v5rG6bq5vbq83t9fWNC35e%0AzVaLZe76pqtz6p9fXLx8/s1iWXLXX11dck6r1eLk5AQd7Q/15dW7Q9M659Ynp+v1aVnMlOH7P/7x%0A8vLy5vqdiFRluV6vT05WzjlVkaxGjiiKIhQFYOhzX9fNZrdtu9QlzqKK6F0AwpQZgJUQRuXk1LZl%0AWZ6frH/2s58VjkBkv920dUMAbCWmRcQWgaF6PJNzKCogpfcx+iL66INyMqJkXddd3xLRar1aLpfm%0AJbFXgFxA8pl7GetjRR+Y+btv//j27du2bc/Pz8+ffzObzWxZ6LpORCbqx8C2SGm329nnVVWVIcbC%0AG1oGoD4nc2DFwi+Xy6oqDk293d5O4nPrxaqqqmq+LMvS5okPhffe+UBEHff1oW66uk9dFonRo1II%0AjiWJcte2IYayLIZy0EQuDAJ1wmxiSYGcp4EHwaA6ysQdo9/p/woKeLfpH6+3D6Hy2Pg4AEwKiHYC%0AQAeAokhqwdAxVVgQjMw7rirDKm1rjmJWzlkys/exiD464pQlje42RCBNKdftYd/Uh8Oh7bqcBRw5%0A9SlnEYxlCEVhulNZuOu7lFLq+rIs18v52dnZarUKIfRd2/c9jXSClFJObNV0iTyRNyeGjKsos+Sc%0AexZVBSRSlC4fDs12u2/qDrMFFbyCAKESIiKrkJKIwMCQT4lzTmIrpN1G51wIbsiYAFARQOfQCwrA%0AQL0WEVUmItOxd56QgCWbJ848gEM01SlYIbdh2QE2ICvifQAPIXjnXIgxhJBS3u/3xk1QBOecFSrL%0AOYkIc3IuABI5dKankDOKOkee0KF3ThEIUZCgbg6oPI+z+Wr5d3/37179/GcnJydW8cjHCAAmhW3I%0A1tPgewIAe/sU1HnynpBUgRVENJNDJCUHiGrHvC8EBF9kdz35E6J7odQHVvEPbx+z3x5Ys6YX9amn%0AHgb5lMH2wD5ExME/9QU249Mm9wdQ9L2vjFbyFdHXx9Hp53f4mT/4EvT7JSf6Su3HhL7wMfR7j/n8%0ACYN5DA8f3u07AGyx33tn+7TEgAevh97fBT8F/X64TejXaoo+OcIvaX8i9PsZ5/rk9kPQ7yf+/D3t%0AQ2/v56Jf++RJ9PuwfZLq1SCz9GAav28jPDbUjhHUWIGSDPVZAU8rUmrCrYbNLPs0xuhpSCI1sStT%0AzfHeG1P6WDLKyJN9NwQKjHJsFjYzk2hVlE3TXV+//ud/+m//9b/+1/1+b0mq//zP/2yByr/563//%0A7Nmz6+vNH779brM7JB4o2VmSoV9EdM5NUeWubvb7fdu2OjLrbCQ9ZwO3ZsQYNrZYQQjBzPemaewm%0ATCpWjoKPZEeahaeqOWfOmjin3OlYZkaPKqWZYoFdr6FfC40qS8rZKNlA6J2zi1UWq+WLiJKZiDwR%0AAJD3elRMZUK/MGDdIXdoas6FySLMubcQwaS0LMp2URbn90ilHwpmcp+V2SERKAEJJwBAFVPWcore%0AYSDnEAwtWCTNyDt+vMZhbtFQOzo67wDKIg6xX0RDv845zrLZbLouIaJVbD7U7e3tNamsFvOiKOzx%0AzefzX/7ylxcXF0VpUlLvALQs43q9tKdADmazmYmHHw6Hpmm4T1VVORe22+3l2ytmXq3WFvtl5r7L%0AFjlJKc1mi8ViUc1mu7Z+e31zfXvz9vIdeTevZqvVKnd933Wa+cXz5y+ePZ9VRXeor64uVXi9Xp+d%0AnQDAZrO5vr7uujSfz1frk+VyTehT4m+//fby8nJze62qs9ns5OTk7GQNZJJjEmMsKksdL1mgS/3t%0AdnuzuW2a1KXMCoroQxRVYQUA9A50kMjum2Y+m12cnb58+ZKEu6bZbzep6wnASAc8UpMAEVQRxHlP%0ACkBQFnFeVlUZY4yceyLilNu2zZxijJZp77234Cc5F4sihJB5eBFCCJ5czvn7779/8+ZN0zTn5+fP%0An7+YzWZt21q6gY5ZzTbbLRl+Qr/zebWoZkUZbKoTembOfeq6LkS3WCyWy3nf9019uLm5MYbCar6M%0AZTlbrKqqQnQs4nx0wXsXwFGf+7Zt+9zlnLNmhwpC0XmWJCJd0xpTo6qqxWJRFIVVt7ankIQ1c0Dy%0ANCTBZpXj2O+TC++DTR8ALIb8cOUe11uL2w/uKlKAUcyZ7mwSgaPAFg9OdRgzRMzwMB+nKCZJFh31%0APobgELHrOmUAFhhq2HLivG12h7rebLe3+12bMvqAjG1OwlCWhUVHBTRztqBuWzdFUVRFWCwWpvOf%0A+q7ruty1Fv9PKXHOEwLEozK/NtrMnHPuuiQICOSC5zbVbWsa7ME5V5AIJGESyZYRAoqABvGVuc/M%0AKqZB1aXB5xKCJVV4NxKk8a7KvYxuPkFUoiFrAwlscQAAk/ZGh845DGbCGY/Jgqhq6BcAaFjW3OSp%0ANPS72+36vudRIYKIuq41h2QIhQtRVdFE/tjoObaNChKoCJKqQn04aE5lFZcn6//j//iHF69eGhmE%0AmQ39miKj3VICnFbsPrXDmko07BSq09XhKO/34U3/K7YPBBF+VMwwXstHFYO+vD1Av1+r27G9d5yP%0Azvv1udB/oej3f9L2eej3Y+3xjXvibg+bzWPm84ef5fte6WEvRJi8sz98hlk8+fE1/6To94Mz9S8X%0A/T4wWT6zfRj9KjyqnftEFwikIPCh2O/D9uFnoQBW/nH65P2cjY+6eFQVEYicqloSLwAURWHMZ7N+%0AdIxAhhAcku3BBn1FrFLOwNey18EMza5N5tefTmQAwL5NTcvM795dv3nz5re/+f3vfvc7O7UVTwoh%0AXFxc/P3f/b9CCL/73R9+969/yAJArixjjDFxf2gbs5KLsjTdzpzzQKfsGAB9UfixHq+BcEehqirv%0AvApOYwaAtulzzizZaJCGlETU+1gURQjRAiBT2aE8phznUZvEksmmNYHQypEM5DSzZSfoJSroyNCv%0AgViT4EJEEMXgon0+Cjs/hr7HbfrEew+gAGqxLRGJR8+Fc04piXDwPoQQnC+9A9GUk6QEmQOSI4eo%0AwmkYiiqqenKOwAESanAhRB9CsCod4DD6qCjOkdV6RXQDqZHIIZRluZgNVTQBwNBv36XNZtO2PRER%0AeUO/m81N4UOceefcZrNh5pOTk7/533797NmzEMLNzc3V1TtVjdEvFguWNBrH0TlndqrRaItZpQw3%0ANzfXV7equl6fnJ+fL+cLVqnbvuu6vm2brlsu14vVsprN9l1zeXVzdXv95vKdc25WVovFInd96ntl%0AefHs2cX5eQxuv729vb0mhJOTk/Pz85TSZrPZbregdHpytlqtZrOFKHZd+vYP/3p5ebm93Tjnlqvl%0AycnJ2cmKVe25l2U5m81iWZCPXZ975s1ue31zU9d92/eKhM6R8znnzDLMK4Uup77vu7o+Wa+/eXbx%0A7Nmz1NSHw2G3uTWlnOOX/Y5OAuK8B1BCrMrC0G9RFIZ+0/imzxeLk5MTM+57zsDiYihmVSgKSbnv%0AsuVVxhhF9fs3r99cvm2a5vT09JtvXlrs194O8zTZ221pjYZ+DTzP59VqtfLR96bQa9xOkazJF64o%0AZuvVUkS6rru+uTW2xayaF+VssViUswrBqQ41Y7334Cjn3PV94j7nnCSRgopG74wV3xzqCf2u10sj%0AmxOR1TpiZkmZAMmRC56IGFRFRRGRpnXyAehlvtNNwFHMT+SOfvZgpR3Q75HYgVoc2HhepnwD9vBI%0ArWLOWMIqkGFyZWYbBAsk6VMWGfKfEVRz11rYGmVQtelTvz1s265rmubQNikxoJMsfd+rYFHNiqpy%0AIQhA3w9qhc1hH2MsgpvP56vlooiBc2rbtj3s8ygrqCLm3zTvp7II3Ml9MXNm7vteEEBJUVLb9n1u%0Amz5nceAEFUAZWFQTiLAIqMUSFT2qZhludea+z0lViSDGUMToxoLMnNU5pzTcc0QSsTVHEYkckkNE%0AUFXmpIpgXl1P3nvw9hwHf3Hf9zmL+TGJyEg9ZVkQkUmW55wPTb3d7+q2sbm9WCyccyn1ttiW5SwU%0AJatIZh5XZis3gipIKsJIgkpd32hOsfDrs5O///t//+LVy9PT06qqdNR8LqrS5qSqOqQJ/abc2YXT%0AKJpoU5HHCvZT9i88FcB8cq//Ie1BZHKa0j/Gue6f9z3qrT+OWvK0pb7vgM+55A+N8HidObqZ9HUZ%0A0T8N+v0yTPG/KO619vTsHe6IfNJT00+cKh4AjFMHj8iin/L7x0cqwqTPfHzMp8+2e8OYmM/32wd6%0A+/gl/KnR74+9LD5oHxjPDxjJx/NvP6WO3LHm8w9Bv4PtpfbbO3LvoyEd9XT/2+MIxjGaMt5s27ZN%0A0yCi5f3iKHY17bJEBKJZswlZTXrLFiU2OGqQ0tSSDfLBqEJszvUhPbXrm6Z5/frtmzdv/vD77779%0A9lsL+hkIXy6XP/vZz/7mr/99Sum///ff/uHb7xIr+VCW0QVft03TdwDgvY9FkXO2EqJt27ZtCxlC%0ACL6IU0zYwrnee1OjtQssisIu0JjbsfAeCx2ju4hoXG60fN2ua5ompcRjSCcxy2iFmG/ebGuDAeju%0AilJMt07GXEqLytoBAJBzdkjoERXID4WO8kRVH9vUzwOPm/1tFwuDtjOrahzTcXmssAoiIYTgQyRf%0AuIDCOWdN2QkE50eUnggRQFDBg4mQiqoGhyHEooohBEXo+55BCl8IsAl6qeoQV7ZKTipFWa0WCxNh%0ABgBPgYi6tt9ut12XTGdGRDbb/eb2OjqazaoQwvX1NQA8e/bsb/63X5uw8NXVuzdv3ojkEMJ8USEp%0AIlmMUUQs9muZ3mVZ5i5vNpvtZo+IJyenFxcXi9k8C6fEh8OhORzatq3mS0O/h759c3l1eXP17vLK%0Ax2Chwtz1OSViff7s2fnZKRHst7e73S56f3Z+ulwuu67bbDZ1XcdQWMSsLGcs0LXdH37/u6urq8Nu%0AXxTFyXJ1enq6PllOqm/L5XI+n/sYFF3bpV5lu99d39xs922XeotCAbm+7w39DlnrOeWu5757/uzZ%0A84vz09PTZrfdbDb1dgMAwY2Md0IY3bIAoJIdkqoQUVUVs7KaVUUZC1BWor5pjOywXq/X63UoCxHp%0A06DKbvFSSbnrOpZk6fGq+v333799+7au67PT02++eTmfzw0bGMTVUaHHnrjllFqHq9VivV56T5Pk%0AGxGBSMNsr89qMbf15927d5yT974s5qGI1WwWYqniBIEIyTkKXhFzzn1qLTrd9A2wKEscUfeEfufz%0A+cnJygJ6RKQIwoN0MCq44EMR/USyUAS4e9EeLJj2/+l1fmBLHC+z1oyZMiW43v2KkBAFyN398A5y%0A23oSyKlqGl9kVRVFYxezCJEHEATX9y0wSGZDvwDQ5VS3h5T6umt3bVs3KTNKhj6JqCvKwkox2/ps%0AjIm+bbz3ZfSLxWK9WpZlOSykI/oVEUdkhaBDCEWIqjox4Gxhl0mNSTEJpy61fdf3WbKCUhJh0SSc%0ATG4bAIYwrQKZ35CcgyHUnIc4agixsKc23AIkInJ3fE7mZEMwVWdbeCeUa74Gi/0KifLd5yKSs5jI%0A9ED2d66qSgCwgt8iUtf1ZrOxhYWILDUAYKAU+SKWRSWgjkGALa0IQRHJEYAKcFZSB8SSPIKbFbPl%0A/G//9m9e/uzV+fn5YrFARAEQkVDEiUQQnJ+AruhQaxDHKnfHEwwApuzfyTH6YMf/2u29kclPt6I/%0A0N6PrH5S9HvX/Qcv6tNM/c9DvzBGgD99kB9tP54R/kl34N/Q79A+j7nwCejX7t2nThU/n8+nreu4%0AffH8QAWgL3cUHe+p1s+no98Hnz99mNInp0VYL5+Hft973h+tfSDC+YHP6b464meu1B9nIL9vjRt4%0AdHaEAiDSJGP+UVr/+56F3OFlgTvm8wdcv8fA6fE/Ybw/RASgbdu3bWvgsKoqALDArxlMxmZUFhgh%0AFgAYnrRvJ6pt6tnygWF0SxtUtq3drCXIvN/vr69vd7vdm9fvvv3228PhYJaiBZeePXv2s1e/2mw2%0Af/jDd6/fXGYZKvcKaLPfdjmhoxhjCJ4lqYKodm1qm56UfPTO1E1FzYAzrSlD5vaHZSda4qKIlGUp%0ADGYGp5RFxMcYYmTVnDrjhKeU9K628GCUENFURARkEGFGN5hiMsqGDUpCIgLgQjAAIKqSMzMTIDln%0A8ajg3DH6lUlJCwAAppDy9EDt/7EIQ/6gCIgQABo7WsEKYwqzV/ShCCE4wqCoKYsqMkQMzlLLVJkT%0AgVoND4foRxHVQBhjLGdFjJFV2qbJykVRkEccGYnOBZsPNk/KqlotFmZNIqKngIgm9mv6zCEUXdfd%0A3t7e3Nw4hOVyWZbFzc0Nkr54+fyv//qvV6tVCP7y8vK7777Lua+q6uR0FUIgAlFEopRz13Vd25rx%0AjYipTTc3N/v9HhHX67OLi/N5NcvCOcvNZrPf7+ummc1my/Wims3q1H3/5vLt9burqysf46KaVVVl%0ArASv+M3zb87OTwHksNscDocyhrOzs9m86rpuv9+nlGbVfJR6qkTgsKt//4ffbTabw25fhmjA8vRs%0APUjaEM2Xi8VigaisWqfEoPv9/ub2drtv274DIPJuQr8GI9EE5/oeVJ4/f/7s/Gy5XB42tzc3N/V2%0A45yrivIO+qreBeU4EZEoe+9nZZyV1bwqyrJ0CMzYdW3Td74YaM/Oua7rFIGIyqI0SnnOuU89a7aA%0AmKh+//r1969f7/b7s5OTZ89fLJbLzOy8F5EQYx7iumjoV5j39U5RQuFXq9VyOXeeWIXcwOREhbpt%0ADa/O5xWr1Pv68vKSJbvgy2JO3sVYkQusIMLOOTDRYACL+uac27a2/EwQ9d6bt67eH2wFW61Wi8XM%0AHCXD+8jS9V3f9yAai6IsSx+DKibOrDBJicixxtXoJdSRAgNj1Rm84+IOL+P0tiZWRAQHNKI16xDd%0AsEB4xCFPWwf9dpvA5q6yhVeHcBCIInNOogDg0FvAs2kOkkQya1YiEpSccxo8At2+bva7uks5Z+4T%0Aq2KIRVFWIRaA2LbtfrdrmialzjtnzOfTk/V8PgfOfde1dc3MCBDDkFJh1WiLUVpMRU3B3u4Ac0JC%0AFcyac+aUkmQlRhVglSza55yYGcGRI++yigggkXMISAgwIFJmBHEE3sfRlcZgtZIcOuccOSSLOScR%0AUWXvvQ/mT0TjvwCg6ZEZ+lVgyMBjtvDocWBQItLCR/I+xpiYTQkCAJqm2dzudttD2/REbrGYF0VB%0ANCz+LoYYCkUgpJxZBsVm8OQIVYVRmBwE5xXYsYJHX7hf/OLlNy+fn5+frlYL70kJUZXQGdAlIodE%0ABArMwrZf6MiEpyOOvI5adG6sbwc/hTH246o0vX/8d76he8d/rYqenzGSz20fUjZSHXkgYIn/R5bd%0Aw8M/pKd17Dh74kw/wqx4YE8eu/YeGKIjneVhu9OCPfrwJ0YTP237XPQLTxGb4Ygd/XnoFwD8MeAc%0AAhQ/7I7jWATtA9jjE7sajvy08fxPPVF+rPbwzfzS9lU6sfYFQ/rhV4FHlQPh0YswYWk9Kq4zfQ4W%0AxU15OmbiX1lUczI0RYbAL45E6MlMtDxGVfVE5lZn5qq6NFBqJYhs49/tdm/fvmXmtm1Fchkr8l4R%0AUk4y1RuZArDOAUDvEiKqCINqzqgkma12CzxIqLNiRaMQl6pOFueEWnXkHhvzuRtTZ6eTTh1OBu50%0A65yj6dbBWL5iupPHPzFCtSc3mb/Ho3rwuI9/C0dbzuPneBc2sVgBoHlgiAgVUJE5IyIpEKCzROUh%0AQRVVSZhFs/MeAJQQGLJwccQNc86p3sGA6Q7bBDCb7AF0h5EFgIghhKIIU45oSh050jHW4XGgbTtn%0A3ivOuU+5KzSYHA4AKA/hOBwrSMlYHnmIWTl3fE94fDTHSGaYmaOWLEzBcxYXosW7mJMK6hERXccA%0AvpVdnW6zhXFQwYo8Hd8ZRHQABiEARKeIzehGQUQ1gYDxjo0fDhG2IgajDNiHNpK7sxAa+mVVgaGX%0AabFAREUY2QpDJRU/NvvW0O/0Cj85saenea9A21EFL2ZGhOmeTEIAx9Ktd0vK0YJANNz5qTdzKo1Q%0AEIlICcP9YUyETHMhHb8px896eqmn1/DeC6VjYEvG+3a/vCkORcXu5Nb1KOo7rckPVo9pGB94i3E8%0AYFppbUEYpAeG+J4N4K5DYZacWSRzL1k1szJ4JCVlZgFOwqwCSkAOFFUQgGQkKstYQW16FoPS3Uh1%0ARkKdINZxvVkWALBw6LDsc54koBHRpIdJwQGSQ58pkwA4FaGJKW3FofSOw6KqAHd5ZNPadfQcgchY%0A/MO3jwtSHP989Dne3TEY3rW7iTFegtgNJwTnnN0HHfnGpuKGY6kCZp5E0TRnBPIYvPfoCEYne1Zx%0AIkTgXSBn1ZuAmVPuvLrNZnN7e3t2drZer4uiIHPYcb5bJ4/cLg/mzIMpdzy74N/aV22fckunqTs9%0Ai89tDzbx6cMvfp4/ZDA/pOl9DPxV+vm39gnt8xxSd1Ly0zoCR7Pws9rdfNV7FNbj3sYd+kPh3+Fv%0AW5fp4ZFP/vb4Q/wAHPrhBbs/NpI/SXvf9b7v8+Nb9Pkv58dL746HPbzbE1XIvHxqVXDwPvn5feN5%0A9CyOfzWYv2P497irxx0++cmDFwFGU7vruqapVdF7P5/Pp58YgjUCsIkz2Q/NPtNRjaMsyyJWqrrf%0A1YfDwWAnIhrCMXui73uL/gX7reChrn/7uz/8j9/+BgBOT09V9fb2FgD6vg++evv2bUqScl4sTtC5%0AxH1n+Ygq5J2pQAMAgksptXVX17UkRu+YRRFz202B3+B8CGGyZb33lumHSAafzcS5s63dcE9SSoem%0AsSxHIFTULNn7IHAXsZlwkZlWPg55xTLWGRIAGQGhYQ8AMPlrVQ3OF0VhpSzJMJjeaxMgp/vpXtMi%0AZrGDwfhjAQACFNVADtUAlyA6771Hh6jS9w6QkBDROxecs9Gl1DFzSp1oLrwPIRCi5owgi9m8mhXO%0AewFlZgpuHkofBze8iIRQzOdzImqaRlmMAFyVM7VYLWBKqa5rZnbk58vKuXBzc/Ptt99dXV0uymK9%0AXlVVudncKsGLZ9/86le/soyVN2++//3vf59yt1qtfvazl0YXbJt+hFsIFutm3u/3bdNfXV0pc1mW%0AJ+uz58+fW/J23fS3t7dWEXo+n8+Xi8Vy3eT+9dt3766vrm9vqqoqiyqE0DaNsixns5+9enV2dpZS%0Ad9juDvUuendycjKbVznnrmmFuYylIeTgC2a9vb354x++3e/37aEuiuL05GS5XC6X89wnK+WyWK0W%0Ai/8/e3/WK8mSpAliIqKqtrr7WSPi7plZ1d1kLwAXgAC7SIAvZA/JmQE5GALkEwm+8X/yB/Btuiu7%0AKyvzrrGd1RdbVFWED6Kmbu5+TkTcvDeraxqlmYh7jh0zNTVd5ZPlkwWgDD7ugjDAdrd7eHhYb4cx%0AeBEEIkEK3gtgWRbW2jhlnWnq6uXLl9eXF3VdP9y8f/fuXbd+VHp2RYHCHIWV0lxESFhhdemKRVNV%0AVdXWVdM0zuA4jn2/68ehqMrlclnXtdqairJUtwglsYsh+BgGP1prbeECxzc/vX7z5s1ut7u6uvrs%0AxWfL5VKz4wAyGROCZwnWGV2SMcbtdgsA6vxcNjUaZCRjU95eYFlvNuv1uu/7RVNZa6MP6/XaOiNC%0ArqgZANGgMWCsEKKG0xNFZknajNh13Xa7DsEbQucsMgeJ3XZTFK5p6uWybZpqDulTKMQ4gkhRFGVZ%0AE1kf2U/5ulSxrq5Ye6kOwQDFuM+ZlEEIHwYpZJNdYEBEpP2dMKkhEFEERTjKHpyjIRbxfa8Z2rTf%0AENEYCwCRIQSvAav9GHwYfAgsAYWQBYWstYE4jpFBhuBH7/tx2Gx3fTcMgx8GzxF021E/8GEYtrv1%0A4McYfVEUlTV1XZ+frdq2ZT+ux5Sbzc5oBSVOWHFKTazmXz0ICEQI1NQcNRfwKDFGRCfIzNAHP3g/%0AciRrIgih7mmoX6c76DAMw+Bl79yLiGIQiYyIAQCjwTWkBAd6J1tri9IVRTG5ogRB5KgnFxhDaFAE%0AGFnDNIhIBL33vvMxBCLDFgprA0eNZSC04zCuH7ca4yAidVPq2UGkrAdkJPn4xBj9MEbvgVkAMAY0%0AWJAlwwTIEnzfDWMHRq7Ozq9eXF9fX19cXFRVJYSEGCetmpp/Yaa7zHMpw/45vM/asfkE+0uWX9N3%0A8tOq+pAEi6d+wn9hd+jnm3FaPmT4nZdJEtubgnOAOsChHPgx8++TjfmHkduffcuJHPthh+d/PCjj%0A1y6fku5oXz5IfJV78JPRLzIA/C/+5v9k5+fQ0Q8/qxygXNxfnCPqvzT6nb/lqRf8E/r9+J8+Vj4R%0A/cLpficz52fQI00V0L8Y/U4ti8eXPoZ+cbKEZJx2in53ux0zWGuWy2UGdTxlKur7HgWUyoinVLT5%0ALVVVFa4KIWge4Gx0VYOD5r/Z7Xb39/fe+267dc5ZU4QQf/jhp++//74qytViycw3NzfMvN12CGYc%0A7suydkVV1ks0NI794McgHEHQkJqLAQCEfPDdtt9ut3EMQsgxGmfVbAsAzrm6rNQtU8vMUq3OezFT%0AW8kUkmAE1W171/feewYha0Q0zs3ClFIYpty8DGKNQUOFq6wjEApx3Csmpv5MfmvMIaSUwqUrFP0C%0AADBrXDGcmN0km1kOt5o0wQhJkGMEHVxBAbHJp5kV/RpDBEgAPIaUNQKhoGQ8VwGUYxhHTYBs66oy%0ARBIiIbbNoqoqMqhEfWipcs6VFiY7eVU1in53ux2H6Jw7X66apkmTDUB1HyJSuLJtW0Tz/v377777%0A4f37t21TLc9Xbds+bjdozavr62+++aZpGubw7t27b7/7o/f+/Pz866+/tK4cx/Hxca0yokqlzBxD%0AuLu72266h4cHS9SuVpcX15cvri2a3o+bzU7R7xh8s2gXi0XZLnZ+ePv+9t3N+7u7u7pt6rKy1vRd%0AxyGcLZZfffnl1dWV98P64W6zXZfOnp+fL1cL7/2QkuVWOc1P1/u7u7sfvvt+u90Ou66qqtVy2bZt%0A29YaS8kgZ2dni8UCSYYQu5GZUCMM17tOk4MBGUGKISAZZf3x3nddN45D2zSvXr16eX3VVNX7t2/e%0Av327XT82TaNQU8POgygRDwMAoQCRQSoLt2japiqapmrrxqAowfI4jkVRaJbj5NJpLSLO0a9SOltr%0Ai8KKyNvXb969e9f3/YsXL66vX7ZtO/QDEQlEIqdrR1MciUhGv8651WrlKje9JKWAlsiP67Xy5y3b%0A5HS63W2ttYGjKysRQSBjjDGqKzNElEiz0g7Ju91us3kMIRiiyhUiEjjuNlttxmKxaNs2s9zRjNdd%0AJvQLhD6GoAZbQslcVofriwTm6BcOz185CVJQ32dFv3PT5BQ0iyIx7s3zSsA+KvVgGEYw1Fa1OClt%0AoVhu8MPY+34cut3Q+S4yA7JB68gYtMYSovgYg7By9A0+bDd9txt3u17Rr6r8dHB1qx+GAViqonTG%0AFIVdLZaaxrkf+r7viahwTojUw5lDCp3NuEvRr+oWUThyCJ7HEIWRQdS7whjHDCIyxDCG4IXRkBA6%0Aa2KMAKjZppQVW48YzQRurSVKUNCSS9RQxlhLQMIcmCOixBista6wRVEYpw2LiCYqwTiRtQ4NiQij%0ARh+RBnt7P4Y+6E6O1hRFIQiaI5rQKm3b/f39drtl5qoudKVba0UYyACicYmNOYx+9AN7z8ylIWtt%0AQYgUgYWR4zj4MEQIV+cXn33x+RdffPHq1avlcgnq2IKg+b8QUbWfOlETefVMTz1Hv1nvKRPZxC8Q%0Acj6xnMgkv6pM+Geh38PyD4t+P/j5B57q+Qm9MP2BPs6K/D8S9Pts+Sf0m8ovRL9qXTv695PLhH4B%0AAP/2//f/hZmrzJO7hhBDhhySFHIAMOW54XxFqxYgnDKRpOPwUHl8XP+TwQyHRt2nPwQx5YM6Mfwe%0AOn4dJRP7yKySp6DUB579Wd/1KQ34xLIHEoeV81NB3TDxlMwVqNOg6/d+0naJiCkb5NSGuUj0XDuV%0A7Rmyi8HJnekrcJYb49mS5lv+/A+rAPB5c3f+U5bVJisoDl2vem4ljDHGjGNQuUdlu5zaJCPe/LoY%0Ao6bE8N5vN52mzFXQOwyDc265XKpJ8P729vb29u7hoeu6pmwAcOjGN2/ebDY7AIjj8PDw8Pi4Gccx%0AChpjq6qp6laMZRAV18Y4iogrCwCwplDHSBEZ+1GRaggBUj60NDFUoM85h30MAFA45bXCEELfbfVZ%0A/WsWNfTDx4n7GidPVDW0avbRyAneM0JpnSlcUVSIAhFi9CACk/u3CnBkwDmn2TLGcUREZ60mB2Lm%0AGCYYPXWvIleYNBRz/+08n9VcTGKUGGby/UvtNxolxSpHGpTIIRoUNcE5ICTgEIEDAHg/xOgR0Tpq%0AmsY5q8F4TVUWVWmMQQMigpbKslTzuJqqyrLUpCnr9XrsO0t0cXHRNA0IEdE4+nEcu+1ORJpmsVwu%0AmeHdu3fffvvt27evm6ZarhbLdqGhQi9fvvzqiy+bphGJP/7449u3b8dxvL6+/vqbL60puq67ubkZ%0Ax7Esy7ZtyQAzbzabd+/erR+3Xde17fLs7Gy1Oju/uACRzXZ7d/dwe3vbdQOLrFardrWs67Yfhvd3%0Atzc3N+v12pVFU9UM0fsIEs+axe+++c3l5WWI483Nzd3dTVWUq9WqXTQiMvYDACSrryuYuevD23fv%0A3rx+/XB3r7mXri7Pl8vl2SKxGTPC2dlysVoCQOfDdoyRsO+7+4fHx+1m9JEZAgMDIpBxhXOOOazX%0A667bEdHZavXl51+8uLowSO9f/3Tz7m3XdWVZ1u2CrAnMY/AxxjEG5qBQtnSmsM45W7ti0dbLpq6K%0A0qAMwzD0nYg4Q+UU+6qccGZKS6YsVt77JPpXlbX2zZs3t7e34ziuVis1Xo39oLEAMUZL5JyrilKh%0AbwjhcbPW7aJt27IpyRicqcyQJcaoK9ogqYqk3+1CCNZa49yMRs5qk3SbymQ/IYya7VkzP9Vl5Zwb%0Ax3G32zFzXddN0yiDl+rd1L6dHFhAUiLuw61MRIBQz4WjnVOX5RH0nd8231fT7jE56cxAr+TVrWe0%0AOlurFkx5mGPwZEzbNFVdV0XFICFwNwxhCN04dF3XdZ0gpBTrkwM7g4QQgmayFR5Hv93tum7Y9t1u%0A2yslmbKOOzIhjH3XeT/4YSQCS1SWbrlcNk3NzN1uhyzAicbMOnLOEZH3PoTRGGNtoVfyaRLGgZlD%0A3rtAfY0pxgho+jHs+q4b/BA9IxhrVX8aQtC07UQUI3vvh3HUY9YYo8z5wpqXnNVwre/VaIAQRgAw%0AVgkgVLeSAGGMUY94YwwaCwCsJnfGvQakH5J+1pC1jqypqury8rKqqmEY1uv13d3d4+PjdrtVHeuU%0A9Tf4GMkVZVkWRYHAYfQ+jDx4H4aSLBFV1hiDIFEgSPAKfeu6/u1vf/ub3/32n/2zv7p8cV3XpXpN%0AI2KMMo6jJZO0TjHm2ZI3+bT5w17UyQLnc+VjQsXPKHPO50nm2Yd1JIl07gIpz0nn+wbPZadTw8/H%0A2jO7/y8Cek/r/BD4T5aNg5ak1Z3KcSMPAUxCiXm8Tv70LPR9DjLwzxz6j3/v84/O2jAb08MaP14b%0AnhgOf2H54Pz/hPGdz89n+/KJcTl96dOfM40pppCR524+AL064vLMd2VPw3k9iPg//5t/l+9J5Dcf%0A6OhT9DvdSVODnkC/8wr/UaHf5944q/cj2X0+dUQ/WMnPuv9nVfUc+p3PADgY9J+BfkHDg2Y7zaeg%0A3/zXI/R73HjkJy6evH/+7JPo9+jKk2qC/Kd5wcl+m9Gvc04teH0/aliXPjVPpXtabUoX6X23GxQr%0Agso33iuJtIjsdrv1w8P9/f0PP/20Xq8rV4dhHcb47t273a4HgGG37bqu64YgbIu6NMbZ2hYuAApH%0AdVv17Iko5YoIsht2Kk2y5rFIAVpAZABQJhuvCiugOY2CZ+ayqPXKOI5Dv8sMWIFjljb00+LkiQeT%0AEExGLa0mCgcvQZKLWlnUrigSzFaNfkq+kdAvMxsCS1bFZHUvdBP2iDEGH9VIqyYREZmj37nhdy4Y%0ASRBW72JDRJCHSV9q0YqIRCBCg5p3U59NcY+RI48BIhMKc0AAZ61xVFVVUTgRIZSmacvSkTWIEoRV%0A6DTOqihJRIpFjTHb9cZ3O0Ok2XSU6cb74L3frjcAoBl3Q+B379599913b9++ds5Uddk0jXLJXF9f%0Af/n5F2r4/emnn969exdC+Oyzz77++msi2m63iodVmicDIrLdbm9ubrabbhzH1er8/Px8uTpbrVZq%0Aw3n37ub2/m7ovRBeXFy0y2VVt13fv715f3d3t91uy7Ks6oI5+BBAZFW3v/36m8urcwB+eLh7eLgr%0ArFssFu2iAQA/JMfUoiicK3wIfUa/Dw/iQ9M0V5fni8XibLHU/kHE1apVR+7Oh90YA0C32z2sH7eb%0AnecgQoGFAQmNLUrnXAjj4+ND3/fG4vXl9eevPrs6WxmUtz9+f3t7O3RdURRtuwRLPsoYwhi9wh+d%0AqNZa56yzrqnKZVMv6qawBjj03vtxAABnKFtE98TIkzpM0W9y+6zroijevHlzd3fnvb+4uLi6utJk%0Ay8qfHEIorKWqKqxTgmhFv8xsrV0sFhn9ZpIeCSlTToyxdBpfHXe7HTBba8u6jsKUcKahKfpUf9Bl%0AqOj38fFx7AdLdIR+m6ZpmqZtW/20HKMxjmM39AzinDPOwRSinPdGRBQ4iJmHmSIpHqb5nQcDp52a%0AWaaockW/AlHNyApQFR8yM0eYvGqEQxzHcRiGGCOgqJk7hLBdbx/jo488jmPws9BcaxT6EqQTbQze%0Ae88RgnAUGcdx1w1933fj0O0GEWPIVlVZVZVF8t4Pfee998OIiJawLMvVatG2bYxh6Pt+u0OBRBNI%0AAlDExPM/WmuNcVpwigfmMAIze44cp3MSEYFZiMiHOAYfQcSgMc4ZoxNMt2slI2DmEPwwjrljNZTd%0Aj5GZCXOaOt3fYmK9UrfnotA/5dONOR1bGf0iGEoxL6hzOwyjWlxJ3aOtqev67OzMOafkfPf395pN%0ATZWndV0rG1wUIVe5qiycJRQOHDmIHyMHpQG0BkVi8BGJkaMPA6O0Tfu73/1O0e/51WVZOpyC272P%0A4zgSoJqXASCjXzi0+qIAyx79zlUwT0povxb6nXM+T1LNnnfql6NfxoQUP7HB/yNDvyfXnyu/Ivr9%0AwFueKv950O+p1JoFm099+wfLXxr9KhHA6fW5igpOYMhU6cxBAOKc6GpWZ2beUd94EQFE4edn0RH6%0A1V3if/Zv/w/ze+zJaw6LSbNZpl7QeTafnfsvERKcI6vpUzUrkjzRd6fv/RToC4fo96ieD6Pfj5RP%0AyEwtP2d7+ouWj2K/o+tP9W3+3idCdg96VcdUV+ZJ/afoV2fLnO2OAPfeLvN2Ztw7XXuqb48tw3Nh%0A68OYeS7SHXzLdKzmzkl8ucPYdZ1q2dWdWNOoZi1v3/cpPGni2smLXJOCEtE4jn03KoxUwBxyytAQ%0AYoyb9fru7u677767v78vXC0i3bb/4Ycf7u8fc/4MESFrKqrJGgTHCENkINxutl3XBQllWVZNzcx9%0AN/Z9r8GfKCQiMXIIQdFvFhoyH7UghBBUyqzrumkrRByGYbPd9OrbPGM9gWmWZGW3GpOjsGCyLQeO%0AwsjKJmXI2VIhETPH0YcQEJiIkCgHFRMKkQEQZlHTmYqTakNT9AsAceYynYHuETMWIgIKEkbvAWBK%0AmYEASRvHgWOMyCIQJQIpyaowASCIISQgFFBTSozREjCILZwxaCyWZWHLggS8H9rFoqwcGoMkAFiQ%0AUZuhmq3UsbyqKgLcPK7HfmfJqO0X0SKi2n7X6zUgtO1yuVwGz2/evPn+++/f37xFlHbRnJ+fq/B3%0AeXn5+eefN4s2+PHt27fqCf/FF1/85je/EZGHh4c3b95476uqWiwWxiIzbzfdzc3ddtN575fLs7Oz%0As+XqbLFYdN1wf3//+u2b+/t7P0Zy9uriarFaVlXbdV1Gv0VRuMKorschLReLb7786vLqnIhub9/f%0A3NwQYNu2TVsrghKQsijqurbW9cOw3Q5v3r59++bNZrMhju2yuTy/aNv2fLkSEe8HIqjapq7rMfgh%0AcufDyNIN/eNm3XfDwIEj+SiiOUqL0lrr/fDwcD8OQ+HMV198/eLFi7O2AQ7vfvrp8f7eD0NRVRn9%0A+hg8e+99lEBEBOicqwpbFaWi36asnKHoB+EokQ2SQMSJPLZqagUzOiEVKMYYdUNQq9ebN29ubm68%0A91dXVy9evCCi9cOj4lVd49bapqqVL2Acx7uH+4x+60WdKWpJAFH9D6JEJsDSFYjoh0H1a865oqoy%0AnZIxjijl0N6zNzPH6DebzcPDQ7/rCk1IW5aq2wLCpmnruq6bxhbOFo6sIWsEYRjHbuhFxDhnkiFR%0AZhsp6b4sh7RzOAvsn/sTJUvdbJ0mfVWM+khgFoicKdNgz1gWg3LvRWYe+6R6IyLrDCLFwMH3ig8V%0AMks6p0hFGkfGAMbRZ0zuY+AIEYQBvPf94Mdx7P3Yd2NgIUTrjFrdu7ELfgghhHFAREtQluXF2Wqx%0AWLDEfhzHrnfGkkmMZYgYwqjQnRLtn+z1gyzAgZmDZ075eEHTIkUWAPIh9D5EiIwABhwZ9XMJHEL0%0AAOTIBOEY4zh6TJp9AQAO03FAZIqiLJ21Oot82iQ5qFt+UewZ8pgnVrkU6WEFQLNgIAspYbX3YRzT%0AwYEoRM7asijburFkwuiHvl8/PG6322EYVHmqGY91LzamNM4WhgiFQ/RhFD8CQGWSrhA5skS1OgcJ%0AEbipq29++5uvvvn6r/7qtxcXF9Y5ZnBlAUDeh8RDXqXoYvVOykd21niiHJzmc5nzScHsz5bWTgSn%0AvXxIM1/I9LfpR5Qk+aDwiWhy/NT8waNXf7TZf3n0Cx+Ff0eNFNaRgkN5croLZdbOed/M7X44+9PM%0AOCyEiDP5fl//3OrzUfT7sY79WYB53wZEyRjnEP3uLYjPo8cDDQ58zF745/31w+2fX3xea/OE8yYo%0A+uW9TyjMFizMQtJ0L4JJ2p/aqblQtd49YjikkVLQe2AYR0SRp1OBHXVm3iP+zf/6f390p4UT/LDv%0APkKANF+nz6anPROmFj+BfjPYwMMJ/1Sjnxy5J3UGEQTkifrmL3mOEf45vIQ/J/3WB0DXh2fnLy94%0ANKU+ofL5oDy5m38Y/eqv+vvpt+FJGjwUkGM96P7JgzY/wwh/WI4twzL5153e+mQ/PPEtM2lPO0Tl%0A3TD6nKmobVsRUVdnopTEVf2Zs8SMUwCSiKjLFgB0XaekVCn7yG6nErBVzTzAbre7ubn57rvv7u7u%0AClcDwP3twx/+8Id3727GcVwul8nFkSyRQTDC6CWQcYLwcH+/Xq+FZLFYtMuFYh7NxEtEBi2gxMje%0AjwBAlDLx4mQyIqLArKFlMca2bZumUVahzWaPfmFKLBSSJJcEVh9DJgrWrUAQhaOgsc5aa4jIkCMi%0AQ+S9Zx/UZxin5EY8BWQiogjHmPT61phsm1LP5+xwnu29+q8xe4opvQEJSCiOIbP4TgI9M0v0kZkN%0AaDYkNEaBTdSI38lfBUFYgAG4sIQoReHKyhljTKGBbdF7X7VNUVi0xhCQsa6wysmkJD1VVanxjZl3%0A6w1HX1h3fn5e1zWSBYCu6zWElYgU/Y5DeP369ffff397994Snl9cXl1dKfo9Pz9/9erVYrGIM/T7%0A5ZdffvPNN8x8f3//9u3bEEJd18vlkgzEGDfr3e3tbdd14zhWVdM0Td20VVVtNru7u7uf3ry+vb/3%0APhpnX16cr87P6qrddLvb21sN7TPGaD3W2soVi6b9/OWrs/MlANzevn/z5g0KNIu2rApmTumFi7Jt%0AW2vderO5v398++7m/bt3Q9cblHaxyOgXALwfENFVpbW2H4eRZYg8RN713bbbjYMfOMQgY4horDXO%0AlZW1dhi6h4f74H1VFb/7zW9fvXixrKswDu/evNmu1yGExWLhyhoNRQaAoMOkjg+FdYWxpbOVLZqy%0AXDR145xD9l2PBAQIKTwS1YjXLFqaFDTz1T1Hv69fv3779q33/vLy8vr6mog2j+vdbseT+qMoimW7%0AWC6XADAMw93DvebZXiwW7arVkQ0hIAtMawoFlH7Xe9/vdppxTa2yGg+vlkZrrXE2M0vP0e/d3Z0m%0A+K3rum1bRFR31moq+4Bh9XAZhq7roghN1/OWiIh6yicC7RkAnu91chjiq/GZR3usrnSNwvAxsmho%0AZxCkXIPacnVHCWMKrCiKwjrDzEM/qu2dmUXQGEPGIQqRNYbUvz1OybQ0EVRGyEIUOA5j8N4PwQ+9%0A95FBSCUm9mE3jKz5ciMjIgEXRXW+Wq5WK0AJXTAMTV3m3gZgEfY+ZGwfQiCyiKOybRNw9MEHFhEw%0ARADMIMIsgIijD0PwXmJgFmBjEneUjyGEQGiNNSIiLMMwwv6YTskCVCFblqXSs8XoE/EYKdOeKwqr%0AVlMRYQ5KupXQL9FE1EyIkIdSdXY6doiISGSMOtinzT+EzWaz6zudkwqA1aufARAdECKwCEQPHDxy%0AMMZYJGClVxcQthYBIMYwjH1R2OuXL168ePHb3/728vLSFC7G6MpCP9B7Dyx69gFAlCc8V0UEZ4Lf%0AqcD5y8tpVXvpfCoaR3OKfmXu8/gEith7UH4KSvkontnf8J+D7Oq5Mu0h+wv7H59r54Hl6Rn5/KAf%0AjtNfzX+d7n/WPvTkbPn5WpI5+sVshP656PfIi/AYvJ2IvnOx/5eUZ/NI87MRoM+UY98f/XnuOXg0%0AQDOsN4/Vn3k+n2TAOq0BgJ4bsaP26LOn6BcArOAJ8gEAmFICqNIFSEBwwtL5s4+QCWZ0r1cOIxmO%0AZuO8cbk7EA7GPt0z1ZYf4RnMPVQi7X81xsxQ2+F7n+21ow/8c8o/GPo9qflT4grSE0/9kY/2lCce%0Af7LOExXnfLU/R3CVoqzx4PpcuzNv2Cn0ncPX51r73J+OoK++TgVEP4ybzUbl3dVKpfbEloyIMYoS%0AWeHkhIaI2VRb17VKDH3fD33KOqOFmQtry6JQ5967u7s3b958++23t7e3hatDCDc3d3//hz/d3T3o%0Ae8uqLoqCEThKFEREBjRFGUK4eX/z8PCAFi8uLharJTM/Pj52fRcDGyLCJF6ro6mx6AqjoBQRBYhB%0AxnFQD0MAqBdt1db9OG6320F9qr0HAAaw1sqEfnUoMyfWdOgCESX7r3FlURhbKFJlZo4xeK/B4giJ%0AUmvW4ZpZhVXQR0Sa8icBAMcUD6yGIhXR89xQhCxTFhytFgAsGuecLd2eAopjjDEMIwBYMmAIGMgi%0AIsTojQCnFCJkUjJqFAIAA8hFWdR16ZxDg4Dsw8jMRWmNIzZoCYqyLKvCGKOURWH0bd00ZUVEKNDv%0AdiBRg73LskQ0INL1g04PRGwWq8Vi0Q/+x59+/OGHHx7vb0tnL68urq+vNeJ0tVq9ePGiqio/9G/f%0Avr27uxORr7766uuvv44x3t3dvXv3znuv6BcR/ei32+3d3d0wDMMwOFcWRVHVTV3Xu11///jw/U8/%0A3j3cj2Ow1l5dXZ1fXVb1Yrvb3d7e3j3ca65pYxEAiqJY1M2yXby8um4XNQDc39++efNGnQUUmain%0At1qeCc39w8PNzd27d+/ubm6995aoadqLs1XTVGeLFlF02pjCEdEYfADsQxw4dH3fDf04hoFj8DwG%0AUPRblrUxpu92j+uHGEJTlX/9u9+9vL5aNI0f+tu3b3abtcSwXC7JFkAYoozRD37c9p1S8pbWOiRr%0A0JGpyqKuisoYg9LvemOJABBBhNUnQiNjgSVyAHWZNtaSAYF+10nkqigN0g/fff/+/XtFv5fnFwZp%0At1HPZ8kIoWmadrlAQ9779XajtrXFYnF2trRk1EdadC0IcEwxnwQwDMNus1GmJeecLYqcRE3Rr7XW%0AkLE0Zd8BYI67zfbh7r7fdYjYNE27XCLRbrfb9T0Rmcm3maxFY9CYKOLHUS3MeOhHrUbLyfEZZTLz%0A6nIjQBCZ/z8TIB/t4fqzkh6Pk3+tWqR18wQAmOijvdd8N0nLppoIAOh2vXrNqApAE1EZ4xAR0BCR%0AcBBmH0Jk1g+RGEQE0BAJWsvCo48aCj4OIbCAJE8YiOyj6h0QBRgFhYuiOF8tL87OiHAcPUdPKNY4%0AzUQFgCLIEsBgjBxiAIDo0UvPwSNiYQphjqqTNaTisAgTkTAP3vd+DBw9SxQmoijAHGIUjtEgGWeE%0AkZl9P2ZnchCSSVp0xlZVVTclEXqv8bpCRChUOqvO7daRiIQYOEaeeLkz+lW9Bk8HqMYNc4xpPNAA%0AoUR2halcURdlEN5sNtvtdvO49sEbY4qi0OzlPkYWAxCcJTKGWJgjsCAYlAii+Y8ARZBAAHzout0W%0AEVdnL66urv76r//65cuXtnSqaUJJub44REQktIRWhdtTDECaY2QvQB+UXyi8PVdw4kmhjN9O3kMz%0A382ZuejZCo+uPAeJP+mL/jOg37msmH6YyW/Pt/kTXCynx+dG4Gf7Qcn+4QTzmKegFzwPHZ+LI523%0A4eB3QUhajzxwpO4a+e4jDciTtlMAkHhsvp6jIRGZW73hg+18RoR+6qWCT+KAA8LtWaHj2zIAo4yz%0A5m8V2nOvHLVwDiFn0vhBX83dRdNtAIKHFrtnPK7nMyF3yP/yf/d/fPK77JNfRTSfPXML8MG7Ti/t%0A300Is/QkT94GJ71ztN/tf8X9OpszBByh31zoGQ7AX1FN+GT5S6Pf02q1nOq6fn75CPp98u3PeT6f%0Aot/Dm5LV9xNetDcyzBVjPwv9zo+WWY8hTpkVFHqN/aBhTiKyWCyUJCZH3IXAm81GTQ056Cv7wilf%0AqxK39J1mcPXZlNpUVdM0ipDfvn37pz/96e/+7u8eHh6qsh3HcPP+7ttvv93temvtcrl0VemcEwaO%0AakfQxMA4DMO7d+/W67Ut7cXFRbtceO/X6/UwDBLBWqvSkr4akM0UD5ZsqgzMQeleY4xFUbSrZV3X%0AwccseatlWybWTWYGUheWlEtW4bG2h6whMgygUXBkUi7SYRjUVdEkQuW9dDvZmjSyFzRWdhLREoVJ%0A8ElxoBGA1iSTl1aeosI07m1C4yJS2sIVrmyqPfpVftrRA4AzVj0eNZ8kxwAsoEaaNA9EmBGiCKOR%0AuqzqtrKacJV9P46IYq1FaxjBERR1VVclInZd54eRY1y1i7IszcQcrmlIFotFURREFgD6YdTOQcS6%0AXS6Xy64bfvzxxx9//PHx8b6uyxfXVy9fvszoV72gh2739u3bh4cHY8wXX3zx5ZdfhhDu7u407ldJ%0AfUVkHMfNZqNc4n3f64gslqvlcjkMfr3d/PDTT4p+0ZqXn3/28uXLpl6st5t3N+8fHh667Y6IlDCs%0ALMtVuzhbrq4vLuumFJH1+uHdu3fKZlwWDgCYWUXhpmlA8N37d7e39+/fv3+8f4gxOmOqqjpbLuq6%0AXjYt5gwlzgJA4CiEnfcDcz8M/TiEwEOMfow+IpCxxhVFRUR9v3tcP8To27r+69988/L6oqlK329v%0A3rzpdls1yaKxAcD7OMYwjuOu7ziGwloEdgilNaVzTV0sqrKx1qAMfU9EBIJImLIulxoWC5OORq24%0AOus02EEh2ffff39/fx9CuLi40PBIjSCQGDebDTNrbOTZ2VlRFGo31vmp6Fe3momUDlAgTgxYBlHj%0AdRX9lmVJ1uruYa1VjiVdyLowdQmEMCpj9jAMRLRYLFQVsl6vN5uNRi+rXm/KHZ1sv5pvXBdyTucz%0A+TMjIghCRr8qTxikHG8pUwBwjmXIG3L+NwSOMY7ej+MY2avLyRj8tI1T3k9iYBHRwAf9xnEcMyu1%0AhmSrdwiRFUl+dsJhH0mRGZhDVISMKWw7Jow9RhEktGRE7ZOIqCtfODBEZLHGni/as+USQMZ+9GMP%0AItYmH/i0RYgw77NmaBJs/YrSFJ3s0mZijcJWFU8i8+DHbhxGH8boGQCJggAIMUOcsn8DmgjR+0BE%0AkSMRqf+aOnMToKJfHUFFv8YYaynF/RbG2pR7L/eMzi5Aw8wA6vIseQR5YkcHAKN9G2JZV+oTJCLr%0A9frh4eHh4UHTlSnNWDLmMwFK4YwxaBBFWEn1DYqolRkiASMhs4y+323WLPHq+vrFixf/k3/xL7/4%0A4gtXljH65PKDwDGG0SNi4aqiKExB80mVfyBAwCMZel9+FfR7Kk6cot8npdYPpmn5ePlF6Pcvgvo/%0AUD4M7H/91nwQ/R44QurPZjZD8BD0PlnVx0D5B9DvEx7XT6LfTyl5Yv8ZM3n+vfAx0Vo3+9PrH0C/%0Akm44MmOSyBPEPYjILEctkVnS+KnWnF/zI7xLIiKYLWEEQgARTriK4yxhJ8z65N/+u//Lc5U/EQOM%0AKeu0nhC4vzy1BwDmLValMR9VIkBET8b9wlMDfIRqjuYBTphqvsvI9KfT8nxIwEfKL9lD/wHQb+4W%0AmZVfA/3CkzHAHyhH6PeoCU+3CPciFDy1ZmDfh/s75Zeh36Nns1Iqi03616HrlcZG3QjVizWbR7z3%0Am83G+6hSmkZAqQuomoL1nu12q6xXikJRhIjatlUz4DiOP/zwwx/+8Iff//73j4+PdbXY+N3d7cPb%0At+/HMRZF2SwWKQg5RGYANMZYRMsQ+1339uZ93/fNcrFarYqy3G37zXqt8pO1BiIzB46RQ0ACa52i%0AX8WxPoQ9YiTTrpZZgh/G/v7hrh/6GFn935RzJdlVEBVzMggQurIwxlirgriJIoiGrBFGrV/lKhEx%0A6gXPEpmNxX2Hx8DMZNBOuTdxKgDgxzCOo5pbcWYO0qGcfo4xJt/yyfbeZj9P5dxRqVREgKAwlghF%0AohAQk7BHAdLsHwSOUG1dwJGZjcG2aetFbQyJSGAfOKLR/rTWGkumaZq6LJi52+40rnjVtFVVKRP2%0AMPQorPS/qhdAxHHwKKDwRtHvbtf/9NNPb9697brt1cXZ9dXl1dWVQpGLi4vz83MA2Gwe3717t9ts%0Aq6r64osvPvvss3Ec7+/v37x5MwyDol/1vlb0q+CKyBZFsTo7X61Ww+A3u+2ffvj+7vFhDNGVxeef%0Affnys1dN06zX6/fv3yeNDwJIFKGmrFbL1fnq7Or8oihtjHGzeby9vWXmsiyrqiRjyJi6rtVk6kN8%0A+/bt/e3d3d3dZrMBkMJSWZZny6XmDjXOIRHHCEjqjS7GdD4MHMbgfQwxSh/Ck+h3vXnk4Nuq+quv%0Av7o6WxWGxt3m7vZ22G3DMBIZBuQoDKBhk/04MAfnXEFYlWVVVaVzpTNVUZbWoLDvPQAQRGOcnQy/%0AOgkV0RlETYqjCyeEAMzOGGZ+/ebNZrNBkauLi9Vq1dR1jFE50LfbLSLqMn/58qUSX202G/UWWSwW%0AVxfnzjpCCiHEENIGx2ymMApNraQxljqNvfcSozVGP8FZsgaJwJLaMGQI/vHx8f7+Xi3Py+VS0e/j%0A4+Pj46OI6Feow6oCSwBQYKkIXBeguhAzA6KJwoigy5YnmjoRQTnIMBen1EcZHh+hX++jWm5HJdKT%0ARFg1Br8Hqz6qjy4iuhkvl4ZyZPCmejNIvsQRwYAIkoTJ9UMDc0UkCBvjAFFzFA1j0IxE/RgACJEs%0AYfLOhURKwtEDMES2BleLpm1biXHX98JBJKYEPxABxJgUbywT7X8CmRruGGHfBYQkwiCohx1CDGGM%0AY4jRy8gAZA2ClckAK6isB3oliZIGEMkBQAiBQ2T2dV2XlVKRjynUxWi4r3GF0R+YQ1KvREARIDRG%0Aw2dEo+0mHYcolNeRBQFDSQhUprSqqmKM2+324fFhs9mMIefHKn3UtE8aUAOImrKZdcJYJJZAgJrX%0AGQiBY4hj3+8Cx+VyeXFx8c//+T//4svPyrpGRGsK5WIQkRAB0LiicGVhnOUoAKiuBpOwC8li/wz6%0A/UuUJJOw4KFolMWGufjxZPzcgbw6S1D/6W8/LTK3FQv9+r3xbKqhU/lwMlHis+Ny2i2frCk4MuGe%0A9u8s9A45v9ycxGZ/uIviHEd9wvdOehCmidsotQ1nbMEzJPyJOHg+o34WZDiSkPPF5776NHCQ5uao%0ApxKOPo1+Ew/zkeiP+xPhpJ25qw95hI45n49WzRxC639PoS+c5LiBaX78b//P//3pzbk8bQHefw7s%0AR+UD00hkFtx8onQ5rvNkpJ/EQsdvxJ9hmfzAez+9fIoq5R9z+cAaeLJ8eNQ+5Ya/XHnuWz6xSU8O%0AZV5a2QBiJgSYd/M8P0+B95P7/vxOntLbmolzdbfbaSLQGGQcxxhF05wURemcA+X/5MgMSX0mIhQB%0AU/Mm8s/EGqqSotpwYLZk8FBHLpPFJv11smmrm7HaJBWg5iDhHJatV4wxxMk/2RhTloW1FsgwMwMC%0AQPBpH9S+g4nWAFCICJD3nTntD5N0u+/A3HXZsDN9Ds57FSb9hWoTERNfaLaMZdn9NLSGjIY2Ak1C%0AMKhfjeiGzESOHKnTOEsQIONIomDuB0wCh0bQ4aTmBBYwqbXOlUQpsEfJWnLn5DmmtSkI0dS1CoTm%0AmjuFGdpXaZSnDsltUL1DNuwzc/7o3BV5rhKR+tKSNSofa5NijMJB+5MAHSXS7OzgkMOqc8/P7ZnZ%0AFI+Iyad8KvNXMDMLCx7coL8KYVaU6hSYjZuuCR9H4OiRE6mSKOWSdWRsZQoD6L2XGBC4Kqu6rKqy%0ALK2zBg0KcORpjjELZ9OrMfp1817KL9YbMreTzlgzxZ/ncVF4qVg6xS5OJrg8XjQreTLg9FetR2tW%0Am2d+hUw8UrrScw05LlQmB5a8d+XJmZ3BjnY/nuLqZy0ExMTXM19uCd/GfT16USfbkbo9D5+qn9SQ%0AG5lFZIwJAGuX7jtwcu7IVemMyv2c34gI1lpS+EqiH5h3YBZBdQlHQAHPMYxqhI7ATEichwAp70IA%0AgGgMsZ4A6poe4hj9CPnEQXUL36fH04HQ7kUwiOi7EQAic5BEOkUI2VxPxjAC4sCeiRkNTeiOmRmm%0ATUw/Oe/S81HLw42Hyd4ON/kDiRBPlOKnghYi5hAk7RvNfB59QEM8ZVpSmi6Zci8REWIKMx7HgCJE%0ABal+E5DAEgoAE+pRQCZGawudEtvtbr3edLthdQ5FYbM/ESIKkB5n+Sw+aKdKoXA80/BnSnS/YvmL%0Avv2jNf/n/fZ/hGW+ZJBxflHLp0iJ/8Alz/PjVfkzy5Of9sEZcgLs5dlf9MKR6Ks/HB0r6YpIDOGj%0Am09uA+6TsO4LTzwFMhO/Z2955rPmzThp7XPFqqFe5h+Z4o9RBACT5JS8o7KaAI0eG7kvUZLJX1+/%0AN3bLcTDwc+M9lxiOOlf9iZ5Up31iX3zixDoa6U+fjs/deToAp3d+yuLMEwJnKhaYnEB+VpOeqT8P%0A4IfaAHt10exF85+f8Wn/mPlXIIVSpDmQpbdc7ZMPfrip81+zgJtF0ix4aeINEVGrKWanTSIiGoZh%0Au932/agZIDRJicZAZtKR5MHYjTmwzRKBtZeXl5qPZL1e/+3f/q0mcR16XxRl1w3bTdf3Y1GUzpaM%0A4L2PIjFA4Ohcicb5EED8brfrug4Rl8tl27bCuNt0Dw/3iKgCCkTOhh0ALq0rCmcMRXVIzpYcxLKp%0Am6ap61YmI5WyN8UYiYgMkkEBiCGqrFPWVVmWIsLDoPaiFPxsDDMLEsSYGROKotDsGhKiKOJQK4GC%0AHBHmAMZo0mBNjzRJtygi4+CHYfCazdIYtTkQpVhBYxAAs9yfHURXq5WOQoyxH8cQQnLGU2yjBAfJ%0AgQ0R0BiEyACAhCAchDEIoqBAUZVNW7WLtigK5hA9CLIIVHVRFIUl46xxzhmAYRg2j2sJsSrLRdPW%0ARaXCrvejAVS/REBU93UfogZAlmVZNYuyLLfb7vb29s27t37oX15fXl6c13Wtprzr6+vz83Nmvru7%0AefPmjYgsV8uvv/767OzMe//4+PjTTz8Nw6DBt8Mw9H1/c3OjwdtEVBRVXdeL5aptW+/jw/rxhzdv%0A7x7XItg0zWeff/n5559XTa1R6I+Pj7vNFgCABSMu6nq1WF6dX5ydnQGy93EYusfHR3U2LstCl6Fm%0AkUXEruvfvHlzf393d3fHMbrCAktd12cLNf8udfgAQDj6GATBs4w+BBQfePB+14/9OI5BQ/+Msc6Z%0AAoCH3vd9Z4Trsvj6s8+WTV0YE/ywW28264fdro8MtijJOrKFGAwh+DAAh9KZRV2dL5dl4skVkEgE%0ACIAxxhAMgXVOJ6R6LFsyIhJGH32w1pauKKyzxorIrusAYOyHm5ubvuuctfWiLqpSmeHVbKu5kdq2%0APTs7WywWRKRbwXq9FpHVanV5fqZG5kzmzBoOPbkoq7P0MAw64Z1zCi8V2WpTdXblrSaE8PDwcHd3%0A14+jMeb88uL8XGm6b+8fHwTBlcViuVRf1qIsFeAy867vog8xxrpui6JANOqNLCJxyl6W8S2oZiRy%0APo4V9E7pixIkg5kkx8xxjGM/brqd914T2PjJXZqAhIFBDJE1hCmxUNqHJ+oynOP8ENRhRyndDSKy%0AhOBj5m2CxHoF1hYRBBjGcewGn7IokUGyjOCccc4hEjOjABlSjQ8EjwbrsqrrWmLswhDGQcdFRHwY%0ArLVECCD6L0A6gjV2gyOIZyrRhxBAIEKm8lP36SiqeeRITBYNFJGRIYQQYgyIaMkovaIfQ/SJkso5%0Ah8D9mJIIZD+FiTQhqcOMMdYlPj9mneABYhIVHBkBE2PkJJfujZbJDUpUjCMAQIXr+tUxIKOOmhJ0%0AGeeKotDj0Lk6xijBI0TnnHNW0xHlgBcAMQREGDl4Pwz9tu/7oqgWi/Z3v/vdP//n/+z6+rouyshp%0ArJ0tAkdE0e1CVUh5ZCePLQKJuhzgUFA8FTl+YcGZSl2eCvLK9+xlsAPB/oBYKGd/DMyan/6ozR9F%0AL/NPPsIeU+rsXxUM/wLz71xIe4ZeCUTkGRrh59zLDwzGiEdk0ZkgOt2NaLKi5NPk6rjnpBaEKbxc%0ATuzU2kLJedwg4RoVmynZSfeG31ye9KsUkRylDHPh9mNtPkJGc7PnsdD75ONgTs2nIT94UMPcoA0n%0A9dMT3FSHRspjIX//h3nSI1Ee0ryg0upO+0n690lYMV8jeRWwJDW7fs3f/Nf/t6e6YV/sfMHPwefB%0ACwCQCECY84uZmfOTiPtZKYeu3oIAM9Xyh1vzLPqdaJ/nd360qk+/+aM1fLR8IjD7JegX4HQ3/Nlh%0ABs+Up+nUTtuWz4P93BB4LujjFP3mMp+yRwsJZ1mFjqo6bc9z58fRlVwhTT54cYqAQgFFj1nHr3cq%0AgtIsiOMYiqLIrtEhBI2sU6udUqoOvVKcBmauioKIVCrtuu7Nmzf//t//e+XsdbaUgtaP3e3NY4xc%0AlY1zLoIE7wVIWKKItQWQVfPsMHY8hVwWrvLeb7cb9bpM1h4fsmyNKNaW2jBmCJmxWU1YhWvbtm2X%0AAKBM19vtNiNJTAFjxDGqvFVUpcY2930PkzpAz3IOgRkYRAOPAaAoCqNhpAJiZcqeEmeiTCCyZJLh%0AcW6eijEGH8dx1FSWOhCZYyzGaAzmR0QksRyVZdM02vJxHJWeWrcarUQtsnpkGUBl8ZGQEn5QSsjA%0ASGjQuMLUddW2bVFY5jD6PsYoyFVdFkXhjLWGHClDddg+rmMITVWvFsvKlfq6GAMAFGWyRStNqPdh%0A9D6EUFVV0yzchH6/++4774fry/Pzs5Vzbr1eE9Fnn312cXEhIu/evXn37h0inp2dff3116vVyg/j%0A3d3dTz/9pFzTq9VKgzlvb2+HYWBm55xzZVVV7WLZtu04hvvHhx/fvnvYrBXsffb5l69evVL0+8MP%0AP2joLwCAjxB50dYXFxcvLq/Oz8+toxjjMHQ3NzfKMt00NU3821r6fnj9+vXj48P9/T2IFEWhYYpt%0A2y7qpm0XihAAwHuvQadD8ANLQAlBBh+6YdwOQwgQIiBZMsagFYkceRh2KKEo6LPry0VbNYX1Y9+t%0AHx8eHna7XhhdWRrjgKwgRB+Gvh+HgUCWdX22WpZlWWouGAYghMia2soQGOOAsCiK5XJZ13XpUk5X%0A7xPHj34dM6sDsybXHYbBGFPXdV3XmnNb1UbjOBpj2rZdLBZN0yj67bpOGcUWi8XF2Splc/Fe9yVl%0AQcfJ6isiXdepeksBcJyce7MJVGf43O/j/v7+7u5uHEdbFJfXV+fn58aY+/v729tb3QcUMqmbeg6b%0A77oujF7Rr/p4KyxnZoYEijIQlcSfvvfdkEPauRxlmrfWENh3Y9/3ykOm7OrqnZ6kZCJjjJuxWMuE%0Ax7JR+tBOTkSTeMQYOLCEfPMBSCAbY0QkFlG3GkhRrwYg+S8o+tX9IfoAyBA8opS2KMsCmD376Ecz%0AUYIhCYEVYe+T04HGjSc2sgTGKEJkQlCv5ylPHhEAoY9hDGEMvvODxiYE1hGMMUZEY60xrrLW+jGE%0AELqhjzEmDrBRA31BZ521VucwougN1lpFv+rxod4iGf0SEQMJsyBRavzU57rrZvSLIIQK2Y0xSjU6%0AxhBC2PWd9x6mbZ+IrK1ijBADkjhbOGcNkqJEAUFgRLHGEHHkEKMPw6gU6GVZfvPNb//Vv/pXV1dX%0ATdMIiURR4q4oSV+Js4TzMpW0V6PILP6WZqTlp6f/B8S252Sto0f28+qU4PNUNj6Qf1K60MSBMkO5%0AiKhp8z7cknlTj8Tg43bOUcQRMP5zy7yFh6HFz6LfPGTzV9tnZO/nsfoTFxFRTmjAlWhsLjceFnpu%0AVjxZmENuWE7viogIBwS6IpLANu/lcEGAOHV74k1O6Dfjy/kEgJPRmdd/+K5ny1GFH33q6L1Kkvpk%0AGwBSlqHpNxbRRAn7O2ftf1pboVD1dDYeNG82r5Td6wgYPolA868fXvL7uBgAZv6b//pDzs9arHoP%0AJdQNqHqOeQuUKQZkj35F0gGZm5sblQ/FPY319LdTVHPU+lPoCzOlAkEi2Zt30Ecr/Oj3f7SSX7H8%0AY0W/8FwA8FGDdXvcn6AfLCLyHONfohMnmCbHwVvmOq3jCj925fTi/sifigoWoGBYoB8TK0xd11n2%0A0m1dLTze+7IsVGpU9Juhsgqv4zj6MWpMoCVaNI0K08Mw3N/ff/vtt7///e+7rru6uqqr9vb27uF+%0A9913P4hAUy9EcIwcQgBUqiqyxoIx3o+Pj4+KtNtmWZYlAHZdv9ttu64DAGKUKBF9ECFAQ2SMStUF%0AUEpxEWJg5jBR+zRlVVWNCvfKGKyCUUa/mOROAwBFUdRlBYhqnuKJahUAVGRGRMQktRCRM5ZAqWVU%0AAiCBqLl/mBkIFP3SzCE2D7em/NV0m7lCmIRsABDBlAJUIqecH0VRFLrVZIOV7mLJI1Tj29SzHYQQ%0AOAQSIEQ9skUYEQDJGbLWVnXZNI2zJqobZIxksaraSkERkQHkEOPoN5tNDKGtm/Pz83IivgYQQnSF%0ABYDIjGAiCaT0LlzWVdMsyrLcrHfv3r/7/vvvvR9eXF1cnJ8ZYx4fH621n3/++dXVVQjhp59+eP/+%0AvTHm7Ozsq6++Wi6Xfd/f3d29+em10j6fnZ0pAFMURJR4ksqybNpFXdfD4O8fH358/Xa9WSNiXdev%0APvvi5cuXZV0p9r6/v++2O0Q0DMy8XDQXFxevrl9cX18XpQ0hPD7eK9hu23Z1ceayUy4RWbvrh59+%0A+mn7+Pj4+Khwy1lb13VZVHVVaYSwru1xHIdxAOYh+C7ESBQjDN53w7gdxhAkMiA5IouCIhEEwtgR%0Ax8Kaq8vzs+VyWVcxxm79eH9/r+jXOIvGpakV4tD3fuwdYlmWy0VbWlMacpaABZGjjz6MqkMxxgFA%0A6YrVYrlo2raqlaKYfVCvb4tUGIssu+12t90+Pj4qkRURNU2jaZAk8jiO6l6r81DJgQBAB6XrOkXF%0A56ulUpqpT69OVDVdKkAFgN1upzZk51xZ1MLJ6qULRCe5moXn6Pf25n4YRlOYi4uLs+XKID3c3d+8%0Afx99AABjqC6rtm4WTZu1SJv1ZujHGLmqal3vRORjEFU5HKLfbHmTGQt0tvpqS+a7NDMHz0M3DINP%0AOdKtMUCBJUaJAkTGpPCNPcIBZgSI03adoa8O0wS5U6okkaCJA7IMlPdzBIOGjLGCKD4yjxAiRyBr%0ARcgQGSQCkshT4KsAshEGg3VRVbWzZFgCCJBz+oHGZuZ/VlNtjPvE73qPhUKEFeFHYUA0GiZAAoTe%0A+zEEH8MQvG7vE/oNMYpaiq2tjDE+xMAawc7kLE+h2sYY5ZkzxmjoLyJaWyCCtdbYfQhDCGNGv0JI%0AhJodM6NfmuIi9qiSkGDvja/sD0o1qvStgx+D2t8BKPE+1syMHIHEGuecJUCZbKQZ/RojLMwcJMQQ%0AgiFnLH755Zf/4l/8s+vrK3XYiTGawlhrFf1OICqlpUuOgwKIgIgGKcbIkoJBtP+fFCaPpMcP4I35%0AdaInTXQfQr9wKP9MQaHECEZTC6Q3cUbCigkZD8IUTwUYPLQ/n2LL9PjHaJ+fgwoffgRk9jqcXQeY%0AJ3A6eAQAJhJmEtAZxGk+JCvc8yVjjacEuYMhPrD0zkxh88Q5T4WkfgAcTpEdWUQkjWsHAIinqX00%0A3IkJEXEOwid4kqwpe/P0aRhCvn74XjhRDTwH8+Y2QER8kib6YBUczJ8nEp2egpzpZkOH+OIU/R7X%0ANjXiaLpmRyGAI61KMruJaNLUyd47b/PMkooies+T6zftCfpFIiLyN//Nx9EvANh8hmVdTv7gCevi%0ApJHjOfo9XZx5FLVfn4P1T5Y5+j2oZ6rjE9Fvru1TPv4v9Pgn1vmJO1R+8PD+XxH9wqfQX80D5X8J%0A+lWtknyQDf/XQr9wMmE0/Y+iPgLs+m6328UYV6tV9nzTevo+5eEoy/II/eqS22w2ygut2j830eqo%0AO+7t7e27d+/+7u/+7rvvvnPOffXVV5cX1z/99Pr25vFv//Y/Itjl8sxa5zn6oUcwZAHRFEUBgN04%0APD6uvffOucViYa1Tdl91eQUQZEmCI7JBQsKisFl2jJOonaLgJmofW1aaVHO32ylvLU5K96IoyGh6%0AGw8TES6DdNvdbrfLFmZIEZm60o0+aIxxZEJM4pPaXZPWDAAAGBkBkZL5PRkrAFSSjoEBwBU2A2yY%0AwhRlFgCpGp95sGWGvvNBT5YE0CNYAICEEZFDJAEzWTMk2UmgtM46za5ZKt1RiCMzl6UyJDlDZJFQ%0AgH0I3u+22xjCarG8uLgojIOEt1FYrJuYhIWQEBmCxBijda4um6Io1o/bt2/ffv/995H9y8uLi4tz%0AY8x6vXbOff311+fn533fv3//9v3792o//Pzzz9u27bru/v7+9Y8/hRDatj0/P1f5WDmfrS1U26JJ%0Aj4qi6Pvx7uH+pzfv1tsNEVV19eqzL168eOHK4ubmRpNv7TZbY4wDEoDVsr24uPji1WfX19dl5cZx%0AvL19/6c//UkJnC5fXCVvT2aVg4dhfPPmzfbxcbPZqG2nqqq2aQpX6tAUE29Zsv2G2I+hizEisech%0AhN0wdj4ED1HI2BIAgAVIiCHEUWIoLFxenF0uV6u2kRD7zfrh4aHrBhGhmf1NQhzGLnjvEIzFZV0X%0AhIbIEhJHYPHeZ/SrVvqmac7Pz9VMrXGq6vwvIoo3iGi73aqJNfGoASj6VRQ6DEPgCAAp8YxSJR3a%0AhJumuTw/0+taswZNaJxFVVVNVSHidrtdr9fJncSWAMASdI2r4X2xWLRtq5R7uqIfHx8f7tcxRnJ0%0AcXGxWCwQ8e7u7ubmRtOGVVW1XC5Xq5XmEgcA5YofxxBjVCytQE7RL09R4nPbry46ngUS511RPySv%0AX12qfozdthvH4L1XAztZK6pWJ3TkJhpqzEtb5WI5WrYz9KteJrq76mlCs8Wb9/bCVURkrUND4xC6%0AMPDgmcEYx0KTn/lEOhUjipABC2Qt1UVd1a6wDkk4QEDQ7HFFaVW5FmPURFkZbutUCZ5JyOMgIoFj%0AiBGn0IAQRwAYNAQ6+DGGwNEYwyIxJk0fmsJaa0xJRCEyM6vDNlqTB9o5V9e1uhX0fadE39qH6vk8%0Ac2Xy6vkMAIxAiIQWEYGMgcQyjXs3nIkDcrKVIZGx1jibPDsROMZ+HPq+9zGKiAb+WFuJiAEBEn3C%0AIMGkE0cAxMTTJupLH0HpLQDg5avrv/7rv3716tXV1VXbtiJCjoiIFbCnPX/Pu6GFCBBJ04ZF9nPt%0Aw3OmlA+UD8hauU/mF59Ib/Ex9ItK14aAKVhP7YE4swbvo7hPm5Evzu95Wtx9nvb5GVnx42X+9qMf%0A9Ovylfkr5hCOBGTqTMLk3HFSz7wQwEGc58EnHmgrnraIHBDxomEIp7c9O1V4D0FllpZ2up+yS2tq%0Af2RRJXfypTiIXCVgAcDDIPXnQGz2fZvPhKNeOhrH0z48QmpHP5/WfAp1nxSV9z8/Gw55lPp4qm0G%0Awec1H8z2Z+ZtnkWIB5mTBFEmNetz6py8IfAU5af3/81/+xHP51ys+kHl02X6QtFDiIiYo4ggJB9L%0AEZAZRU26dcL+T7byuTWAh2qq+XIS0URK6VnGA/XAh+v5Lwn9PlmeIyv/BeUjFNA/A/0qWflJFx7G%0AycicXG1e5nMgXzl9yYcv5h0tz09dHmr7RVUkQzLwMvNyudTo32x7UfdjRb9VVVmbeGJVBmJmZVsN%0AIZAQEWVDjXNut9u9e/fuxx9//P3vf//27dvVavXNN99cXb74/vsfvv/u9f/wP/wtoVssVkVRjeO4%0A63tEU1SG0BlnY5Su2z5s1vrqxWKBYHbbXhszjh4RUT2PJ4EMEUtXEBJOVtMx+BCC5yiMhNYWTo1y%0AEnnT7bqu6zZbiRFVP0ig2YljjH7wIGKcVYtWt90pM3ba8VOSOw1kMgBgkZDFIMQYAjOyqIszJCO6%0AEiKJ5lxFQDJGPa5VHg0hcEwsVoZSsuI4JTjhOXEXIiJqulaVArMnYd46EdEiYJp6BMIiouiXOBIi%0AGZp855IPaka/ZemMMYG9brhVVRTOWmuNMlsJKGlxv+1R4MX55fn5OZHhRHJGwlxaI4QxRiJLiADo%0AWUOXTVXURVGsHzZv3rz54YcfROKrl9cXl+dq+y2KQkN8u667uXmntt/FYvHFF1+0bdv3/f39/dvX%0Ab0IIi8Xi4uJC6WQeHh5CCNYWyqBWFIUrCufcbtff3t+9eXez2W2NMWVTv3z1+fX1tS3c+/fv//TH%0Ab29vb3fbjbXWASHiatleXV19+dnnl5eXrjB93//00w9//OMfxxjOzs4++/Lztm0BIISAhmzh+n5U%0Az+dtt0Nri7Ksm2bZtGoIJaLCOj2tvA99P3KQfvR9kIgUQxyC70bf+cCRBIwrCo4gHBCFGMY4SgzO%0AyPny7GKxXLS1hLjbrtcPj/2uEwEyzhgLZAEghlFhQ2HJGFouGmvJkqmssQQEFOLAwUuIlqCwzjin%0A6Ldpmraq1Zqqx63aWjXz2Xa7vbm5ef/+fT5N27Zt27ZyBQP0fe9jcr93zpG1iBiUimwY1Nuzqqqr%0Ai/PMXq5REqq9EhH1aBXE7W738Pioi6stG2OMQFT3ae9929bLZVsvaltYFvAhjN4/rNePmx0j2NKu%0AVitt8OPj4+3trYLSsiyVDnqxWCj2UMysK0XbrD7ePgaY/GYz+s0Lk4gyHp5vsOorHmfcV4p+N4+b%0AGIUFjXFFUWi+qyisSE0xG2Jiroox0qTq0tdBcjQjY5yIMENOhCaMiKigy00cVDx5MldlTcY4VxCR%0A97Hve9/1MYqxBQBYNGiMNQ4ElBE6ek8GLLmiwEXdNm1ZusJYjH4chRV2lpVTjU+Mses6dYjLPsAg%0AxBGMIaVpCRxZhJydjo/gbKkuM4Mfh+AFwVoLaNhHHzmCoCmNMUQFIkYWRb8hBDCkJxQzl0Wdkx51%0AXdf3PSmFtaXEraX5i1NUtsQo+z60mtOLAMCHINnOM3PZA0EN+U6BPM4iKnOQcIjd0HddpxHImEKy%0AC0TUnB4GScnwEZEEBRkBRKIhJAICZmGIzMxKFXZ+sfr6669fvXrx+eefa0xQBEHVfwtoBgtKp9ke%0A7yEKACbnBAlH+OTDeODJK3ioN9Ef5uhoLqmbE/HlFP0q7p1gCiHS3KBGAjyNkWJg/SKNagjyhKHy%0A9HVzGWbfzsmcJk/ZDP9sqXIOHuAJA7KqoffNk5lviEji6UZEQJijHAN4RKE0r5P5xMg++5ZP/Kgp%0AVjec3vwc+jWT8CmT46tSd0qIU9PjUd/qQKiLgv4Ok9U39Yns/z1ygJ9/yBz6Pj2+hx/75MT+gAJo%0A3gkzMHwckZ3esg9oBYD5pP84+j2ubdZqnL1ibu598tk4R7wCiDNFGE8R0cLZeL5/y0y2z5K5ds6n%0Ao19QC/As9FEtzqwoFxGZg4gQwoR+k6vAvKNP7eifgiGf/Jj9r7SHuzkc/Z/QL/xF0C/8yuj39PLs%0AmiA/5fCSXvGro9+5SyEAIKJzLqPfGKMmfsjUVnGi1c0ujkTEDMxpjY3jmNGvI6dEvhkA3N7efv/9%0A999+++1/+k//abPZXF9ff/PNN1XZ/P73//H7715/++0PhauaZqVUN8MwAJBzjtAAQN+Pu91u021E%0ApGma5XLJEbbbbd/3ignV9MyYODbVymoVOpqEfr336pDNEdAaDQy11nrvt303DEO32eauQGsy/7DG%0AoZE1aunabDaakiRt/dYYYxgImDWxLahPIBLHKCECgIJYhkiQpFtAVmozRCJnM6zVIjyZ4qei6Del%0AU5rxkGUjJyIC8DBMoYsAMImnZuYhgpA8nxHRgkyUpEn5qhXWpboNa6Yl9n5AACKoyxIJSEBCJOus%0AYAzjOAx+CMaYi9XZ2dmZSKb4JkJ0zoIhZrY2ybUhBPaBDFVlU1XV4+PmzZs3P/74I6J89dUX5xdn%0AiHh/f2+t/eqrr87Pz4dheP/+7c3NjaJftf0q+r19f6MeCufn5zoz57Zf5wprrXWOiDab3f39/bv3%0At7tuV1hXt831y88uri6Ns2/fvv32T9/d3t52u21RFCVZADhbLa6vr7949dnZ2RmSbDab169//OMf%0A/xiEr66uvvrqy6Zp1MxO1lhru13/5s2bzfqx73sio0aqtm0LV+gsstbm5KjDMEQf+tH3XgJKDKH3%0AoRv8EBnAIJGlgpk5jgBMLEPsQWJh6PLs/Or8YrVsDeDgd/2uU5RoSTE7AkAIYRg6FCkLV5VusVho%0ADHFTFYV1zlDO90MERVG4qmzbdrVa1XVdF6XG6mdf37Is27a11m42m7dv375//x4A9ExsmmaxWJRl%0AGUF226333pWJCwCNkYkSWdGv0gRcX14o+FQPC0W/mjJNabeIqOu69XqtF5fNsigKQN7tOtU31XW5%0AWCyqtnHOgZC2s+/7YfBqdW7bVpVWOflzjFEtz5rJRhsfQsi2X93i1Iamtt/cA3HitcroN9N65x1V%0AcdpcZaDX1faLaKwi68LlOFKXuPTVyBMzok6ZxdUBZAoP1nUcQsjoV0QMOVMY48gYY9Xmr57YQROJ%0AGyIqitIY433c7XZD30dmV9aCoP4pggQAyuTkh8E6qouyXZRny9VqUddlldCvIUQsy7KsXFVVin43%0Am40m2c5YXW3R1hYiwiCR2ThTWqtaOZHIbLuu8zGMEoOwcbowbQhBUN1tLAKltgGKsE5URpBJO1C4%0AqixLTUKmehMi1DRsZmKWRhJtZBb+cEK/1lolNvPT+BpjECBmuxODuhNba23hjDFCGJnVcXnwY9/3%0Au77vuo5TsEkzWe9ZnXj26DfBoGjJIAoyMKTpQQTDEJqmefHixYsXV1999dXl5QURMQJHTuxBCKBc%0ACQjZPwiTpZSiDyIiEOdQQbXPT6KCU3x7es/81yPlTpYcTtHvQSVPoF8DAKfRqqBeSCc/e/4k+e1I%0AJE4/S0rIKvKE7fSXSJUniPeJxsxbNS9KtqA1oOwjYA1gfL5VHzXjfyKkZ3z65uceNLO4Vv2c7Pp6%0A2ucwU0Pke1L6X4n5PrX9Jgsw4ZO1zefnvMIPt/kU2sjMXn1a5tA376tP3nmMfnE+V58sT3hQf/TK%0Ak8/mD+GD1h6YVGd18tzamts5H3E7JQFh5n/7aZ7PuVjdjrVM60rfoVoQFBHR6IATcJJulIPNBRGf%0AzP17XDSaNJmO05My44h7boxzUWB2BKfkUDH2T+XTSnL8OLr6JAXi0+WD4b7/kGW+R8MEgLPiJnk6%0ATJBeJkUmzJRJc69aSQ6B+nUpe5CkPLeY/SZ4Co1T0qzNZqPphZxzfd8/3K/fv3//+PhYlqWzZVGU%0A1lqOYE2hGl2VQUNIuT3UJdKaIkgAAGZQowuAqlMFERR8IqKeiCmzpTaaUWW1tDoje/AhhDh69iFj%0ATu2rKXePGk/3CZMySNZuQVFiJ1XoAgBo8pAoQFNOI20PTSwyAClDuObUPfJVJiIhzEMwNYIQiNBI%0A2gxmlg1jACCEoMK0np55TzTGaIgOoQoxBADJN2/ic5yPNRGBWlVSRihm1ugeAgCcMuUAGkFSmdsA%0AWmOn1MoCANp+Y62hlP5HhXIKrE3NOxMKAAsKGCJ1Gs99m2SIvQPOQTvzt++n7lRyBGCMUYBU6j16%0ABGc6oAz+rbUGDbPmjsEQwjiOGJL1CRENpfxM1tox+MzmkIYPCcngNHAhhJGIYqiNAyAG3pNwIom+%0AHTCGjLjSx+apwMyaEwaEVVeRPgFJYwoUAIeILCLCBJ6ZNeWNQSqsK6xzBomUSssYQxrggJLmoYEk%0A1+r01mB1/b+AYhFAAYmswwQApSucc3VVqwoseq/tL2Hq+cNoPZgkmzym2XtfV1x2G9ZpYpw10UrM%0A44LGGDRGECPMmJMRAUAtdZphGFHqus4+w3mPirMI3tyG+c/zHW+Oe/VBEYlTuLLehpi4o0OMIYQx%0AhJjj9vWrAYSwqGqNSCQitIaIkDTxtyrHGQBgopKeT05mNtrCg61bENGQwykNuCv3CjIECCGEUXOA%0Ag7J2W2tRfGFdsA4RyRSCKEgiwoAiYtjyhKPURN+2bbtq26o2BmMI4ziWYw+ThgJRQghN2872QMwE%0AhxxElDQbAK0xzuY0ywCAxgaWCEg0AklRlkR2jAFNQBzGMQiD4MR8iiiEjCAs+dxJQ+ONHigiMolH%0ANOeemfcnTnJ8OowEeJqBaWtVfgdlL0uktTg5HSOnjEwiIDgzpKTJA4BEzlkABmaAabuGlI5LYmQS%0AgyiUKLXQGiNG14syoq/Xa41qBrMnLj4Q1QRBkvmHyAEAGN0T9mmi8meeoh34BHHx6B56JvT3yGKZ%0At77p2eOnJqNf8vrN0i+JwmKtUwQOvFBPX3FUnsSH8rTF9BdB38m9+eDlH6gTSY76P3EDzW5XBYES%0ATB1+28d912e9IR8NzfvAZz83viiUMiBmOy0eKi+ObL9pZavRFxDBpFcj5K/G/M+zTcqyCsy+EY/e%0A9UFYmx85quT0nnnlMkNnOM1thD1GO6oHn1KFSLJ5P1H//NXPr8GnLZd55iEimUTWKDPlDqZxejLe%0ANv2LasDHZ17zsZJI57NAjEnFPhKRhvsiIiWN3WQEZtFtVLKDB4DgRH93MJfyrsGZOPu013CCvsnT%0AeVKi5Dtzw3JJ6Pf5Ufkzyi959tPr/CW71S82/55uCvzcn+boVz5s/j1McbS/fHi/iHwAUmcp7cmq%0APnx9PpfkBNNKgmFKdWmBZbPdbLfbGGPmttEgWz+JuSLinFOD3kSrSYi4Xq/77a7b7Zi5KKqUyARA%0AU+O8f/9ezb/fffcdIn755Zer1erm/d3r1+9u3t9ZW1Zlo0kvxnHsxk5IHDkfA0eJMfGgKEVt0zTj%0AEB4eHpSFCwCQBBkCMyEY61QNjyhEExASnmxRHonUfG0KJyJjP+jXiaZ6Mlbj+lPyHk5CMxmrliXt%0Ah72MZY21FoRCDMIMaFCAAA2StbYwOQdvCqdM9nZkArLWgIYwTG7PyWRBhjXf8YR5smguIiwpka8O%0AmWbIGIaBWdl3kkAMkPJtquUKUQwZRCFBAAZB4kCg2wtLYJFoyFpDy0VbFLYqSiLyYfDeWzLO2spa%0AYFbjdlkU1hjfD7vdziIVRaHhoxyYha21AFJXFSYMJYYcGSNRGKYsWVXTNM3j4+b169evX792znz9%0Am69WZ0sAuL+/J6IvvvhC7bpq/gWAuq5fvHjRtm0IQe17DLJcLjX0t+97pX0uigoAlNiWjCOivu8f%0AHze3dw/D4Muyruv66vrF6uJcAN68fvv9d989PDzEEBZNa9HEGBbN4urq6vJsVZZliGMcozovgKFX%0AL158883XRVH046B+oUTU7fp3794ll3gAJFKSYUXUdVHbKV9o9GEYBu9jP/huCF5gDGM/+n4MkYGs%0AM9aKoHAI3oNEjDHEgYALZ64vL8+Xq+WisUjBD9v1ZrPZjCEyEwMzCxEqYDOIdV0t2nq5XDoyZKB0%0AhbVkkbwf1+v1MA6gOYHrum3betGW1hXGIiJH9jF47wPH0hVVUyuL8vv3729vbwEg2YrruqhKEen7%0A/uHhwXNU72KyBtSBj9l7P2rIblk1TXV2dmYsZi0SJJUNimBRVFVVOWe89/2uC6MnQOtcUVoyoOxZ%0A3vumKupFWxclEXEEDWzr+77rNAqUdIWKyOPj483NjWYyA4Dz8/Ozs7Pz83O1YY7jeP/4ED0HjnVZ%0A2cKpn8jgR5kCTTNsZuY4w0tZexJCyGnSeJb0SHfXGAWZlIaYEZJgRZaIjFW9OYMgcIxTpHFZFMYY%0AQsuikdQRyWaPaKXiIrS2JPX4SFB6hn6nJGdusaibpjHW9X3fj90YBiC0riYiAU2oPpmeox/GXWFs%0AW1eXV6vry4uz81VTFtbaGAIjIojbaAEAAQAASURBVEo1FcSkqsvwUgRz7AwzsOHIrCpI9YtBRGcs%0AEI79oHmMALgsXVGVhlwIIXoWH2RkZDRokRwCCUvf92Pfy5RtSA8d7fwQEhG9tYn1wBg0BslocOyU%0AEC5qQmmD2UlnwurKXJgT9TGLwD69X3ZuyiReeevWtH8oUlVVu1xVZVWVDhElekZIGZcBvEQJQTgY%0AAlV8ADIiAEth7Dh0ZVGsVotXL65/99vf/PY33+he4WeJjjWKGFAQiAyqli9JejxJ3EJZwYooICRw%0AnH2anoi4mgkVhCTACAaQk3MykCSKcUZAlnQFgE+cclWmRVGJWwNdJ+EbgMCIemuj6J3pdokAIClN%0ATtoKWCfVsWvonhj6QJ55wq5L2djznHT0nLHvub8gIkAEIUD9d+bTe/giEUnAOE4obtZFB22YEXT9%0AXPSbNXqpJl10IupNrsr++b8JepwAsKyQOioSIqIgGXW9B9D08PuM6PNKEPf27FMxPkOu/ec/lQTo%0ACObkB0VFlBRsvM+PdfT40euOZn4uWV0y/xARIZoTcidOpTSfCRNem/882YUPILfA3In6qa4wHxzc%0AJ+beHt8iCoAxNmcLOvwKARQCK8golP8FRkEBRgYmsmgAGAP7/9V/9d8934yniwWWZP5JjRERsWSi%0AMAAJCqJE7RYCYV3nahtBg8gAEuMoYhDRaKa+2RikdS0klAnjzUEyek5qCkktgNljuuYJSVhk5uIo%0AIgwgJKf6lucUIR++8tyzn1g+gJz/vDqfeeqTuB9Onp3m3wlzoBwkBDtegXHv/Bxh2nG0PPm9eYvc%0AXzm8Cwkntc1BC7PqC2d5Gp4sTwyuGqUAVSZIalYWjhOCIiKzt5tJ5K7r+n4EoKJwZVkXRcXM4xhi%0A1D2RjCFETJTxYok0fHEYuk79AAFITZVANiJaMgywvl+//untd3/6/ofvfzxbnr948aKqqu++/f73%0Av/9PfRfOLy/7btwNI1GoqgoMtsvGe//wsA6Bh2HQHIxFXZVlaa1Rmftxs9aVwhzZMwA4MqQOlknX%0AhCLAnGxxISTy2AT1EePo1cQXQ7BEpnSFseSsMca4xA2DkRGIJZEzZ+tfmIqIhNEnFZWxSpCgCBRR%0AIsTISShhH2bAdS/MEQgnslksXCnJ2RLJOh0uADBkmDlwiDFxbiUMr/HJ3jNElVWIyJFR5z0RUQsh%0AA5NAQCZAi2QICNlaEmZkRkaBaNDUha0XbVlaa61wiJ4tUWFLEXEiGJkAyThjjATebDulCF60Cw0U%0AB88cgrO2rEpXFEgyjqPnCBGKZYEMXRi23WBtoY61m83u9evX33//fdNU3/z269VqFUK4u7sjoi+/%0A+HK1XAxdf/94d3d34/1Q1+3l9dXq7MJ733X943rrimpVVU3TdLtut9vt1pu6qNtqEWO8e1gTkS3K%0A0pUxxq4btrt+HCPZsm0W1y9erS4uAeDv//SHH777vuu2ItDWjUVLIGfL87atzxZLY8wwDCGOj4+P%0A79+/N4V7+fLl559/XhRFCCGMAQDCGHbbvus6P44ggkJqBUYwFm3lqkXdOGeYIxFKxCGEYfC7buhD%0AQONAYAz9thtCFFMU1hhgjOrpkAwkEhFLV768PL84X7VtSwJD3/d9v+uHEFGAPARNHBo5xNFbMprk%0AdrlYFMYSgSGwCKV1kcPDw8O234pI27bNslksFm1dW83hXDhkHCSKYEA0xpmqQjS39w83Nzc//fRa%0APaVXi7aqqqIqI8jm4XG73RpjirpqmoosWpsyz4jEbv3IzE1VXZwtV6vWWhtEhl5dhVWn7BC5LF1p%0AnSEM4xi8l+gheA7B1LVBkBjCOMToa2dt4UqyiGjRGqIwZRtW9q+yrgiQmYeu67ZbiTGMo8SocH2x%0AWNjCMUjfdevdln0IwlVRmMoaMkEkjmEcvTrSKyOX0qrP8e2ERTnGqNq0mNIyJY7AGMcQIiIhWMbE%0AyKroGhEFGQ2FGMkkhpIhRIliraYJR0TDHLyH0Y+62bqizNBa6Yg1pLYoCkV5+WggIls4Tc/WNI2x%0AxXa7DRwGP4jFsqzQWI3uFmCQ6Mcxxth3XeWKpnFX16vPXlwvl60m8IHkPkfWJt5+aylrP9NHodEN%0AEBH7wQsHMeQKN22ABACldYzgh67rtmPfRT8WaMqyLFwFALshhl0ftp59LGzhypLQjsHv+p5HbwiZ%0AgUQsIhXOWkeEkb06h7vSGYNF5YrCqIJJD0GOECNruklNNq5KGTX8eo5j8IxoikKIPHMMosOd4hSQ%0AhDCC+DBq/vCkCY1x7Pu+7ywgOrdanZd1VViHkyMAMxiDZI36lHP0jrCwJRGwBEKUKIAch9EBOWeu%0AzlZ/9c03/+x3f9W2NRroxk7Pl7psAcB7jygIhAgGyZIBQI7Mwtk1lUgdWMBaRLBIYlBDD8LkZARI%0AYgyhJj2ezRYRAQSKIgi0l5kBWCICsISJsEpl07nfTVJ/AEThlI1HsSIAAEQAETSAEQIAMTLxcZ5O%0AgCQNzYUltbHr30SEIDmCzu6ZPgpANxAVohhAMEWoxuk1iJiFOoIUfHtsI0E+SuqDmExMzAwSEQ1A%0AACGAILz/fJ1pmYpZcaa6dcxy4xBl+U0mD6a5k/a8Ic9Fos4AW0parTprStoKIxBV86H0n5POAlG1%0Absd2VKJ9MqQj0wggIxqREYQAfH52/skg2SnOZOFZkjPE/H7ByXs2jRyrnn8mpDLCxFqsHCqS3Pcs%0AoSAWIpHFsITcR/uWaDfmBMeqDCDU8If8afqle9ZhTUS0x5Y87wEUEAPAIqoBMKhp5pIVUwggscBm%0A/QtCAg7pdDi15zEIqA1o/wV6skyvztmC9hNApm5RJrwQQ+pJBBaNxtDzSFDQg0dBICYgNAIRo0QC%0AEhSJqP/z0f9v/pufEfqbi12v1yqnarLNlMFCpxchiUQQAYEY0sQ0kxVPJM5ILFSDl7ubeb+qKZF4%0AiYgQYJjGW+dQwv05v86+i1O/nypRQNHvJ5RPR79/dvnVK/z10W/aJfHwxmPF6dGzk3qBj578RPT7%0AXNuONqZ5hX8e+tWSdWDZl0wFlL1zGiIiqi0lh8zVda1kJ8kJMEaYslGaaT5rwtWx7/1EuwQA1tqi%0AqtMpQthtdz/++OO3f/rTmzdvPn/56rPPPosC33777d///XfC5vrl5fpx2/uAiK60DNGQiYEfHzfj%0AOO52PRljnSubWgWvcRzX6/V6uwEA4GQXRURHRglVs9tb7rTk6jmZbrJwpp1riCaHQuecQ2sAQBPn%0A9qMPIQx+5Cm9kFoMcMbIp/soApIhRJJp19W3T557KYxQLe0KXIkoxpgrzGKuiAiKySk3EREx8RLF%0AKT7NZn9jFknMKsBKckrqTYeac4hIWH0FGTXfLzIhGJAYIrKgALI4MmVZ1m1VFM6QkcjIYoyxaklG%0AMCZpShLk7geOsXTFYrFYNq1zTlhCCM7aqqlcVUWIuzRz8OLiwhg7xnG37fXzFf3+6U9/+u6775qm%0A+uKrL9u2jVHu7x+tta9evVotF+PY3z8+3N3d9H1f1/XLz15dnF/13o/jqBzLSq62XW92u12/3VVV%0AZYwdx/Hm7gERjSvquhaRvu/v7tebzQaoOFutXrz8YrlcjiH83R/+4w8//DAMnbXUNI0FRMS2bReL%0A5uJs5ZxBRO/94/rx9vaWHF1fX798+ZKIFCDpeHU7XQBdCCF41X1Y51xTlWVZNk2lQeNEJBG6btft%0AfNePEY0pbQi82W0eN32IrAoRjuD9QMAi7JAABAgWdfvy+uJstWjKKsbox7Hv+922H7wfOcSYiHZF%0AxHtfWLtolJqqtUjMwQhYU2h6lff3t9t+G4Xbtl0u27Zt27p2zpEtbFkwg/djjNEHT0QaHv+42dzf%0A3b1580YDaNu6KuvKOheENw+PmqaoKIp21RZFoeGLuhU83N0zc1tWF+dny1VrHfnI4zgyEwDplOco%0ARKZyzhiMPgTvu91mu90OXa+5iI0xSptEgOp07Zyr6hYRNVP3brdDYyxRWVeWjIiMfb/dbpUvmpmb%0Aprm4urq6umoWLRHthn7X7WKMDFIUhStLEBpDiFE0vFbjTnW98GSbzYIdTOh3HEOmf9dFzcxqDUYk%0AQqtGDBUJFKzoQmZmMskIIyLOWLR76UfJ/Ji5LOuiKKxzOPP+yOhXF37GZqgkWsy6IuqmUQKwIGHT%0AbWxpS+ME0Hsfo1dloDZ17IfCmbKyZ+erF5cXq9WiKp0xBtHEGHXp60uJ0tmR91JFv9qTu24YYwAA%0AayyoEZVSIEOM0Ydht9t12+3Y95agLMvSNbp2+vV22I5x9NaUpSusKcYQwqiKQgwxeRQbNdGraVcE%0ACZRWSpnLrCORqHpeEMscJ2JUZVmAyV9ZxhiGYdCkTSAEQjGyRpurv5IxRhMIM8cQAkwxkCGE3W7X%0A9z0wGGebxcqVhaLfaZNH50gQfPQhDByDNVgWpTMEwAYohgAcQggQAxGcn7348ssvfvdXvymbMsYY%0A/BiYnXNV1QBAjJ5IxWw2RkOXMc+BSd7HSfliiBK9v4jEqEEQAgCEYsCQUIyBJ7cLmaXXkmTKS2Ai%0AeRHLXn5AgfmJBgAaBCjMcTqesgPo3nFUaBJ3IkyWxFNxBRFxFmyJiCApQUZKszRRlKkUA3uDMKW/%0AJcNy+gFgJo3N0G9iDMK5T6TWhiIBdNvSBjACCBKbZMflfHP2/sXJCk3TUyJx8s8EhYjZpTthxdwz%0Ah87tz4nHR+h3/oPaxBBQqeY0kDimL07OA5CR+YlzbNYTzV8XOMFdSTHYKSZCkj//HkvrbzhL+3QA%0AaTmlwkmPH7oBZxOTJE2xJMlHdPYRAJIgsijlO8/ojdU8mG3guRuT5QlxahsnW/3MYn/UCXOghHO0%0AjKrFUO3K/l8GETBzyC2Q05uZff2zXlWW6GnZ8PylGf3O+y0fFjAZetWdIU5i5Jj1QSrvHdq0YRaq%0APRf1JfkixX/3f/9/wp9V7M3NjUq96mkjgsYYsvts42mmzwRrM7VMRJyzzJzsMklaZWZOEUB7O3By%0AXeED4Ip7FCM5DPVwQvPMjjhfYx/y//+n8o+0nKLfX73+I3UJzqzKiEY9kPPNPBW9n4h40v/lvyoY%0AOM64Q5NyZ+a+SzM66MQLZYy1qsrWTQFitABAKS8gqDxalKXq5hWQqFNiqhn2CXhNEkT3uSizS1uG%0A+rmRCuTyX0fvZQowA5AYowJgH+J8r0n7OKXIq+STNlHiqUQSI+fowrxfc4Kge8ZU9VvLanWY0HK6%0AZ2K5y72XX6FdkQOVIckNuupVzCMRMQJgyJIwsx4kuQZEEOHIUZhJQEmwkvyHpAGfKhkZY5wlRNRc%0AyvowSYprUoVgURRoDU8uOgLJtw0m1jFVBCvONxYnWzfAjINtiu7WDNICsyjr5OGJmNEIAGht2S9x%0A7paZnzUcJv6RfDqm3gMAdZlWqJMwDCAi5izKxuCkXAA0Rrd1pT1LjU+nJjNEYy16D4QACMIiMTD7%0A1LA8V/dnlUEDmFScRIQTxxKksY4AAoacc4Zc29SLxbKqakPG++jHqCTmeV3PT3EAlGnaRPYxRkFQ%0A4+TUPznWRoFoKpzCnvfihEzx5xoaqvoaHSlmjjB5BZMgidH9AWS+q8SJSSst770/owqQWWgF1EQx%0ATLqldENf1pUcwsv5tgMa7xqC9x6Z9QNpytikaF9TH+m+kecGzopOlaRRZ8jG3mmlz3dLsx/39P79%0APqAtzNMVkXBC+LoZqjcITpY7QiI0SKoWUX4Enu0/oB2ufY6IPE1ySilnJxMrYsbA2qtKy1/XNSAO%0Aw1AOQ2ldEHau0EEOgURMnHhBNb8aRGY/goiZejtyYqwBUGUFM2CU7ESkqCMKst7IEoADodVc4gYp%0Am8p1hyRAg2CU8A/2XWEmooG8QRljnLNMEiMxQmRGREZWJ1kAwESxlHYJlqD0E5g6ATC7QIMQk4jQ%0ApG7ACa8yM8xcn+ZLab6a8iHCU1Y8IhKEPLGzVSOZKyauZmOMfmcaQR9CCJJyMgXmoFwYXdctvNd8%0A1Pk40MfnR8M0deGwtbI3cU0bXN5RJeocVaMfzDdPmAuQsMd1ujLhyTL3Oj4M79e383QMKYogOHhR%0ArhXn8oYI5AfnbDcJWswFoVls4P6+pwvt3zXhHwFMQan6Lp7XgYgTEjMAMKGmD5lt5hJa3lVg36t7%0A8pGDRh8+8uHygXvmUuKRrJifOno8/yoz6Dh/ltREKWmo0mE5ebjjtGBn0490MOcDOnudYqBkE9x3%0AweTEiwCIkAWkqa3J5omIBgwk12Ng5VFTC+7hUhURTHgnU8QhoObKRv2cp+xRMB9fEQHIXzGFLeP+%0AVgAQ2kNWVc2o3oEm9J1rnHdFPltzg/PeMv/TUQfqTJXJ5JkP0KOn4PB1RwBYZrQy8tyi/oRiHx8f%0AafI2VH5LV1rnHO6JVwhR5t+mP++Fs5T4EpkZIgNz1hvtG6cCpdnXML9BJUKdVfO5e7CdzQKD+YNZ%0AZHM5XWOfsjJ/VvnVK3xmLP8S5t8P1Tltsr+a+Tc377kd7XSXOX324MEZWcX8LOdZGJsCRbX3Elm1%0AqKjTlwIbpa2KUy5QQkv2QAul+ZCiol/dJwmttYhmmMiIH+8ffvzxx7v3N9vN5svPPj8/P19vd3/4%0Awx9++OEnEWyXq/V6PfjonCOrthIbQri/f1yv1103qDWrXrQistvtNIoscHTOaZiDfp2aPdX8m+hY%0AeK9406LXcQI5AKC17bouQ2VGJa9iRAQyAMndQ3N1aiU5EJr2VFuAiOpHNwkxyX474RnACUhUVaUY%0ALHeRDkQ2KKFBQ4lRLH+FDqTaf7JxeEJomuZSUF1Dp5IyDAsgojNosLBI1mAMg4QAkQmwIOOsK51m%0AqE1aBuaUUrgqrCUDM2yJLIobieh8dZYTwDKzxGitrRa1K22QoFRnRPbVq1dFUQ7D8Pj4yMzOlsvl%0Acr3e/v3f/72af7/65uurqwvnysfHR2vp8vJyuWhDGDe77Xr9MI5jURQXV9er1ar33nsfhgEA1A72%0AcHvX930YxrZticwwDO9u7hCxrKvlcskM293u7u5xvd0aW52dn3/22VfOubuHh7/9/b+/ubkRiWXp%0AqqrCyGjtxcXF+fnq8vwMgDXu/WHzsN1uXWGWy+XZ2RnlxHoiIpLJ0pWFOMZIMI1yXSzqsqpK7bro%0AebfbDYPXIMgIMoxht9ttOx+ZjbFgaG/+BWmKsqqKsrCLRfPq5XVdFBzjdr3Zbbb9OKhjOXMKTwdI%0ANLmFcYvFYtE0dV1D8L33DqFo28WiIaK3t++22y1DXC6XZ8tV0zRNVRhjyBbOOQ3mzO6+6lM6DEO/%0A3Wk2ZiKqCrdYLa21nqP2vHVU181yudTQAyJSFdXt+xsOoSrKdtksz5ZoMUYYx0F5sBVpq1q4Kpxz%0ARkR8GNYP93d3d7vd7vz8/OLioigK1VMgombfQURXalDGuN1ut9stGlNa2yzawjoRUSdmvYGZ27Zd%0ArFYXFxd12wDAbui7rsuLDhHHIWTkn0N/AfLySib9mSYrXdQgCJw489SmKiLGWHUOTNsvJbkb5iyD%0AiGQAkSRyAB7HkJGPkodrAHkSaETUFKkuDzoQAIldb64IS+bfumbmm5ubzWZzd3cnImVZA8CYvLUT%0Ap6A2Da0l4eWy/fKLLz777GVd14joAzNHSMzMoPBsruLM+5X3iYKbma0pchZl1UeIprnyQ9/3XbdV%0A4kPNCQAA4xB2u12nUTPGFrawRRlVC4ACAGMMwzgKRCHVIVgRYRAAHTsoK+Oc1b2UwAACR8j7s+7h%0A6rmn/ROEu64bRy8izpb5u2TSZjrnXKH0Wj6flZwM/hqFHhjEFXVRlYV1MHlUAbC1Fgg4Ro6eBIyl%0A0rrSGmNQfBhjAA7MjBxD9GdnZ7/53W/+9b/5l+fXV3VdC0KIjIh13RpjsoGIiJwrVd+hngXW4iTg%0ApvNCbTMAgBJDCN4P3nvVqliCKMQMAOMRnJ4jpSM54TnpQmanAEwrJJ99NP2JQVL08jNVpU+bft2f%0ALHNso0snDVwKl9g3b7KB5n8T0/IUwCn7hH8JqE2AhhGfxkQpS/GBJvHjZdby/BUH4aAi8nQs4s8p%0A8/bEWVWnsuIRdoDDXuXnmaVPwcu8hqMxmu6SY2vcYYX5qURrwjI3oecHp2rmn0Nx5q0AkGJxs0p6%0A/xYhSXNgjiR1+ajgdNzzWZDOn3yKKo/6NjNpiwhOGZL17dlRfI5+84aca56L8fn6TNM6GwKYze3D%0A23Lhp8y/2SIrk9U3N+b/+v/+/5wO0CcWu15vdUIUldvstlVVlWVpC7USJIZDTDpgQtxrNPu+zxIt%0AIUEEZBDBFOILydtkPstEBFBoz3evOoa9fkS1Akddlm6WRLX1T+j30579Lx/9yqRAwpmWLgthAKBk%0AocZYa533PqNfFbOUKUREkoaeUeCAjTPlqNAcIQqqrTHGhMDqLRZCuLu5ff36dbfZjuN4cX5e1NV3%0AP/7wx7//093dgzGuaVfb7dZHKYoiZQQSCiE8PKw3m80w+NXZ+XK5KJs6hLBer5W5hCEhz9xpJECU%0A+GZU8M0fi5OvMk8eyDmnseaQ3O52mXoq6ugTEpFxhQEkuzcTiKiT5CiTqGrJ5r6dKEkzD6eI8LzP%0AjTGKflW733WdeiFOoYMTxY4zc8MmJG9DBBEl+Mky2WSH0r0YkIgEjEFryRiMoMksIyI4gwadRTAE%0AwY/sR2IhpNoVpSvqlOsIDBFLEJbSuqYu67IyxsDMKyX7w1trr6+vm6ZRwMPCzNEWtm4bW5gooujX%0AGPfZZ585V/R9r0ynzpZnZ2ePj5s//vGPGvr7m9/99vr6siiqx8dHY/D8/Lpt6hDGbujX64dhGJxz%0A55dXy+WyG8I4jjA5gSPi4929ovF20RKavu/f3d4gYlE1q9WKBbt+9/Cw2Xadc/Xq7OzVqy/RmPe3%0At7//j//h7u5OJGr2FB59UVUvXry4uro4vziLMXbddrPdbLfrYRg0+0vTtgIgU8aUGONut9tut2PU%0ARD4BANQJv66Ksiybpq7qmpAAIIy82+3GMYw+DiBBoB+G3W7XDVHRrxDGIN57lAgIbVnVdVlXxXLZ%0AvnxxVVrrx/Hh4WG33qjKJoKAaKoYiAASmUMsXdG27bJtq6ricRiGwSG0Z2cXF2fGmLe373a7naLf%0A1WKpGY+scXby6ve+Z97LQAokxq7fbDbeDwBQl831yxdFUeyG/vb9267rqqJcNG27XCi9BRBqhqeb%0Ad++j91VRrs6Xl5cXin69H1kQkLIYRgaLwpEjUfS7frh7uO+6TtmqFP1qvhldZdbasm50jW82m81m%0Ag8Y4axerpTOWOQX685SUqCiKum1Xq5Urixhj78ecMk0rHAeNXzUKJ/KaSorrJMpQXv5azESNXhQp%0AQ4TqAZmZyBhykwkondc8bQIm+REkUmvN4zqOI4BYu/eOmduTdaUjkPrVpxgN9ciYoV8dNRVOGOT2%0A9na9frh/uCWiom6yopMQ/TgMfSciqEkmY2hXq6+/+uKrr75o60aQBx+CBEHRtETOOUTw3kfgKdgN%0AWVI2JoisIo1xe/Sr21cIEQG8913XKfoFlLIoy7IWkXH0Xdd3w9B34xjZWouGIkRg8hJjjLuh78dO%0AhUdj0ZATkRgZRcgaY7AoLRFZQoNk0AJo2HgIYU9bZaeQFkRUfdYwjCJSuKppGr2osQzKIm4dMbP3%0A41zE1G1/HEcRQEPWOA39FREOYwhBEBX9hhA4eohMKI7IERqDDskjOINBDHIcOCwWi6+++epf/ev/%0A6fn1Vdu2QDiGAABVpSMVNKhTD2J1ftZjQndg5igznUhSlHDw3o9jP44jq3cVSkzuifuUXYhokGYk%0AMgcSzByW5EdSuB8nS+CetyaZ45OVOzu7WjwEq4eCiuYpktmLaJbEZZJess73KfuV6LY3LwQTBjYC%0ADGAPcvkI7EOLEUCexGu5USJySgfzZFF98FTz3kMksb4n9JsQ0P6pny0V79lneJZG+AMC4cHDJ2Dp%0ARNSk2fWEf+dJd7TVyWEnGTz1/qMvelrKTbo2SQ5TuRxIzjN5de8Eh6iZoVOYN3MI+0dERJmacxaG%0Aw087gEhHfz2Sq9MIzfDwwQ8zWu85+tXoFpihX5yIGI6g9QfQ7+x7ECeC9Dn6nTd+Dpjn3zLXVuTK%0A9YwzxvwS9AsAtqprFTb7btRzThPEOeeywSSrZtVMdOSdmHQlkMItZqtxX3AeUjj7JBHJprx5j8ih%0ApkdOFD//VP4LKDJZ+0+X7kcfnP8gM40XPLUp6MWsRuLJEy8/SEQs+yU998qASQGs64KImJNbqa4F%0AmfiNlY719vZ2vV4zs3OEKYH2PiiFea/81jw8KgTEKamjAmBmJutyY9Q/Bg+3CZx02zNLzj4MTy02%0AOXtnAslJjwfMLLrdTiTMp7UhKkVrWoATU4DJ3nH72yYAbKbcPDyZ0NXWeiQE5BflEaepEfmpmS83%0AEBEZEpHM1YmIMcFvNoiUvQYjK08osBhHNHlUGmMUOUSIIsJT/B5i8iPLTcqYXP2ERUQ5YEHzhYgI%0AJvqcLA3DbFyyBQxn1Pp6p3MuxnmQT3J/xclrUZNdGZof2PP0mMAT3mC14YMBQ6qaQTJEFEVg4i1j%0AZhGesBDsZ6xxPEFcEcwqzhACTY7ieYhDCMM4eO81qjCP9bxV8z1f3yKT726MAohgiBDjjHIPZwUA%0AIkiceedyCsIiYgjCEnS6HzyV9g0AmPQvdspmL7Myn8/zA5entKs63Nr1KoU758iP+8WoB7k+nEWi%0A2TJkZmCazntEFDIIQjKjTdax1mO033U8pVuD6WRk3mc7nPeMLpAYY8Cg34zJh9ZlK2Vyk54cQPJU%0ARERl75nXTETzKAmimSfz1Jl6pzH2oAf2N9j9hAQdmfmw7sdX/XLVgKkATLVj+btw5qqTl6oCYGWY%0An8sJaXlIIuYhIkuGSSpnyRU68XS2w74wM4c4ave6wgiYfkzBIEhCYnNr51QFUwIgAGIU8kreOW2A%0AeGxUTLR/SEZTcjFDCGwdWWsBJ10eGktoaL9jpClKgmjn9g1j9kTcIiISRfZe7mk0IS3GfDE/kkd2%0Av0ym8+L018OZRgYkTPshM2tMr94KBDFGYUaIMcbAZAAtAdgUYQIAAhKjF5EcNJSXp05U7StABgEd%0Ar9xmmvzt5917VPKinnXgfsRT5xzDSZkvq/kWlL6apkNxuv/AchUBTcryxbMKTwvOBNTDSfi01Do3%0AVx6sr6Nn91EUQAAoYGhv9kNElqQ+wwlRP1dEBCCC2KMe+MCHTGTFB8LV/Inp5j37z/xjn6t8fv1w%0AUJ4wiswH/ej6Uc1H4zvd9kQ/8OSVlu/M1cYpsfZJmw/YxebtBGXM+QQAnJHbtJgtTIAw7hNTY34q%0A//X085+TlI8m2+z+fc8f9C3tr8y/Iqd2FEmR1/P+mVeeJ8xR5UdjfeqXcLRYcALYR5XMt7IsJ8tk%0ApHm6Fz65WOcKTwFFVLpjgTF4H4P6Zak3Y1EUGkGUZVNKR4LKT4nVGRFy7A0A4NxmvacyVzUbpii7%0Ao66c981sFuKkb2aIH1ris6eTvmt25Rf21Okrft0Kn9lY/0sw/z5Xjrae519xWHj/iDyDmUVUrASV%0AqJRMVZeNGhZkAjaq0xFGhkSdkuFBsnkSWWOstcZZY8wwePWII6L727vvv/9+ff/QdV3TNCHGv/8P%0A/+Htm3dEtizrqm67rh8DG2MEgYT8GEMIu13vvQ9eLq+vzs5WpnC73e7u7k6rVce2wjp9e9qgMEWo%0Azn2GM9TUBitrlPrrdl233W77vu+HYd/VhM4YIBSRmPIGC85CvwDA+zGfpsIcotdlaE3yS8xQYQ5u%0AFfqqfUY7dp51yU6+o0SUJuYMLiriyjvssXe3AWPQkgUAiCyQFJCeo4igclGAAIIRFGbh6MfeMJRF%0A0ZRVU9VVYQmQJVpLzEwCylDVNrW1FgPzNIvURwAA2rZ98dmrpmlijF3XR2EWJkN12xpndC4hYtsu%0ALy8vAWC73dzd3YvIol2dnZ09PKy/++67n376qSjs17/55vLyvKqqrtsRwWp1UTg7DF0/dpvNxofB%0AWtsslk3T+AgAUBdFntibh0f1WV0sFojYD8Pt7S0glkXVLhcxyG7YPNxvBj9aVy+Xy/PLlzHGu4f7%0AP/7pD3f3d4KsbN/EsWnbV69eXV1dXFxcDGP/+Pj4+Hg/jqMxaG1FRMaRhsAYY9TIudlsHh8f+zCM%0A48hRnHOVK4uiqKqiLMu6Kuu6VtGXAwzDdhh8148DyNCHbdd3XecjkjHkHAAMvQ8hEDASqvm3Kt1i%0A0VxcnhHR2A0PDw/dtguRGdCQFYQg7DmGENgHEamVjWwy/3ZdZ0HOzy+uri6MMe/u3j88PPg4rlar%0AZbsoy7K0DhV7J3tdyEiPJzKnMIze+91uIyJt3Xzz298sls3jZnPz7s12uy2sa5qmXS6MSzmE1FB2%0A+/bdMAxVUZ5drC4vL9CaGNl7j8mRmBCBIxhrnSVEnZfQdd122/W7brFYtG2rPhrj5M9snDXO1u1C%0ANTV933ddZ4uiLMuyrnJCYxFBEbUPi4gry8Vi4coigsTJOKw7GCJOa0VZc/dndwijrlwNDJntwCnf%0AofZSdgnWnRARi6KwptpvwyCEBCRZcMlHNk4HMHOoqqIoihwWoe+yNtmWmRkAbbb+WosTKjag6rCk%0AFimcMxZDHO/v7zebzf39LRC21UJ1AcMwjN1u+/gQx6FyVtvPkdum+t3Xv/mr3/3mYrUUws12yxxQ%0AoiU0xpYTybwz6rKegGjgIIjGWgb242gIjFGavGT+9XG0Br33MYwxBBCuyqIsS2NdCIk2ouv9ZrPZ%0Adp6Zy6qxZeGc8xz9OGz7bT/2AKDJjdAYZbOymsiLyFhEFJtgbQEAEMEgMllE4YmxxxijM5yZ+77v%0Ax1EQSle3bYuJ8bEDgKIomqaxjkII3o8wOd2ozkj9n2NkBokiZV06Q8yBNRAGsXDOWOIYIXiAKBwt%0AoLNUWLLKVQYcmJHjMPbW2uuX1//63/zLF59/dn19XTW1j1FEiqJS4qQIAVnhhBq9BTGq09BeUcsM%0AwKqFBABIrGZ9CAEFyBiUKIIAB1POGIPCTwa3YvIRPmbQBSDIJFWcMIqo8mvKipzPJpxxax2JKwb3%0AnsenAsmhDMMy/fNUO5/INYnC6UvV+Zn38rBoEFDqBAHYf92sGXviAxALs0DrecPyPcd/VXpnybfp%0AfynfPllNn+j307fAQeerBJge5Kkm2Md5HqPfvA0evYiI5NABWTc0jntj6dSmxIYWJ8F1LoXyhHLn%0AQqluU0dgZP4tU4/MX3MgP6fKmVFl8v1UHOWoi5IPwdR1B4la9m9EfKIT5ojp6BE8USql+kkQUKnT%0ABJREev9XOslgpITouSI9M2DSgMjsIuZXz5UFmC7qKJIc2EWQBHCvbM1TkSYagrnSWQXO/+r/8f86%0A/d6fVSygQSsOKQhLiEEiRAwQ1VbV9322dDlnsheTJRV5i3krVYhUQZkmOwZPnpmQWVVmOrZyEvhg%0ApkI4Lc/hnP/s5bkG/9zyj/Prfnk5GtP9Sniq337uKMtM+ZTrTKBxksbmhQ5tazLTgpucxXRyIMR9%0A+kHMbv/557IsVSiMMQ7DoNl6FftFDohGaV1kqgRIseuegtVYUolwfvDnbfdoo59/5lH35g0apkWX%0A7UuzMyYLuETWiIgyiOT3ZmNLUbTqk6mEzNk4U7gy2/3mbTs6NfO7eIrEzi1P7YS9cv1g65i2hTn6%0AnVhhpppnoSJJbS/JIkoCjEgguoUCoAGk6V+YzFDa+LkNM6sb5+2ZB5AfdXsO+rDWOleYKWeymk+z%0AHSZbb7JRLr3OJBN3duCZz2RjjMuCYIwyMQvmXjLWIrNS1PgY+n5kENUtgNkb3qdvSc+qwV+VO8qF%0AwZzodoxxmqg5M8TmIU7KoMM8CkcgJys1cDLd9+PgA+vMt9aSMXKyA8jE5iAiHIGtZCEurVDCIExT%0AXo3ZEjgU0fbTQXLUq5k4wHT+27LIsotM2uW8vsyUdCcZ+dWuaO3cDz9fREPZTjtbYsci2tS2valf%0AJkla9w2a/HVxsuUiog9BY5LzQDjnZDr7efIEy92ugAEmkSJfzOEbiIhwoJLPJTeViBSHT0o0yDfH%0AKWW33pn1XIQokvcTQERjzZHtLr8GURT3ZkoCnijf577N2quqiCwmtiREJIH8OUmo0MStSmZoLTPH%0AMNoJM6dOE9E/kQGOHpMTPej0KssSCKMPDOw035sxIcZx6ADRIGXRTT08PfvwlFiiviEiYq1xzqo4%0AWxSFgpvJJqwL8GCf3DPtAQqq8o1gWv66RWiyGZpZm0XEkSMiUf48EJk8z/NQaslnoszMXHm8ZJpI%0AMtH1z4XLEAPOdqT01OzoISLWSCFIFaZjUZCZ46TB1Bx+F5tN3/dlXdG+aD8Iq/o0Le40mfMrZCYG%0AyOyIn5YAAiQXjP3RkBfIYSrRXJ78VUSY9+Y+mhoAAHpG6041XzXyzIksh6LI0c2Hb59A3lROdrkn%0ACspEUzzjSUo/T5IOzPIPHdaW9wGl5cr3H7QTcY+Tc5eezvz59z5X1ZP3z78x/8ozM/gBgfWhOHR6%0Af26q/qp+yKe9x/HYFJl/PqpB14t1KbY/r5r8gacjDjAzaz7RVZwVIjLJNnYmb0gK+N/Puuya/tw0%0AgMNhmn/F/BuP7j8ao4OfZxrPJ56V02pJrfTz3sPJKSBPG0ScxYprINtBv6m8p+h+3jxEmzFwXtQ4%0Acx/WT9aNq67r53rp04v92//0d1VT1mXlSluVpS2cQRIE4CgIEjXgJMQQey+w2zpSCYM1RrgoiuWi%0A1YATPUQ1wbp+ktJmFEWhudoRhJk107oG2lWlU/vGfmjUGQ8JEnV46mWtHO3zU2NW5jNvf3E29T8w%0Awz6xPLfU/2Fqe27KfsqDv6TdP/eNRwfGvGSoAyeren7b0eY13xDnW3DetuZ7Qf6TirkwTcjs7bnf%0AmyRo0FdGODJRFqtc5ZwLHNWr03s/9sN2u3379u379+9v37/XXCnW2m63q6rK2NLZQp8V4SjsjA0h%0AAImPAQhjiMt2pdhD0yxp+xVD6c/6dudcYTQj8d5zO3dg3nGy1A7TVn7U7YgIM9pbRAwhRGH1vlbn%0AbZVWlSdmGIaggWEMzjnCjlKyEELE7FQsk0WdZubo+cgejZ0PPl+fS3i55dlKr7tqjFEkSgQiNY3s%0AmQBxApBK6YyYdlVjjBI1OZeYjYmIOaq8hxOqVHUc80wBTAia483sYSczB45ISNYwiAFQcU2JoBQF%0A9X0/DMNqtVL9oIYoV1XV9ztFkvmc6Pu+sE7HMcSRpnB0ZmZIUXDayiEERdfaz0SkuUy0r0IIYTra%0AnXM4OdKTNXa3VR2lGvqUiZeIDAoBaCSnpEynrKk4nXOEmF2v5zqdIExk0BprXRpltbwQ0aQY9ciq%0A3+n7fgzeBw4hwuF+m5anMJHRzycq5qIGI5A1miuBmRFBrVUheOUeK4qJvNqieCQiAxMgp4TQGESd%0AOwCg67qyLMdxnCXTQv1hGAbFnzmB05FclXqMzFz7ECfVSVEU6gKg3SgEMQYipT4mNMZ7rxQ1yVtY%0AIgAQYGFdf+jn7KYkQGhobgRT9XaYGJ4BIXA0ItZayPzwM3pwQ/T/Z+/PemVJkjRBTBZVM3P3c85d%0AIyOzuquys2emsoozNXzjAByQjwQI8IW/mQCBJsBBvw17uru6snLPiHvPPYsvZqoiwgdRVVN3PzeW%0AzKjq6p7STJzwa25upouoqKyfuBKDtYiXWUkF1NWltopiUADqQ9+ZmtKP5LW7awAXdVDGOWnNOaxF%0A17jlLhiAEaEZqBojOpp7rEgiqopELrWHGvjcjuMQOIQSHu1Ek502VBAMTM0UwFCNmQBsHOLxNBOR%0AShJQlWwgIRKHMYRgoghKGzCQMUQGQARGFCbAmMyyAiMRGoExASOJKZhwoEAcAuWFRCTBEhAFgMxK%0A9AwqM6m6FYwrPyw8EAEbMweAcRw3WQ+Hg28dRANTQHXH7zxnIIsxOm8HyoFDE6VVTdENIgGxeGmc%0AXRfvisMKyhovTYBq4ObLmnMhbnYJIVSn03ryNruGn4miQoh5SRDWzBTsWDQiIjSnKDn5TdNkYkTk%0AxetSSofD4dOnTw8PD/v9/v2PvphTGsfRg2lDDAaiCKgKXmU3Z1X1ndhJemuqoap60mxBR/PqA+Cb%0A5UwTMzOm4DdApas2kCI5FGAaBPASQAVeEbBkA7WdknNWMUQcaoEGgNLtdqQ2xk7nFuGLG66byZnC%0A1gjm7LG2xoL2zykjclgsQk+Yclba39C1JkG16mVYL4KbTNuo3a7YrIs937joQOtyO9/X0V3rglfw%0AVG262jmbOpN9e2ljyI3j9bPU+nmR1rGe6S8phH1/LuaqWUIBwBQQqWFEtyOs/xVirThg2AoPQPE5%0AF5dw0fhKSghizdhSMM8/cTSCNi1mqGYMCKDmEKR4FrkAbaTnWsCLxFYmoc3X5eogQCls0GDefMG6%0A19U4XQd5wrJ31kUEQORLmkOuh8JqxVMEXI8LK5A0atVYb+qkXZVkxAKP7J4krulCyI7hGq7H+31b%0A+O1Xf3j9+vVhOu12O0XYAJhz81jyG81MNSeHwxURTao5hLCc5nEcwXSP4HKG19fw0c3z7BKba78u%0AnaQlHQ6Hx8fHZVmYeRrjbueogJV31MpvqupFIhvzBbqupP1y6/dPu9Jt2n+izuSX2svRxRf86GqT%0Afzb+GeCFmIqzX1ZD28UvX3rLN/Xwm5tdpcg35nXxlvUIbMsnL4A9XpjrELkd8E5drtkeDgf/YZMY%0AysGpOM+n/X7veCHUVUNxxTLGKKZes/fDhw/H/eH5+fk3v/nNb37zm8f7Tx5czcyS8zRu4jiBUTbI%0AWcXAwMZxPB6P+8Ph6enJbf1vX7+bNhtgOi6zl/osmRWEqiqpgDkXeR9LvEvOuR94T+cNw9lhdRzJ%0ASWoRC8QSKeVpxFktpZRVENHf62rYMMR1LTwpxby8N6WUxnF0dc55UIMTKzHMRIjoKce9P82b99aj%0A/vwz9Ulr1ePUo876cjKgFzAgA6sCnANFEigokAEBEhqbEQCCcRymOGzGYRqGQIxoWZNbIhDRUWSn%0AMSKiCVCtzLFIIY+bm5svv/xymqaU0vPzc9ZSmmUco8vuOedpmqZpa2ZPT0/39/fPz/u3b9++e/vF%0Au3fvvv7661/84he/+90fTqfDj//sJ+/fv3379q1DEwFa4OE0P5/m+TQf0Hl6mJjZMEzjOLj8r7qk%0A5DNJgMhkZs+H/fFwyipxGCmEJeu85HleAIjC8ObNu9u716p6//H+t7/79adPn1I6ghoNPFLY7XZf%0AvHv3+vXrm1e3ji08z0efbRfc48DDMIzT1EZ0f39/PB6JiAMHT34fhhBCIB7HYbPZbLebzTDGOMxz%0Aenh4eLzff3p8ejjOWUUMxAwxtmJZy5xFhEBD4GkcxzHudpvtZnr9+nUcOC/p+fl5OZ605vZkk5a+%0AjmrjMLy6ud3tdrvtNAxDPs7zchyZbm93b96+IsI/fPj6+fkZGd6/eT/GARGPz/tpmrywNpWsVyQq%0AmEA55xDCGKKqfvjw1eFw2G22P/vZzzY30+F0+vDVV4fDYTNOu93u1ZvX4zgis9dkWpbl4cPHx8fH%0AaRjfvHn1Z//yz4AxJwccDkSEHFz7bcYd137TvOz3++fnR3ClaLNxvLfiuA4cmWMcXXfNNfTU3c6+%0AJT0nFs2yyMPDw3GeEXG72067bRiHUkYo57b7CN26h81triWrudj+YoxNh9E1cKBgB/pPfCc2VSSn%0AYnFzvZeZkcnBUpqI5Xw4cgixGGVCxV03MwJEwoYmBVUCLjykytPaMplrfAozx2Ews6fD/unpySsn%0AN86Tc34+7Od5dq3eRA/LwTRzgJ/9xb/+8z//81evXjW7ACQxkylwHIdAJGb5NJtZRKIQInFW1aQm%0AspxOlsVPAfLcXSYqUSSYcz6dDstyQjSvcS0Gh/3heJxzzvOS53l2GMLN9iZOYwhhyWlOi4tGOWdk%0AYA5GjC3KYHXyQyBmjkQREcmz85DNzGundDE+WNn+aVkWpmqoAlBVV33HcQTUlLKDP1uXe+Lh9Pv9%0AIUluUU6q6j4djnEYBg6kqqhiZqxe5IwCgfs/0ETNIuHTfJznOY7xX/83/+ov/vXPfvrTn/70Z/8q%0Aq3oCHSKEIRqICiMWlz5jgZhpxtxq5PWggBFqjLIDR5eK9FahMjrtFwC8xJ3Vo6d91bSjC+nC7WVU%0AXXCNSn1XItNmGMbN5FYqAMg1EuFCRKGXpCPr4k0um55lqvdqXpN5Pqf9QjNpAbiDqv28wgL3QlT/%0AFkRAAUFcpam20aATKrDTHrFTmXohramW3yiIfra1B7bnpy63qw98OH/jpRLeJqQX/67Fy/5XZtay%0AWC8mtgKJAACYQqOgthDtmf45hOFiknl9oLt2zamjPEfN1cwGnYBls59pv2ZGBoimyAyu/X4WFqRf%0ApjaBfSexczBcTAURgVcroFWSNCtxyQBViWjh1kbU4ryNABWB67ycyeRVVSsDF3dQANb5IasGTXJw%0AU7dZEOF5SeHWbarFKaDurGEY/i//j//n9RJ/3xZ+94evPtx/CoE2m83t7e72ZrvZTH5CT9M0TnEc%0Ax4CBKBDHZTlJzgRBVee0zGnxrLkQebPZTOPGT/dhGJijusmcTW1uinEjVlVVK/XziFA1qwh1gV5Q%0AY4fMTMHwUiP7fq0RwTUp/BfXvjuj+SfeGoODb1yX66/6H543WllYJbOmcQGsOertoqqqiGvI7tlr%0Am61BdBCRiUnKh+f9p4/3v//975+fnz99+HjaHwCgia1jHN1XLNlkSTkLUIMMzZ4YFsIwDBzHQAxJ%0ApCUBlrcgYE30bborEdk5oDycsznoGHSuFYwuDpKS4S+CiNrFRkotd9TE4mEYEYmAEMgjwZrZ1X1T%0AIQQAYo6qucXRuUosK8ysQQ1D7U+mttYXEoB2wAbeGWgAAWqIWAV6UzXwRJR6WBMSIRIYgoQQWqlP%0AZm7Fhs3UfV5xYOIWOGpAiIRg4EdOvWgKIpYVpEYzlvg6tWwlCE1zdtjVuQGWNokcaolgq64MERHN%0AaKC22v5dih2GgWrgdFmnes65oOfaFxF58cCzk7iSsb+lDRyxiIJNE/OUVwAFyQxogJ6QhC2jO5uq%0A5kXSnCWpZqNoqIYEaIBGoAYM6qWVzR19hSzFNJuKiBUkxGL7bWNBLL6jRqjuuFAtNt06KEOsXhof%0AGpt71LmamIkhBK+uTU2aYWbiYYgFgdysuGp6QcG3Rgtb8CpoPR2KCDaHJ3ZuBFVCBCoRy8zFto0O%0AOUusqloiM91bRQCAaggFuK5fsl7OMwSS7Jbwppk07mRmcCW7OOVf+HXxSu5xaBxogk79bQsY7oVF%0AXSH0AABCYC+1fSFmEYN3iZk4MBeXKLRlBQAz8OBfZxSFEsEIrHjriYiAGSOvPKGE8Nv6HA80gCt2%0A0ai9DqrUAolMWoL52QhTCGyACDEEMDHNCOS9SZzViAAJlAANlMDpGxgr8riJgRC7RZgR0f37xXHW%0A1TAnIgNBBgqsWQ1KTTiu8REhlCLwqtT2NQcMRimrU9e6Uj4hBqBlldcdo14SBVox9PK0GnzoD3HX%0AfWQOMUKF9WoMxzoBrKXwlCPM1NQtsIAIIIaIHDv6MVKnT8CCLuapH57LUwMjtWZPFHTcYj1podeI%0AbIhle7qptfl7Vgo3L83s5vU19aV0vnCMyxBQ0c64b7W+K6Cvl9maJOr/RGBEqnPXaIzcHIEIzJEw%0AgDWhYq03USYfwODSpWBrd6/kkw4OEzsFsqj37uovSktuQ28dqzcbALQK1e0KwLXWd6Y4gUmfNd32%0AfvsV1lavnG3/foBwxdagS3u8aFe9Wmep7eu+G+35jS9dvBQ+Ly5e9/NC0mif8Rxe+KK5ylnnisrB%0AdNbDZuBYR92MLzV7SwnYkbQRHeG6cr1y2CEQdqDcZqaAHvDeVM1ua5TIBSpw5e5ZriPArhPmprFi%0A3DlDHW6jUDDP+i2eai2cBVtkUDs4AK6oy13fhFewbf09/lLudp8TOKEBKqCWeSZC8kLc3OizP9H8%0AjEJsozib9j+lhcOS0v4ZxEELKQaapmmzmW5ubm9vb968eVNKSmzH3W53e7sj4JTn+XA8nQ7z8fR8%0AfBaREMJ8WobhOE3T6XQahslP2WEYSpCMmYvIHpyz3W53u93t7S2V4LQS92gte5M6Zu3z8Ce4f9s8%0A/iBT9o/VvmttofP2w8Nf/Sk9fOE359kdF7Te2sWqlfs7+KuLLW3uL+zsWI2bOxU9Pj56yZlpmhrv%0ASymlRU6nk8cwuyPU3UQppWmadrvdZrNZluXh4eGrrz786le/+sUvfvH8/Hx4etYaEumvCxSGYUIa%0AjofkQKPkbgGRT58+PT0/7/f7zWa32+1ub1+Z2f44u6vWtUpEFNOcc5q92CaP47gZRmZWEVX1KOWL%0A08unwpV2xzJx9ClV5Rq1paqLZFNTMDAQAzNFpojFeudDaN4eESkVd4ODfs3WSckhhBAGRExpJpqo%0AlptaoXe6o6tfQc8UPbvia1fZglUcL3cNEbOBECAGZFiBfBz208wIkUwJiQ3ABEEiU+AwhjgNcTOO%0AjKCqCkqEFMM0DZtxbBo7AUYO/liP+EXE29vbL778UYzRr5iZ14uOMaqklBMYbbfbYRhOp5PXsjoc%0Ajl9++eWXP/rJu3fvPnz48Ld/+7e//OWvHx7uv/jyR19++cWXX345z/PpdJqX02acDJIBpFyQyYZx%0At9vtKIwxxuBhYMviSnVKyQMBgDzgWQ2BwoCIWS1nPaUEyCFMb968uXv1BgDu7+9/89tf3d/fL8sB%0ADeIYNmHY7Xav7+6GIYaAKc2+TKIp5aVYLlAjRwT2IX/69Onx8dGhH8wMjYiIORJRCDHGcLPZNXDs%0A/f74+PD8/Hx4fN4/nxZk8uAuUMoiuQCYEyIOgZgDE4VA0xBi5NvdDZKdDsfD4ZBnR55TrNYfEUGT%0AkWkYppvNdpqmIcYQgi6ziGxC2Gw2m+20LMvD89OyLMM4vnnzholSSqf9YZqmm1c3nnCbcxYpIQa+%0A17bb7XaclmX5wx9+t9/vt9Pmpz/9KQ80z7MX6Q3E4zjubm9ijOp2fcK8pOdPDw8PDwPR3e3dv/zz%0Af8HMDuVoWJx4OWdERsRSK0WzAXjKz+HwrDVyfhgGZk6SW6FsT7MIITiY/JwSInIsqFGMxMye9/jh%0A/n6/34vp3d3d7etXm81GzVJK8+nkyRSqShgAzSUTqwXMEDF4YR0iIlJdYa6alaTXM9sOrVBYhdvE%0AGEOMIbIVs3LodzQiui0nxg6U2AC78rnMHM/RAYiIMKgVsyOcM3AicoyG5+PBsf1SSoBFw2y2s5Kg%0AAfD8/BQQcRz+7Cdfvn371jdsqbIrSUQYIUZmJN9xAFBmGLhZQovVCQOFs4gbh+rJeTmdTks6AZpH%0Aeovofr8/HWdVFYGU0jwvp2UZhgljIApZJXuBH8uqKl6DFynUwnWVeUp3/JIKoGA2VQSvIuLjFdPA%0A7IazRfI8L/M856QxxjHGEMJSqZ2ZDWSZ07LMbnFzNm5mDgXn8FdMUbHaMrIgYhiDO5BVxbKAKYMx%0AMamoGiIQIZogMkj+9Onjfr/nyH/x03/5kz//lz/72c/+8q9+7mdASkJEYVjr0CKyg+8jYuhBxVV6%0AkSalxGgKYCaqau72VYe4X/PJCxV1+iR2jWtWczubKmFjc/ERFLwGz/5QVUOIIVLNSgCAbLkXNuBc%0AAPfnWNfA6FI1Ptd+O8FGAAA5QJazIkBnQFlV+8X6LeKFOGdmUEsK11YhndS1uDP3by9CXAhgZka0%0A1j3qF6WJ1hfCZ5vni2YvuR8vRDgFCJ3Vr81kswZCjWFpk3/dXvSLvvhqNwL2AmTfz/b8esMZSkh7%0A+IW2315EJdieEYHM4YHJDBq1CZiBqUc1IzLF1rEiCtZHAihABFBEritbPrcrZtJ0UWbvbdG9/bO6%0AQo3s163aZx3k4Gx6tCJCAyGAAVbc4qK1Xs3lt9s7CqECNU29Jx5Gws7NjnxGir2UCACew+jRW5vN%0A5n/6v/3fX3z7921hnDaAmJYliSx5QZPDcY7Pzw+P++12+vDxfrfd3t7evn796tXt3bQZGBjRFIji%0AMCEjh3mezSSrWFrEdMlpHJNn4jGz6w8xji5PT9N2HP3ERQBIkisxIRMSkq9YmzHEqu83g8g3WoCw%0A/m2855vv/yfcvsXCYWbniuo1Nzy78AP16odp/XJ869K0QwW7+8+5FcGlNfRMx25OOa5FraFKEnpe%0AjKeXdaiGRWnOmjOIolokJgMwI0T390nOHr97PB7htKiCGBAFj4yal2VeliwLkoVAIRCiiTgAbFY1%0Ad5aYmYq4/6TIfByI2B2UpqLn0CDVCm7OYtxW104zOLduUnGtdJFCneruU5FSijESBVVAZCILwdHs%0AgsMCm5mIeeAZEY0xrke4iNew41IM46ymBSI6e+6lB1W3oaKJqZiDVZiCihECEhR3wQUBIAKwmblu%0AS0hqICZmwuHS0eHSv4f3EEEIgUJABjA1M+KBAgMAiEAqFeqgop5AHQKvZT9zzjmGcXWxdm72RktO%0AZi2Ctz3Bv4oxGkCWpcSpdg2qRCIiIsmlIjNzOCWXj3PxakLtAPjkqSoAiqk0L2LAEIgYAYvul5Yl%0ABAITQtBulhhZk2ZbAAAVAwbmSLSAqoqJCBkxKJByRCqkIsuSzSwtRV5EryKDYEhSRRSXHf2Ic1kd%0Aq0Llk2mAkpNIFsnO5AGRAw5IaJwxogEzAqrkJREREbu2hggAbqhyE1JY9Qerq786xh3ix5eg5kOq%0ASGo2LKgiLGOpv90ItYg75sI0MqOloqetsrU7/ZChOCsU1Gsd+EQY6FrFR2uDqm+4CuIKsM+b+/E8%0AzPhz/HBlnmeUI1qLlvds1Wej2rg8PjYjmv+fCImAyk4J/T6StehFcXowEwdi9kA+KH4MWIGIAnHb%0AFz1DrjO8AkFZc4WpAWv1CZhPThG80AwVUAFKbwHUTAgpMMXAqmgasEjthAjDMChmh5LKOWteTCIy%0AQ5cEKyIFuLQ82Wc+1/8rklvK2lQ3fGE154II4ENAJzZsGj5RSbEehsGsaIoI5ihXwYKvr6oyIAMi%0AMELJwXfVzjsJAsBQoyqKDG2Ft7sRD5k5qEbihGRo0JXvauzIujBR69QeKsXbGQiXOasBCKC77M3c%0AxSoi5r6iM3gb9QiXQBBC4KoXpdqcbBC8KFtBmnBTGoC5GnZRyamRqtb6bb61ELGXXuoOgn4UiCVT%0Aph46UPRzhIo4eyn/uLLRJAQzM9Gc85yWJg+4kUJg5QP+gWwVQvpjrj+qVJ2Bn9V+az3BKq21Z2In%0A7mH31WX7vLCE7vC7+pG5MxAvxMXihsTuxT1jaciEcPEzfweuYQv1xy8DOFVQufP+IPRPkC5OQWsw%0APHThHlaRGhpVd0MrL21LUFYT4aKHdeZXl3+ZTD959LLnANRNzgWVnr36/Ff+bFzv871EXHytZgDu%0A7UTtaNvAvKw6QzESmc+q44tjUYpUATw61n+KaH4FEIna/SVjzJ2/DAgMqG5bw7ZTOrUfEY1qoU1P%0AJSA0L9htAAZEKzze5Wgv5HkA6LKptQK4Ia4/96VgwjZbnuxzPmer+VVVHfRERGKM+ENk/3oL42bH%0AQ9SUzVTyMs/HJMtyynOWp8Oevrongmma3ry+e/Pmzc12++rmLg7B04SHEGKMiGwmMa6CYMGBEEXE%0Aw+EQY4ylhMbk+T8hBKKYc06SoeZqeodKahCs3K3O+MtZo99xnN/3/n+y7WW2+P3vuZ4K7P/7A3nL%0AP9eTJgB97oa2M61rYHDNgyp/PxsOdvZC7JpWTPImhbsa4p4EqFK7VW9wIz933ex2u5ubm3mej4dD%0AcbQyT9NkCs/pMM9JNBERhbG9q2XltYK0ANAy/Zqk2FRx7gpj9sPv5w1WOaD02aq51IcGXeI0rFid%0Aamaay7fQmQYAYJ5nIhIxRAQ9Q8px01UT2jy2bQjlQMq1/kp/bmGnfmAptQsdXIetQ+hSENsJx9hX%0AxxXUFQ/Qe0sQiGGgQJ5jYUIgLdTNuZDjmjCStrOQihCgqiWesJvPi8/UodmrqsOntWzYRhgt+7pp%0AIMWJNx/d3doUZiKapskAlnTy+MPC987zndq6IIOZiSkzcyBmhiRLTqq6iIoIAvuJlbO4CaMtRIgh%0ADhw7mDF3Ttq5GUVV3RfUpIoquE+ypCxL7aeYDQBgWgCinVzT4smqbsIBBRMrrMNqMCTTKq+jU4Fr%0AVposUyne04L2EXvMZDSNzO6fKc4rUyLCEnKvrdqWrxR1CN6rJFdJyzrANqsWDeti1BsdWnUHqSpV%0ApbRtsWwllDqEYHDGxJrJDMTfuxJVr5MXAuPyXnfENX+mP0pM+cKddc6022bpN51Pe6tJ0XZ3ffW5%0AFH61Ty92mXb5I1STQWpgc6ey1H9RFz0eatEjdZtZpTE3VVDvPzFojK49EKCUawFc7ZKtG2bmCmf1%0AAK+r45neQlBItEIbcjxnO1WQvtgOzYjA1BdqAu9Pe8LFsWVmRBxjlEERUQtwQJhgEjGlkruBFzav%0AQjLt87qIIuLZ/4hKyNgVwWYDx2pWMAfq984ws/dUO6zEMu24Fl1vROIEPAwDIinYMqtqNi0FO7Aw%0ApVLXg6DI4m3h+wOoLajbpNZd2cXYOyldzFvP7tpOrD33J/u3bOZeNJJmGTy3cecs/T/pHEO7f69P%0AgnQliOuOKra59R5VVW0KcLuR4WyntL/WNS32oTO3REf5lyTUZrInqv6H1m00RKzPh5oF4KtC1w+p%0ACZnYN6s+zEZ7FxO1+ua6M3H9gNC/CLGP4z1rZzPcjQs7WOBGGP3x1P+8/W39WaflSoDsWR9V42a/%0ANNczbAXw++zJXcDtJfFcXLwect9PUzRYa/+qGXiGCSGdv9H/tigAhOCmAkACQESGUqcIAQgM2hWz%0AMqFIDKBGqAqABO7vNQAkhzh0XZroLG/lrLdUNLFylBiIOwzc+t6ZWPwnXKEcKtlrEx3NTEvVqXWJ%0AL8ZbfotoWaBzYjVBsUWEtRS5Fxf9j24hqwAhD5EIGcetbtw07nA2pzkty8kenj58+LCdfjdthkAx%0ABNoM43a3udnupmnYTbvdzeb29SuPejIz1AI3YmYeW1gAX0JAxEA8TOPNzXaYRqjwD0Q0jpFqYQbR%0AbGZY5ZVAlLO0uJF1Bq83zNl/oE3o9bz/E28/4Br/Ea2nzh/kgT2vueBi3+W3baMCXPB3vFzsji32%0A27uXM4i8ImLKOTNFPPdXeA+HEBixwAQjjuN4s9Pbm5vtZrMfR2Z29cbVIQQ6Hueck4j1R6+qZlmy%0AlKhmYjdw5+aPaieidCAQVBFiXGpo4sO55HQ2D+0nfn5fiCbIFEIgcKxR9gg67dxfZpaznk5Lzupy%0AsivnDcOGi/8W3R6HKIKFPTXeZNVfhJ0eUuSzC9G2U/mkJi1DFd2oVnnRUrY0e0Kalxx3BkiATFxK%0AxvhP00Fd1qMSL83RNc+SAwPFwUWqpRhT+2c7nNqpgA1iGhFq9aPah7Ng0VYZDj3PNmePNPawcDdY%0AcoV3nqZJzfjQnPzsJ6IPtU2di/UKYoZgPAwDccg5L/mYUjoej6eUVTAOU2QmoiTZ5c5lWYiIKAwh%0ADmMYyEttmYgIgQfdoOdLlxIMdUNZ2xphihMDZuLj0VIWE9AsoObbQ68s9AAYY0wGYFoDZVdLBEIh%0AM2aGcwyI0jERK+vu5mz/NpvHt1fzAXR4sMWDLdp8TWULEDWq1nOXl6uKLcuG6pGsNWUx0qp8eue9%0Ab2EYADx1QPr9UkwzQG1OCgk5GDmZmREgIUldaK4pxP4ET5R161hvEfPqLloTvxFroFjbzoimRVvT%0AyqA8d4M6ROtGpe1Xnjjftp6fvI0ht3tglfjdP+yP4kqcjn1VS1mAtp8yUwjsLvSWWYbuwgVwxwcU%0A/wMAQFeQAEVAzLBjFMVfU/lbY0fc1R6vTjxjLhAGDChDSmCzziZJ0pzSkHMezLxuqoIomJiiAlEx%0AgxkoIPr1rKKqqA4K1WEg+wgKbQucO/E8pUIHA4CcQUSGgSlEEUumKSXQWo2pWxeAVY+yanfTkuCq%0AHkFQ1HowMMu+XxyvGEqhI8nZRAkwEHtP1GOUa/e0ppI2htx2BxGFEHOFZdKCMU5mAKKyJHVPXVV9%0AERlRiMhTG8pGZnKEdjHxEvTPz8/LssRxdNoGgDBEn0wnClMApwxDBAJz8b3fgE5jvp3dAWaqSuCn%0A4aVfV1VNsaBjdTQP56pdm/+2Z3vRQlWL04/IgEytcGFHkQBw7xzQ2c7qyWDtj29XXdXCijHhxh2+%0AkIDUkfCh0/f6FOKqj1rNP6esFbad65h6Ybj3p0GjrpWBXCk/bZYKO0Ve12uNLWu6R2c7KNHs3zUn%0As2yoGlqM5RQ61/aL334V8BxNCq4yjftp76W+hpzc/23Pv7iIvdrZXWwUUhEJ/JeMiApXhZfswqjX%0APcfLfLsBHgFKCLQhYglD8zut7x6ZmSkYOAKSIRCgqRiUetDlCniuBhAFImRAMwU0NgVACxyRAIHU%0ARMUMlJA5UM55ZQ1XZABW/DfNxjoXw5AHYK9tThmqw1K7Bl2Kfq2B1M2PY7k3hQ6bQRLWPnQGkeqs%0AAmZesuTPlNH+I1qtTe8UHpBCHEMQsGmiZVmWaUlpm1KStCRRPc6gp5yzaY4xbsZhHMc3b968f//2%0AlOfbu93tzatpmnhgYMLAAODFQnLWnPPhdEzzgojTND3tH7fbLa+wIjgNkWNwF5aIEOMwFTguIvqj%0Aq/f0W/2HmrX/QppPGfbM5fu2tiv+pH70jKl7bH8Rr+w6/a/qPsF+o77YW+1Sg/rWzn6rFkeXOOEK%0A7qVJIS1p0EoGXYHDLU4/IDD0wDcJGsKwJCEzBz4xQ1FpgnIbsogQSvL4KATw2DgzN7O5Ntc6I2Ck%0A5nHH7fRqIrgfh60YDJ17LFc5IIaIjK59IyIjEVku+EwAAGqi7kkQEXT90E34zWutXhlY20yCIvVc%0Arx2fRVyrzZXbrNoLDdY55foo9F5S0erEIAPtdnGgIvISqBmJiKihJVNlUwU0E0ZGNCKKMagqMFQh%0Aqpob/GSpEkxr7rbqSRQRQc20lvkNq2rXqCLGGIdi+yv2AE1NP8FVtcDAg4IgInjNJb8uigBLSq4a%0ArUuMagiBwzAMHLw+6smrjBzmJYYpxLHFVzvEmnt10CCEMHAIXEYkkiyAc/t+c2EtjNxwIInIAx8I%0AeFmWjGdpVwZgisCAwEQIwcySqmVVZvU4dgC49HtQ8+1oOfrEfVVmZqiWKwkRUVZxijRVCuTJmYzk%0AKpXbpF0BVhMRAVElhGpk8d7meha3vaC1zq2qMliBJ6pVkY6nfZxeYfVwSoXKazK05/oSUQPHKot7%0A7g90MtNzryx1CnCP0GtdufKV7K8WiIhKHQ4Aj20GQpB1XJ4IilU51BUc54wxElF7fNueVP2HjUp7%0AK0AblHUBJkQEhFZ0FzNbh0nUFssdjxUPrGvWoc72OC++o6hj+I1RWKeut4bVM9wmvynAMUbT3MAL%0AqoWuRvdCyXa7OCF8CS64GVZPVztRzKz9EjtZGQjdzqgKREJECBQCZjWS6pJVM3S8PT9sqmcbAM3I%0AofgApRfWgYv9zkpsXc7ZqFjirAtVgOp1KS8ClYrvAPXU8xlzc147ChGRjJkZJVs38zkrYgohoAdw%0AmrqIb8iImZkBTBU0i3EIYZimSUFPczocDofDYZ5njl5WQLLWKepIvef2/XxSNUq27vlaQzkERxIB%0AyG29fJZidLB3UsuSDVBRvKAnG4gKeDgnkjmeYjtG1TIYEYN/i0CA2m9MNs+hPPPSN+bQe8C0A4D0%0A5+OZXtcrwOe0B4AAoScnAC/tXpQd70z1GTKgENSUzrJJiQqG2gVVVw52BvXcfgXdSbeSBDAAGSEB%0AGiEqKgoZKapHVHlF7vq3T9O4zEElCorqv+3+CvpnYC0xDtZyVj3H1cdiDptWI8lbV8ugwMjAEEBN%0AwVCLsqjw8u62KvOsh3vV5EuB7ZpP297CFVVx3UH+kxc83mgIjKRgVdm0zlCAAlWJLaC+ZGhpESRz%0AUGWoqjgim0oTM3rC880L4Em8AIQ+dkYS40AGhCYqpiZqCGnJfqfWwBBuOJ0mmlVM0NDQCMj8E7pa%0AbaDmz1EwK71XICQwZCJAINQs4HSCQMjASMjKPh4DRUNt9Xt6Ma+EGVY+RCHQ2fxf5jAzM1EgghhH%0ARLya/D+yhZQSByQmVZGUmRlCQGIA4DhGZAzMQzQbUQ0A0nIiRhE4Sc6znDSfNH/96f7duzfb3XSz%0Au9vtdltH+5k2McYwDKQ6bsjMTqeTjMnMFk9Ke8oMuNlsyGsPDmMYIgDM8xGZxnEEw80wBWSPpm5H%0ANXRcpmegzR1Yqz98q+b2x8A4/RDth0EwO3uiEUCrvd2Nq24tONeDC6N7AfKqQ9dstkO44ijrndDu%0A/+aG5/y9PwixKq4vfgvN7Fdga/0eFwgvTYDUlfLrz1fsVMQm4qSUIMI4jprslJLfoyaM5joqeJ1Y%0A0dPpdHw+ptOcTgsZWlZUBCIzpBAxmQF4Ih8PMcboNcAcZCvwMOcUkJMYEICKmKpDwIosklRVQI1A%0AQJmCIYh5xBgBoHo+jgFVGTqpiGQjJGIVFSg1bLPkRYofCZjctxbV3WJ+rhEBGGAwEhH1BARPxgBT%0AyWhAzKIikkREJJlt2tz64dqnTrXMBekwnHsJEgBcvcnVNecCfeGADSbaY5BqMIiqxgJpxh74UaQ0%0ACOwLX1XookVphpyI/cSlEEJkYvRCrqYgrrA3AmNmMHW0ZyATSSH4+yEwimREHKJ3AFAtIwJAjEwE%0AxJBzyrIQAREwU4zBTAF1SSe1rJY9jCVJypqXvCgoMVNghzwwRWavw1Q0PUCOgbxIiWqR7ZCJlBBR%0AzUItFrLf75+fDyqgdNxtbz2jNYse59mLeCEiE3vZUWYuaExmqrospxACIqsCUXC9IBqhkVff1awE%0AFCgQII04z2OOhogcAwVG8qR0NiRgQiKADEqACmg+cFVRtaYuEjMxGkDSjKoERgxEgGSWwcB13wZF%0ADkmy5gS+ySWLqQZGCJEZkc3UDIhJVQt2rgIaMJLn5wOrmRiZB+YvOQ3FcICIiJrT6TjFgLZBA0Ij%0ABrWc1LygCBFMQ5S0mIHX1Q6BHPpYc5EeYow6SAhBxUwhDiHnbFmJ2SQTxZyTmbu0BUJADAqSNTXC%0AK7Fh6kn9DBQoDEBZAZA5huCZQVwzvQHAlSvfhUCYTeec7HS80TsRcdFAQYchuLdTTbBYUZypWlFT%0AvRRQ9T0WrnjuDCE4S4GmFm9CvruhuoiNqmxOaITGBExgmqWYJ1y4qXFrNQDeyAwMipmyx/w0hjOB%0Az0U+QwYid5eEELy28+l0MgSORAEtqSEUKxSHJrNSKX9lqhlACVQN0ARBCZSQ3P9AvZptgqBMYEpo%0AYAJiqR4lYAhIKCLMaBbEFL1GMWKSPPIYAyPkZck+CiYCQjZNKqTCDWXVhAzIis8JRYkEmckr/hgG%0ADOaWCCumBGZWQ1ET0ZQyESkH9EQ/cxdQA8sFAFPNhmAiZmQEtgIIAwDEOACknDMAiiizDcMQwhyz%0AzgRZDc2QjA08HscEkDgQQ4vxIUYxBgOFlIRZQxjiONEyq9rz8+H5+ZCTSq3tFwIpCBF7OiAF1mwi%0AWRXZAhGRJzwqeE6Iw1qIpaLOA6kWWJgCrU5AaISAFWJXzQyVrCD3+KlgoJ4fTIhqAAaOH+AwkETo%0ANixCQjJTQMLAwdVmIlIRU0MCQEAI1gWiI/rWQVeNanVsMjBgcv+db6dV/Ogk0pekUoPe/eubyP18%0AHj+PQCuUEgKoIVpV1az058yR4JmiZqZghMGo38BmYP6tNaELCmQGIAIQAKmBmWeYggEBotbND1Um%0A1D5E3IMWbM1HdfQeBXJrpxdcBgQPbzD0zFj37lJ9dQl6cXUJKRDWs7iT9LwDIWAS4UAAYCIIwIjq%0Aee/mW5bQy2gAIBFg8CFzqcLIZiYiHpQFRm4oaWZo9No87ox274FvtLyCY7UldvuHmKHDqFupp1us%0A/+qTp2aopg5KBYBQOlutk4VOoOFvNYFqHbiVOCsPqFYzt5MxESCWUJGcRZVq4vGFWRYADBWNxLIJ%0AGCpjQAYCboToT2MiQKJQrhRwfze3NO+8H2XA/kwD8NL0fuU8HmElTusaIvrMA6qbotpfN2AhmWTj%0AgDGMp/nwwgb6o1oAVAMuOQuep5IBmQJFCBh5CDh44JmBgFrOo5mBaMrzsixLWk5PT6r6y9/+ZrcZ%0At9vtZrO52e7evHnz5s2bm91uu93ebLa3t7fjMIybyQXfrPL4+GgmaVnwdEIDNDjR0czCEHPOHMn5%0AvoiAFiQxq0B8F38vmnb7pGcH/ztt34j8/J+rfcOiXCi01qXpd7UKvtOTG9do2q9WgBnP4F3ZXBWb%0AHEkVAOI0MrNlO51Oy2k+Ho+Hp8P9/f3jp4fj4WCKIQQMEYBy0pRStZxS80t4LmiN3IgOpauqSXJK%0AyQy0wlLBOZCGdpDnClZT6ExACtgVFO5vakDokFDNFdBvDe9JkkymGNZk1OLVqSEoZJBNQwjEJaSm%0ApUq2+GREbBlrfngY1Ly+ELiv5g0AvZlWNUlWMAWI1brRPC2eZVqSRJs1XSTLaob3eGqvOEwEDqGq%0AKgBedNZMcnTvJTEjcSEUAxUvOwQVRW8lJwAAaKVxiMiDmRvlIDo+DYopqpkJ4uButOa+c4m8xqsX%0ABWmz2czLMowRAJZlaVGmqjrPCUBzXiGUmoLRH3JQ+7YsiyhMZlTjujVLSkmy7XY3AKA5zfOcss7L%0AqcYDgxKYZGUAIQUPR+c27QDQ5Y/VYAGTnPOypN5REEIYbMBaO6f4N9zMi+r7xd1r87LM85xVUlYB%0AU2AjQ8AAwQq+i7pAaiACltBSSlQj/wvRdpVUTBKoFTxhYmYGRQMQcAfautPNzEQ1i2apUGKmqmIq%0AIoJrSTN1DDw/d0Gai96nWnXNkW5sAaqT3IkERRHRi9synoVa+Esb8keb3p7U28Ra9UxW8l4zk80M%0AmWKMvi96+QBcxeTip3VoOo/RwJp00OLnm3sKq1eNag3Hbjuf/S3XO0dcz3tbMY92xYoHSloURdvv%0AvoNXvu0CEnGb1YvWuHrvkfaW9ew2Dxkbx1Ese0h/m2pqmSOIZuhh//1gySCbgbiuZMAQkHIHkkTV%0AAAcATNEMxRxzWLGShZf0QHYvb/MUMXpiBq7+QBGxbIbYgKnQiuqhqgRFvi9Rr2bgMYedt8q5OhZH%0APWiXohwlYqUZjxuyFpVQzLglvgYRXZFubA3Ps2xUFYEdr0trugdYcVV5bG6pmaZVP/FYBxVPsUYk%0A5s0Qp+1WnvaPy3F+enp6enoaxjBuNtNmaJRcAoP7/duFUHSHu7Wr2sUqY7UHFW8uOowQgEunUKQd%0A/4xkRBxCS6BYMbcAQAUQkRiaU1CpQCsjku+bVuYUEUtNo64CFnQChlX6bAJnG8tK2y9qvZV6Cz/p%0AVGMPLwEiMKOOn4CaYsVzO9/CUEvNlVfXhyFY1kv3L1SHQb+/6rdkZahQ/zKUCRFwvetcjScM5U2G%0AFcAWAEjBwDGZgIBKOUMsIKE+fO7mgZmbAW4tG1Z7deYOVQRGXPIiIm7gt2oL6HmXFXjRwthjiOuq%0AOVvlyBwtJ4Bmk8/VnFRiKOqxuBrs3B56xuc7+8WZH94Dds4lXrNSk6U9pz6qKJUO6tY2TvuhSC39%0AXHd05bfSr2/jIf3zrcuOgSv0ByUjJQFFLKlHfcrJ7e0tdnUWm5RLNfywfxoAMEeAM5Lrd8QFHfra%0A9v9q9/QRgm2Mh8MPpwCHGI0QwUwMCNXNHaagom5NMaBquQQzjgMRMNIEU4nJmReRPE0TESWx/cdP%0AX3314Ve/+e1ut9uM0zRN7968fffu3c3NjZcIHmPkgW9fvwLR0+GYl0VFJGVEzDnD6Whm42aKsXmV%0AuM+3abNZ0COvUObgJf3qcrr/q2vXNeeum99Sp0YvXb9/7Ju/7w/Wk8x71Z9t3T09c7nYQt/a1hO3%0Aip5csaY8Nb0h9IKRCqihISeRp/3xdDgg4qswxEBEJiKn03I4nJ6enj98+Pjw8HA8Hud5RsTi6KlA%0AUGZG5p4SNsOcdJmzly+LhNG9Z2aWLecs5nGb4rG+ROTFfgCMKhNcXfdmYCZqlpKLESKiuZYLlqL9%0A5nmRJRWhHFflypkIdVeae8hUsZZddZZn5pb1Andk1gnHaA6f0FsTGiOWcyujG01b/0WFW/aRVy5R%0AVVWC1bNdHptzVkWDxmrPGqyMX2omHroFtGfQiOh5kiW6uxCDM1AiYkACFNHlNC/Lska2d8qAIgBY%0ANl0qWD1RMCtZ2d43L75i1VEzTdPt7a2aTdNoZofDwcfARDnnw+GAuMqp0J3uTfNssmmlUuzTpOsu%0AKOmsy7JktXnJp/2h1N5EYEankAyIaMzocnvVftVsDdP1D4qWJJ+Wk2vmIQRA4BgGpxkmRcimIIoq%0AzAzVI51ydk3sOJ9KmRKXkIusuR7MZdFMs6mZLXFBRLXsJV4MKiypK4c5g1oMoePkigihGIhWr10z%0Ao6SUimRs6CCxbtdYCVWEiIBNIJvQkpNvW0/EdUMVlDDmM85jLeNXlKjUg2prhJ1FyT1mbR3bby90%0AYCu6zeLSWsu0b1pxjEV6aGc/efgXYEuKbjYvqEqmtxijh4/4nVBQ5Yve0dT1Tnlb0ZjNnezngl3h%0AveBmpRWGpPw1JKRAREhga2C2luxNh98rTr0SoQ1QPWRnum4T2voJhFVCK4NyQ5VqDBQ8X1drvdDC%0Avuqii6zYCnCuWDoX9UCi9sY280SEwDlnzdjNcOlAeQixrtHyzjfMtxszipBnwZ2fSwRmxXdu1lx2%0AhUvXvkHTZj3QHQGYHHS73WxVN1g13g71EHGNvVXVVlPUyabZK33jMLOXYkJEAVHL7m/0OB0vGl/m%0AUA3QiAgQAg8GadGc0kxE4ziEwOM47o80z/PT09OnT5+mzRDHcdyMJVFFsaExllrHAEoqIgQes2Jm%0ApmDSOYfa5HPv23SLdh9+LKAKpqgCKuBBHIQcQ7Vp0pk2lc0xHRGw+DPJxHc3EQWKWFxnRZXSl+DY%0A26fvIp+4Atw0q34d2wfXGtXj2mx1eVo12vqMmNbo/Pp235mAmP0c0TPDlhlgAXU7y7kwM+zywrr7%0AP+ufcJR4O+cS/kXpzPn9ntXfFC9rY9QX3mJmJmt8/rr6Fb1PzyJEtPVWSy1JagP0OjD1WzADZkJg%0AKUXdHASxcFdm7sFTeu7dhIeyDM2c4eWK7Gw/AoCbewuzcCXWwfZ4jayEQgYEAI4x0X5CDC1Ev61I%0Av9BEJB2YaGO3bnttx0DTUQcO69x2K+vngx9kvfpq3YnWpKnWk3axUVGbrl6XBgCp2BztSr2+Onv6%0A0b0Y5Y4dli3V0E6tNep+kBY8YMOcmSKBmXhKc0ADSyJZxdQToI0B1bvCzrw5DgOHAUzSaQYooWJz%0AljzPS5YnehqHaX88fLi/n6Zxu92N47Cdtjc3u9vb22kzMLKHNoEWUssqiOBr08sZPZVgzXVAxM/u%0A1Nr6U+GbOdR/He0bmNc/nfbNnbz4dt0t9sK3162tsnbVSvwJUgv9OR+MMWJXPsHMvBoqM792x5cZ%0AVD+hp18+Pz8/PT0tSYZhiBOrahZx3MtmrOrFrMLyq4ezXTRJYmhZRIVLoM6ZQ6NNhZkZAuHqJDTC%0A5gpoihNUQCkfmvWCY31UkwWhFzFdh6xlPIjIASpK/JutUjhU8T3nbJiaWO8td5IoEXlP2ogaR/Yn%0Ai4jnNXDX/CufSc+lrEMrrxBJBq7YZtVcVS1jIgJjIkZyju4yJOh6HjdmDQCR2OvKOlafe9Kae7yf%0AIq3eP+f51HnFuVpJ2zINw7Ddbl+9eqXF7QmOg+X+bVfSHC0fu8BLqnWYodqDodoj2vynlErPYxyG%0AgSgjglo+nQ6GdJrT8XjMORmIqiGhGoiogBFBCAHJoPcIATVJwsyqslp0Ku3SU5nZA2q0on+rKlZE%0AIqs1jZJ6uLyW/FNiRGyigAdPIxogcCm1UDz/Lh34DCCsXTIzA8teUIqDmXkwM5zz8EZ+RZWNoSd5%0AX/G2ZFBX39fUl94npEE2espxBeI6QzlSVXLhoKth66R+oWI1E0ZveVmFubr6ZWfTqj/7DFtVC9t7%0AsSLh+Z2e7NorPETUgo2ZSzWm0o1OAW6zYZ28u1JjndfGDHvBpSrML8j6bbabQGZmVMUqRGz128+o%0ArtPDzS4NoK35vuhH6jpweWBOPcP0pzEzMTNHLJqkOVW33l53vv3cvyUi9xD2y9o73IqhocYsIJqB%0AOOdzB3XZuVISQEIIRYGtuO4iPo3rnEPHFrSaCEUkIIQQAjJViNA2ez37hY6lY3X++8QW52Uls7aC%0AvlgiQpSZg1k4CxmAegNRVg1AaJ6/aMTFbglAqpCTltpbFGMYRdNyPD09Pt7ebG9ubjbbMWkCZVUF%0ANWKqFXawvp20FEZaWyMYdFsq1GJQdRWIyMhorVMtzqOaMaux64td3BNweWCZ9sLWiOgiEQDOFdf6%0AF5oF5/KB53RlNbbiRao7u6dMPiJ6qPeZ6NuHT+QOeK9vhTw8wgtQwMg8+/RSlfLetzE2wrjgVxcd%0AbmNvtjIfmciZTnKRzdnPW//hakrXG3qq9vlXW9Nia29Xq3GDdagPJk8mOhtv/acfqcuyFgKo3IrN%0APBhZCRkJJauDSCEW3H5vzUZZZoawhFzjGmSHwC0/tpuYS7/ouuMoMCNz9NBjI2NgIyvZ154vTcGD%0ArNtfVfBz23OnidynvT6HTD2Puv0KANxw37tzG9+4oEy8MtA3Qc66OnkXJN3LUf3iejDaxXKYGVwZ%0AnfElT7t/btbqP72FXOqVrdYU39moImCgmk3RSYRD46pJDSSbGXgkAvH25g5QIcO4mXLSLItkU0nH%0AJR2+/mD5azMhCqp5COPN7fbdu3dvX79+++rNbrv54vXbYdyEEDjOTpHjuJmmrYcXFj5YERTWve5z%0AcsZXoHGstirfcLj+I7R+5frL/8DP/6aGXQ++eV6sv/U/U6uC15ksYuehO9/QrAqyTcT37FyoOoaH%0AOUlNRnXux0Tb7XaaJllEBVxYd4vM/nD69PCkCnd3YQBG4GWZ9/ujqgGgKeakyCrSAk7cacrDMPHA%0AzVanWQxMRcBzj4AIzcBxnBw83kqtAOywfBwxE1arZBE3DQBAnEMhNmdCGSMVFtbMhGcs2GeS14JP%0AhNzq9ECJmMVuPrMqLFaAgtADT2vUpbkuV1X0tvuGcYRab6b40wxWgaPDsymPdZcRYAlMM9OcoL7O%0A88HIM4oIGZFMg1kgCi5613PM3ZWFitQQzU+xYRgC89Esp5RTIkR3Afe0AZXFiwjz0FAxfVAhsDuN%0ArQtWHMfx7u4ui8zLiZlNlasx1TlbCyuSWqbFmWqMsVGgn0mhVJ/SZsdxDDavCO8XJVtWm9OS8qKm%0ARASaoJAHiAgHNAhmRIglNxcAQMxE3PeVUogxBMOAGFhzUlOVzBYAUAxyp5P7GrnDJHQnUzEan2f1%0AOMk07DFPPSMKhIaIWd1Z6sVhEKGgr5muKrGqLikdeQaAQBxCcOXT7ykRQLrqzP3C9Ty/kHql+Tbz%0AWolWVU+nEwDgMCATKjbPoTXsE0SAgiDtZzDH0BTg3kUPnbnHqQKrQtI9Ci66J7UEi4K90PnKylpk%0AWi8EIGLKJgpqa1VwpAC0WvfNjGpIsDbp2YpDxqDD2jkXRot85p+NOklaa1wIgJRYVnCUA/R8NGqB%0AnY0dlcdaeXJzIFhlWb3Ui4hNHuvX16MPcs6gCIoERF2aWQhhmiZVNc1abGo15sJjyIEdYaiJE71c%0A4dOVctZzcu5NjaUbYG3pHU7Q8++9noUZ5pxRCMDEjDKLWFbVEothZiaWDQr2snVbrGiehiBKGqzo%0AnNDmsPXHGVTuwul9EogQGl5GUYCxVMwtp4YCmKq4EhqYEC0gMJhZhTuuVKdIgohqahYADCklYXA0%0A43KAQjk7UAByzs/Pzw6F9QZfMZICgpqJuaWXCu4uqqqJKioRgbFpNQEgSCVEPo/7M4AWydMmwflk%0AzpqS5OxnkxFZzhcqB9Yt4ntKC11bBnAg3UBEaigqImKFgxGuIb4uIstKzHWi8Mps1O8gb+L87Uqm%0AamwBsUI9w6pytz1oZg6/FAKcBT/W1Hxw0AIzQFTrEqYMEVE90aR49QsJSQvEqFqAqkleQ2qd9bUN%0A68zdTHrIqN62Ds5MKjyVHwQXXKUY+7oGnUWsv9MHp13FR+gscTFGRBBVNQFkYsBSeac4fomIuWZK%0A+8qJHI7z8XjMWdw0RjUBKsQYKAIQM4YwNDUyBE/AKnFqF7wCO7ugB4OsXJfQocJ6xfJ8YnuXOzng%0AExbYNSNgIEMjz62FCurWcmUNxMsstezlPnvWId/InwZawKzgzOZ48ffibFr73Iy8iF5O2HtNIZbr%0A3aqZGfJnSvV2r+iWGKGj9rPN4c/x06v0E+FzD//+rdV+sCrsFgqbc/E5EJFn3zMxEpXgGdUSP1kX%0ATNsRGochULRRxHJeRqCU5jxn1azZsuTlNCfJ+8Pp48ePr+9e/ejd+zd3r9/e3d3c3CzL8vDwkGVx%0AD3AIRdRTT+ZeCWWdTPu8frYylHNr1j9au+jtf3HP/4dr32VF8Mp48V3G2x9LTZ6w5hsB8KCvZupu%0Aok9L2W1RdsMwZMvuc4sxMtDd3Z1rMjnrPM8cZ8/WMwNmJgxEJCKQksejWpWZYozTNIUxNF+EmZgq%0AKiCUkgit292HGigLuJiCqnYoF01qbO5Tl49dz9GcZbWPrule1OVstFkCAKtePmb2pOJ25IiI2RkA%0ANdSzqnFMPA/XBMJmd2BmIAwhFIGr+q6p1lDtj0b3cgAAGhBRIC4sb52ZckYGAwAFVAJkhACO0URM%0AEH1oHq0dUBGqm60kSUYO4zA0BwgiDsPggPNeSwZrIdPeJdu0dKclwsA1dNANKz690zRtt9ssK/9s%0AWhYAeM2klmp+PB6bSoydJtCTbpuWaYJpmuLxJCKmJuIwNsXBhYhEwMTEjj5aEU3O90LbUMUOkc0j%0AnFuop3qONagh1Hz1qmTS6lkqsjiCrxEGJkP1SsHlPHbiDO5+JHAwI3ZA/6JOnEuCAlbw4Fy8wDIb%0A2Va9yFUFP8z7/etP6O3T0Hx3Ze+vDnytueuNY7jviGrwWC+HYQOvEqd5AICsEqTkIPSTDFdsDWvm%0Aqq+yk3fbXB5U3AwiOecW9HsxIqv2KX+U1AKJTR3qz8f2q3NJq9ZVqp4xOueBbZLtymr8ktRy5q6B%0AlatDcOCgl37b83CzlRL6UbQ+EBE0NPhWP7kJIWZVYi6dd3dijBG3WyKSvLS3awmSLDHMPeO6GKnV%0ADG0999tbF1AAJY2iO0RonWEiYnYgnpJ6o4BAmLNaziQeIFAybLWWG2kq+Ho42jpLjRs0ryl3jpR+%0ARGVeamJLW4LGji6OUeeCANHTvKmACXebFB3XBswjjQGMjIgJIYQSHnU6LkQUY5BsYDgf56dPD8fX%0Ar9K8BOIpDsksiwqKbzoiYl6PkgvCQGway8sBkxekZdVksJbvroy0xqivQaFtd1jLkKxxwb6ziMhz%0AKPyqR4XgZehvMDP3kQOAotm5RtGbSy5mu9s6L7eSznaN5+yzZGRUikf0rd0GVU/u3t6iVIoaJaCW%0A1eGPioeTitrqoCN65WFuj+pfVK+oGRpqAT0yAlRTbIBGCOyuMiBwdW4at03BYwy9sterfN0zzVBr%0AT5vmWQQVD8Fr62vqVp916ftt5RTCzDc3t+5jc/12nKZp2HhPkCGGQJ5L5Z7Z+rcBTRmAfz4/dKqe%0AxtTPW28guNiVvrCN2zTqeIE1FXU6FKUa0LG4r9n11YZCKNHu67FyzrTLu5rAc93VC9bd2BG81K7H%0A63+b3fbF7QxndAVm1ssbVjOBLzr5p7Tg5ycxOooYarGvhyptAEDJU0c2IjN0O68VoVkQAcEqkA0j%0AIAEjhWAUbTDFYRrxhsy8OEg2Q5GEovMp3cvDwIMpbna7N2/e5pyS5MMBXbjkAv6JiCw5qxXbn9uV%0AzSfrKge4QPvwCwfwxSr+77mtWsVluyTol/CfX77zO7aeWX/zivQCwcX1b30LdtVom7xLFaOYiBBY%0ABfzY87PwtMxZheOw2d0gBwUUMEUgDoxEE2+m3e3tq48fP5ktInY8HlNKOYtbuJ1mc86e/ZsWUQFi%0Aao67GCIqLpyJHELKACy6mgcI2rIlTUvqkYc91HngIuuVqXPnGbGjBLmR6Czw2QAQvSJbP58AZyec%0Af9lycuZ5ZlpTYZsjF4ARHcYGAcAtfAV3HQtKqqgSkh+AiNgQFAzBFBXMOrHyjBjUSnxRG4B2Qrl3%0AFZDcJ4xETOjmTxMyQLAS9silWhUhmhEzU8BsikSBSlbFGAf/kE4zqg0ceNrc7W6maWJmDzZ2NcPM%0API/0IlKIKQZe82F8ICKiKmYlQhgATNdCtUTuGDNmdrgERHQ12BfCXYWBmLF6FAUkqZr6iGIckyA5%0ARDOgNHA7VABVVAZENEcxJcMSeMBdNlHl0VAKDKScs4LCTGYmpnOakyRTFDBBBQop65KkXynlms7k%0ALgdy7wAZghoYFbRVQHXET0ZjxAJY676I6qhAAkQyMyowWejs3Wq9x8ArCEezp5SBEGnzHnfyB652%0ACs2qVCMemRnQkFa/mfsJRcRRgl3bp0RUq2FhZ9PxhVZSqD5t7JJ+ca2WYe20hk6CD7V8mvMBREwp%0AZRUzY0Ji9NDWsjWs1FsC8KjMdQURMQANHIZhcLpqIn5TFVQVcU3UxzPDjZva1OzMc46ddNjm5wV+%0A+hKfLj/H9VFl2wJUkNDe/1awtPpwa/+w6oHV4iOGZg6d2jG9NXocrYLSE5kj+ooIA0SiYbtl5rSw%0AqgaCEIIieBQC1dZP7EpaXZRsG3f526nxSIZEqIrug0aoSiMCKFLv5wAngKyScy6452XUK7yTmRmQ%0A689t1UIVUhtt9FbFpsWxl0I/96eJSU82cH4Ddra2KsiKqhgIkkcKNE+RzzPVf6ooeLl1IIsYcw5p%0A0cPhZCDDEAlRDY7H4/39/fv3b0+nk/dQSDGJZYGgRBSQlKDtmjN6Q4aSau4slxiYgFq48YqXW87K%0Acla052Cnk7Qn91YtADAkx9+3plgiATJSKFOjSWsBZXEp98wWX7iitPh+s9ptbPy8J6FG5z3l97IQ%0AAPjI6iJ1URi2LlbZ5v1q6xqY057fYnH9n2kpdVwpIGMwVBN3DiNZYY8GCKBAhKAheBJHWOnfrd4Y%0ALnaHGQIoUWgqax/+jKUkYfC/wOChvAMPRhYpYsCBBwwYKRpZwOChv4rlfx7pzmBe9BHYV4iIioF0%0AnuePHz8+PDyoKjKbGSOaquMwuT0KSkwEzPPsyWqbzfbHP/kX79+/32w2wzAREQZm4GzZ7beuZA4c%0Amhe3/TVCV/DZy0R1relmzpxWF6eLCXZmPjADqBG3Bq0UcfmvnpOc3y8eaujKF5YAdDMDOLO/ABR+%0AZc0uU19U6LZgpxQeja1iF56FQPfbsvoaKzMBM+iiyi7F8mtXJfhhBgCrmWCloupp6DYFAoibmLFA%0AuyMU7Fj4gVoo0m2xta+7ijpvT2W72I+r8lBfd1a1GmbogVZuxQvAMGBkZkl5wWUIG0ScTyc5LTnn%0AecmntAiYp/0CwGazdaHT/WlQjk/KWdU8zL2Er9Q5+sf26/5z+9Nb25YvtvOTptOWAeFym322Fbrs%0AUqE6K12xr6uqO3tdpHDRZxzH7Xbroa3LshyPx+PxGGM0A0QchmGaJheJPeM2ZzFDLz3TRKgmsoQa%0Astg2FCJG4gVYQdyISERgZ4YG9Lp2uE4UtxqPVX2FqtW3w+nsNGViBcNVsMPzxAzouHCbIhciA5un%0AiLQEDG3R1HUaHX6mTey5ERTade+2iJTjvEn552TQzo8mtBVm048IsRg7QRmJCc3QEfoQjBECYWAO%0AiKG495GZkcF5lCs2wzAMcRhiDEgJinN+HMfNZuNxlVblb+85da2XlVtEa5u6fmlaJq2X5/Vl6px+%0ARcEu2c4Vs4drRnFz6+WcxTRw9Kjm5jwvch6ZAYKhEYIoetXG4KK6efXQJuifH5DopVyzdzInD8v0%0AnFgxNJd/qVQZXUVJwqziaEgugaGi8gugNVDdOABQYmVR1YEewMwsDkOZTzQ0cOgJIgIGUYOKmdQi%0A5FvdZqzaRr/Tich1Ra1nVFYNHTKQq/3Y+fHcey8iKa2qY8vuBgCrWfeNwpWQAIvHu6IxWw2F6MnV%0At3+jjRa37M1/ojmpKpZAelqzr93jVL0AF6qa04kHnjTorJwz1tukA21qejiey6wAgLTO4cVkwhWP%0AJfAiNJ+NwbnmyXTlGC9yRSf6NB2giPFn2X3Xwl+5py7T6pxvPykU5iYMVATNOQfyOEm8eCB2rV25%0AUDMuetJv889Nhd9GjKpABClnh4YuGGMe8au1AFyXRLo61uu4ENYQ37asTpwNOK2Qa5fQa52ZoDCo%0ArudtO1NXrw4aLsOZJ/mFZW3zk3OmwEgc45hSEsnLjIgYeDCTlPLheX88znleNGcscAbW9kXrQHvs%0ANTm1vxf/vOgMXBEwXcVx9PRTqEULozYzQNNaT9u3p4kVEH4RV1rKIp5NiKPid6yvU4B7M0rf8wua%0Ab1cKg63AaWZFAS7rbqvwQBUcrue3RGQ1SdB7W1VEh/jB3TZ6HJQfPb143+KPVppxP6d7ZdFNnKXo%0ADhq5DxYI0bH+DbQGkF4Ms8w8YUBqBTIaQ/bGtbVTphBtnYf6QEE8wxxmQERUy153+vn5uZ8fXbJV%0A4PrWMZfxVNUlgd1ud3t7O44bHmIBcjdDZRxaAlQX/2VmZi3sQlGp7tkL6i2iTkmTrrpcqUJxSQBE%0A4cV4gIu0bbNS/AArDChVoc6/oqvUlbPfQg1KPxe8r3ns9Zb31m/V/h6+yhm+fjV0ZP+5b+0zuFZa%0AgxahsoKLff0ntsBY1XNRT+ABB1Axcw4rIiButjVTqbjzvXUBAQAIDdCQmAOoqanjdSOioWUVUAPi%0ArMZM02ZzEqU8sJV6AxiYmJMsXiEGA/chBM6nEBGAzfxooWJAdbrqVu0bTqarBe4/f985fXnBvuHt%0A/xnbdc5JRT789t/imbj5Xb2+3ywfXNx2vQ9f/ol9+/Q2NQPq5rSq2nmQzDAMfshlydvt1mucypKS%0AqBkOw3RzcxNjlKzH4/Hx4eGrr75+fnhm5vm4PD4+muH79z9KS04pZdOvvvpqntMwDGo4jmMIA1F4%0AfH5OKc0pm1kcKYSBiHLOi+TTfHJ+fTqdEJSZCbzqNpiiqRdIR0MFEVMLq+iG1jw2bgusp+M4jliR%0ADJeUSk4aEyL2pQtd8WjnXONofk6ualWNCMUu0hV706YbxZqd+lwDRMTmRC0lmsxEJElWVa9BQqWk%0ArCEWjYJqWSbCkpcGrmw7gBj7CeSzpIhkIgqGZJ5oiCYBy9vRre8qIQTolFiPfA7EVGVlj8Yhopub%0Am2mayEBEySBwqDA2hQeGEMBKyIB14fTcShkRoikycQyU02Y7zcvJV/l4PDKzF+w9Ho+uErtGVAJr%0ATZblFIhDHDw+1qfd0blETcW2N7eeswoAXsgXCMoqmzKjKovqMAwhMJiRKaApcFZAh6lwZwYTmqrm%0AZVkkGwCZFTd1NpVsOddc1lr4hgJrrbtb0LxUVJUkhxCAKS+zqBo61IfH9JZFMzMCw7KsRoAqySqA%0AFsUQCB3sp5FWzQEOzAE5cBxCHHzji6n78ZiCB5236PEwRN/XFIOqLikZeHVHQzQCDIHMoq4+W2PG%0A7e12nucwBmaGGjKKXYxcr3ZWSzE6D0Emz9p1I1pjNVTLz/pzmpAKAL64LUz3tMwAkFIKIYTIEw5I%0ABZ3ezJiqYKGGVDaCP3+aJqs1zFAt5xxjdEcMAnhBSKp+aeqAgh0oC6ofrW3YJrNahWTDji2X/pvT%0A3su6CpggAFa0v6a3Q+e9DHgGUdYeroWVrAg3TcTBqki0MAozS6KO+EKgAweKlM01GQUoCGQcEGkw%0AUUQbqsUBz8PneguFz23u1suTPlxVKKcJAiIIKBF4hrOJAxkbIoIJIWp1ra+slVxsyin71l+yJM0K%0AtUAXIrp5y0vbaIm+LpMdkJjYUwua9N+kSTqPZ5ZaUKCpzYXPM/Vdsm7p/Z5moAyBEQfEpAIi1hAK%0AKq8HDIwGqmpc2DsPcdLp6XleluXmdjsNAy2aj7Lf74/7w6dPnx4eHm5fvUrJDYtopjn7MgWoKTb+%0AF5kIqTo5zurJX0jApf8VoVpViRhRiZioxFyEEN04klJKKS9LaiSXczZkZjbUGKOp5SwDcc4yz0uz%0AfxmymKoKEemyODG0bVJqy5E1ugVc04LGYYKqmuK5AatfsrZGpW9Yrdvr/jpTLBGR0QGZ4rqXi27J%0AAMAlwry6f6uyyhgAVxSJ0KFdXHQSABQ1EisCAwt4ZkvzfGLzhbLx6hf9jE4iIuBwUrxaCV+U+i6Y%0Aw/k8aIs2X0UZAg5BkmWFrAAUhlgUFisQ9KGXXZmYkMAQgWIct9ubzWYXwgBMzOwlnwEQkA2gsYLW%0A1a7zDuvcIQIAQ9FPTUSBaygerXHqVOPau8F+TnX0Z6p1c+W0Ar2mcy4IfyYS+Qp6rcbxvCj5X6zI%0At351dkDUK/XOS6NPHcRnPr8EAQsAwGRU+uynv6jlHxAFmjkQNT4IULHFNcmiWmzMWCyEjoFe90k5%0A3nrC1VIMj9jQXNYyy5pdGHKoZzADwLDdiuF83P/uq6//X//m3wAyAL1/8/bN63eqXy3L8vj4yDVR%0AM3JERJHkpc08qhORoMr0nnDvps4yMrUabvCyR9G/6TQ6+Z46MH6rNohnqmPf9Pvr29/r+Vfvw0uK%0ARzUjvL5eMjq6nXP+CvqOOnDft+t+Xm+Mz/229QGxJoZcPepiB5pZczxqTf1CRI94xOpFCQyHw8Ez%0Azzeb8dWrV8uyPD097ff7EMLhuB/iSMzTNH348OHp6ycz2z8dkqbtdhtfxRiGeZ7v7u5+9atf7fdH%0ABkiJiGgcN29fvyYi/fTptCQ3TBrsrGpTRERxMDykRShnVZ0QwxCBwLREnXnd15yTLdag6ud5buy4%0AZcGJyH6/v7m5cY+Wqu73ewDQlIEJbE1PIqJWNbFn6KtRvDbRZm9ap9clCVUt2OzmATDFntrsyiWL%0A2MzMHEnFlU/VJau6iVvMiNCImVaG3lQIf6nbvJg5cknFMSs1PHPOrKCICI7URYFgMYWscDBNaRzH%0AkUlVgyrFQARKmhGX6ms1M4iw2+38TD0cDvf39+/fv/ehLcuSTjPvtj4iRHx8fExpeXp6AgAPYG6T%0AD7CEMICYSxU9SEaM8eHh4Ze//OWXX34JAK9evQohPD09nU6n169fT9N0d3cXQnh8fMw5P+0f/ZnT%0ANDnM1du3r0Xk97///az6h9/99kc/+vE0hB+9e+9TtD8cUkpTCOM4eoRuSklVZtHIrnKqabJUkgaZ%0AGc1M8mqG96BgIlcLgRBp1d/AknX1GPxi71H0zYWhFHdlYEODACaOr8OKioYKlnOGEBhBrEA5NJhW%0AGWKM0YKZZK/lmG1RA1FFEbfpOA1kAF1mMxvjAMyBmabJSfR0Oh4Oh6+//vrdj74YCMdpAsSU5ySy%0AAERPksfiXsiqbGZGIdAUSzSymfEQHFHEa2I5JdvRQG3cTCGEcRyPqjmLZlOwaRg9Yzyl5BEirWZB%0AQ6hCXDPhQwie9W1m4zjudjsiej7sReR0Ok3T1ETSZVmWxSzG4mquDwkYPO7aDV5E5Jlvqmob89xy%0AriWdRIQZmM/AogEIYDVwgF1yaawKoVXEnXbRkEA/n3nloCyVnxCRpYzMLT7QzBTUk2abzFB5u5gR%0AgPuw1xhsMnGnfc+vmHlERMRlWcySgZrhGMrAReSUlg2OIkZEcRxU82lZfMuP29Gj0B3roR0EzNyf%0A5XUSfN1cOG5hFxawirIAQy1h0lWVxzgwki3JEA2TAXhkwxodE5BSEBHREL0kOJgCYNV6S7qEWRH7%0AmhmFuexHESmZ+WOBcjUzIKqAFEZEaGg1lZfUPCwPu1qaWCuZuR2HVCkwInqsfkpeIQznOTUp3I1N%0AqprF1JKZDSEwU9xs70I87h8eHw7wCnabO+Z4f//wb//tv316enp+evrv/+b/8Pbt2xCGXCMsVInZ%0AENmd81LLE8ax1FoPcYBawE9a5CiUeiXlM1rEYiBuHkU/Oy5Sf930IBVnzk+BcbOLMYqIp/464Tmr%0A9CCLaVJJa6m/MYw+A1CtD65NKHb6Kq2+TeoAgfvuNR24bb2ma2ExI67nICLGOPZbDc914CoaOaMu%0AtQqwhvm07QNGqoW6Wqpz27AeXex/G3mbGaJxh05Ud0fnADRn/p9tzGzn0PFtsP1tbSD9nd17EQwL%0A/hMAEKKCiIrMRLTZbN6/f59zfnh4YPAN4hvYyNaX+vo6p6XT6fn5+Te/+RUz3715vSwLBXb21slC%0A2LTM6w6XPOfCLaWV2kZEqQbH/nZFQL0Qdz+ncRh0ga14Lirjeajg+htcyz5fPWud5DaxL0n+f0y7%0AXsfa7W/WFLTx9nK/oUPBX4v3UsqRFPtgCOHt27f/7n/9337+13/5p/c/AFh177sovFo+CMBAitW3%0AqxwITSFxX5B6MLwws2rx3Kt6XdBCOeVc9C3NrGrmFfzE04XDMAwUOJselzmpWF+UpQaII3pxuj7s%0AueSl+FS1Kfv8qnzWwvFHte+ixPY9+cHsFt+rfY7QX7quUDfM5Yav337H9tLPL1u/Unaug/2JDbtg%0ANqdbETmdDjkXfDU/FK1m6LkYOs+zIcRxGMYpxCGrHU7z49N+/3x8fjosy7J/fj4ejzLIF1988eb1%0A28PhMGchCi7Tj9MWOVIIoI5WXzw2VN197qnIOSdZ5pxABIg8wwqBEUumDwCqqieFEBoTIJpo0UAQ%0AgEPw8xPM2J1lzD0kpqemuRtHfWKZrOK8QrcRzoLQDM28LgsbqBc2ICIDr+NpZqoGWi1yXoYJOqTu%0AJo1ZhTLuT7siqSAQUSx+GkJEQiOiUFWU5qUxUUBCBkL0Sj5GplrYERpASbh1WYQCEdU8qALXRCaS%0AzAiBAmIMgYnADLU40FwkWqX8Lt6VAdHTy9TIwE9W7PAYzDy1iUvpHwD362KVnZuQoaqIFgKpBlew%0AGyK0Vw31M82DEF1MAaAGOi251Ehnh6rqpt2py328FNgEwDFyAAlNkTy3x0Qd1gUAsIKKF2cvISgB%0AgGRtuKDuiMA+RZ/Q1MCrxKs5jQEYNeuJqw1QEtbJPKeoOPwJtFTDIKcEx6SlgORyBAAgAJknf+a2%0AEEU/YTJRBBZDBWRiZAIzTASIyNQ86ogGqIAKRCBiIAJc3DneS0SxDAhGjIhsJbOAVpzw9YBreouX%0A3tLqrPQpat/a6oZao/h6dkQ1wwJgDavmWnYbznGhzUwtqyLFgo5HiETIwanUk+AB0Yh8DxpIJosu%0AdLUNiKCgQu7sbaZhjx9xDFtXkGrohA+z4dxC+YXz56sANjw7CzquYu1XZoYKjhJcHkM9n28gfO1c%0AWbmEIRuWGLD+veaUZbm9lANyQFQERUOMkePALnw6BzO3eqgOdaFX0cWMEa9LH0PRcNokOFcpS1+M%0AKVeRhJXLrQHGZSgEgMiCIVAIDGAmgIimiA7hauqY7N5faPFZLa8VSw0z6FSF9vlaZHRJscfAs26M%0AbWdh56JXVc3Wkg78kZKTi15mYMjIUJ1vBoBZhZSMsMSFOq9zECUAAHDb0Ol0Wk5zznkIA1Z/KRY7%0AoSEYsaP4qhiykntZAAAIwZDOK0G3AbLDwMNZ1HHT59sV33duMpjn2dXdzWbDzNP2xm1bwzAgFj0w%0A52yIRli0ROBy2pgNBZJglTOrrrjmJJfjw/VQDu1KuQ7rQXO9NA3+3Z+MiC4VNNNY2zNlBiharTVR%0AFGAo0dEA4Mmczqjr60oaCFHlIJW8yqkAKEWsMI//AaRifKjZWAawbuayM75F2MOubLsny9T9tSbE%0AWgV8w5aS2s2MMxa/2YnNw9LNSAFzVpHKgZGgMnMuUJjrLqAKb8nMYtBODShsGRVLLtq6oztzgJm1%0AvH1EJGMAEFs5ZNfb2nn0fB7/57V8e21SpPK0woKbxfkbJrjO82fuOefb603/QNpIo+H1vT2RnL//%0AbGAGlz9st3aW9+80F9+5lURHWBd4lVatWnOxCYUcac0MBFhZsBpIoWnX1MGa3TSEACXVq47UTMWS%0A5Gw6xDhO23G7iWFUz0PLRrwi6NS58w3pmDsvTEQvdmB3dF/cc33tM5//+Na68c184U9vf+Lzv202%0AfrDHft9+/unjamdM818ty3I6nVQ1xtFPFFV1Fc7Mcs6n02lZFqRS7sg1ZLclZ5XDfHr69PD89KSq%0AU5w8E3hZHPoyTtNkQCEUQGCrOgMiuvZLMRiB5pJnVRRFsWYV7om5PaHZgIrQXIxNq8Dt95RiPI3s%0AHf2+0+hgTeM/wx64+AwdLLNaqevTdNrG166nug8Z7VfQan0p8BR/j9ECRERXd6tCXpa7jdRf5Gmi%0A3vlmlnavMhoQqoNhBUZmDIQxxCGGMcQQwjjGKQ4GMqekYAxQrGyrYIoA4PYIqPWHrQu/LDJhvaGJ%0AjI20rrmQE5LDQbsm7D6i5sP3E1fOw6ugMtucdalhvVDxfmOMy3JAxHmeg8i81Mw0pxME8djgqnKI%0AKgEwKoAH25iIqICgy0rl1HOqRkQGRmAtym9fhAZrtNQZvWEN/6bzqQBUMpN2/gG6poxqxazTTsN6%0AmtSQQhURlbV05wV9ejNCtzpUSg6I5s6aEAIPkYfIsUh1BfCUbCXpImAVmaatctuAbqzRGniGnfp9%0Atis7FaJtQKsRthdr2viP3++AZ1a13xhjSEFEXlSl2jOxej4b+ckVOnH/0ibxt1FfU2nvXmhbFV4S%0A0PpfdQKNXh8U13JJffKKquV+uRfTxno+0H7eLHrWxGWrMdWizS2w9h+RAzrwW/uqGNRQxym2lfUF%0AxfMQ4jZGa5b97ihvW8BD2dtsXXSgkjcQKSIikwM8O/9Rw3mes6mI1tvIpGgptUgnuNbXXD1mppY9%0AzLwdDfZSa11CxIvC8v1IoWNoZT5LftuahNlNSOMJTvmgiobmnIeMMpiXoIdSUpubiGgFE6GYh8zA%0AFBUhnONUNWnT39jeVUS+l72CZ1TXnuDL3XZoP3xf0Nvb2y+++GJ7c3N39zqOAxckf8s5H+bT4+Oj%0AM+Hb7W632w1hRERHUR44uIGpTU5BHLAzNQaxoB9gV/K0XLe1zxfLYVaWvh3iAOCIU420zCpeFwAi%0ABh5cbbPqBL5WgN15bmYA5LDk0AkYUOAZALpXrJOMAgB47t/t7rGLIXyXpuec55IvvfS5/tPK4bXS%0A4Qv+p15c8Xp7vV/UKUpVG7ggMGEtAGl0ycLwXBmrxyJ+7p4XPlybDr+l+dlFAPqDoxtds+h/iNa2%0Ac3/lG/rzrTTQn3EX4sGf3sKck+u0ztqca67bA8DhzKkA0GSGSLFCZxk5CphnheSc2RGqSri/AZiC%0AzmmOMfLAoJZVdBEiAoJxM+Usz6fTL371y//3v/n//F//5//zl19++frtOzHdPz0/P++ZmejVNGAp%0AuAEGViBT+hl01aAWHluPDU9O+LbWe+p/mMjkz5P7D/auz73Cr14M+iLaoecIV9EUl/HP19/+IP1c%0AO9Nby77x5srlvz0KutFzu+5axzBMh8NzSnMIFGPc7XaPj48fPnwQke12+/792yWn+/v7x4cnBLq9%0AvWXGV2/fGOG03dze3v7mV7/NOT9+evpwfx84qthudzvF4dXdm2XOOeeU5gGneZ6RabObXtvd4+Nj%0ASnI4HDjguN04NzbUEMLtq7v907NlS1lhTgYUY/So/hDA05WL1JWFiJAYBjCzlFJeUghhCHGe57yk%0ATHyko4fmjuMoYIfDAbHUiSsna5UMithRpMlVbHJhw4WGgkJHJcvRg3uxy4R0eTQGZiSvHyMinlzU%0AIsSayi0ioMZIQCqGhkilJAIIGJW4IFWoWgF5NG8Bi/I1FTAGBCw14bMkBYuMCEQllN/r95gRxoEp%0AMMUQwsRxOZ1OInJ83jPz3d1dJBYRSXkYhnfv3pnZ09PT/f29iNzd3RXzB2Cal2EYAjHEAQ3meTZJ%0A8zwTBebYZ0STeY2T7Lm+wzB4UdnXr18Pw3A4HJ6enpxxv3371jOBD4cDEW02m3Hc3N7o09OTiJzm%0A55TGlNLtbSnP8OMf/zjG+Otf//rx8el3v/31q9dvmXm325VwvkX2T4fNbjuEwWwxRQqksKiIKRgK%0AI6nXDwRx0gKxuuygAqoiZBSBiFBxlemtFshBLZ6IahEAANUcY2QA9ZK4XijUkJhBRb1aYbN3mpnm%0AnCSEQIAmBkyqJiLLfNrtdoiBkRYDzQsAMdo4jsuyJBGYZwBQAM+gBtUkqpqygpjtNpvp9hYD0zGk%0AvJxOp4f7T6/fvgGAOLAtEik2p2tCCy6WqlNvrZeDiDXAu4njDvTFQM2VRIE3wwgAx+NRROa0FO2U%0AiQnVC4+5SFwzddWDKZDdFxc4AuFxf2jv8iV+5r1nhruVxJPPj8djzvlwPO62Wyjbo8axI1LVpnx/%0AuWsLEbe4DZFDwEjDsiw5K1h2d0/xqBBCQRA4kzxabN4FH7YLsxeTSgIAWAMLW/zImT3IzBANkQ3X%0AGGbrNFIiMst+AmrTXqCUblBVtJSVWw+1y2QBL41GmBOgqUnWEoevaZ4lzTrlzWYTIw9DABgN5Pn5%0A+Xja7/f79+/fb7ebYRoMzdNxDUoKt5nVoJnqBAPQoqaSM8ASZX06xRhJiZnHEGmEGbCk6JsSI4ZA%0A5D/MmBzeDGJk5ikECpHCTKfTaZkzBSILCRFF0OICSbLvKEEmAkIARQQFVQEAtWJgFSFViaY8RCJi%0AJsvZy294DiSHUq6pEKSZXK0vIroRqsSEq0nKs1ostWHCtAFEPB6POS8AaiYxRiYCzGBk4EVIKRBh%0A4BA3y7zXvYrINA5DnObl+J/+09/5IfJX81/95M/+7NX7t1ZU7iSC4JDEHggyzyml0+k0jLFB3wGA%0AoqpZUoku/rZRUPVaBmYEy7i93eHzmhrgtkgi8qBuH+nz8/OnT582m83bt283m/H9+x8ZFoYGTDnn%0AV69e/eEPfzgcDof5FKdxc7Ob4kREDppFBp4n0uhczMwIzndNEUTUGjr6xVdlU1zLO1Q3i7h2nUto%0AWO/z9ypuRgDzEEZ/vrZY18KXAkACZKzO5BI0UYs59Vu7kLr7jJrkhwjAVfPs+ozNi/jCuPhKcqw2%0AgkubBSIgehGZ+tjywG8Q2QlgxfYvzWCz2QAAwE/I4OnpSVW9ggMiIihcxQYT0WacAE6f7u8B4M/x%0AZ3evX5kZggCENqIz1bkgvWMvtAvIBTQaIkKJdDIzRzFdH2GoL+X9vihRC3gSk70g0X9f/a9XMPvr%0Any/v8qc2OxfsX+qxg015TEG1g2CB1mwE3/iVy6Uu1QPAMAzv37//9//uP/x3P/9v/8SuBlWFGhQR%0AGEvuGKxYDtrVJygiUNVuQcGP04aIAw6uUTd9k63bASZmJmpmJppzzgXMhoDJce2aFbBymR4nsIhU%0AF+ZnM0OPMfhHsXD8c/uG9sIx8JnWuMa33vnHteafwQqU6q68FgJtlt3v563YdKry5gLN8XjyoKlp%0AuxmGQcBcz5mmKaX08ePHr7766uHxeVkWRAzMuXgnoKUbuQcYA5vZ4nActVYhkAfwXrpo4BzIpHUM%0AzzHA+mPMb1tSWpalpAU6Syl25zO3BkAFDzyHwkJEwlV9VetgHhARGzTiWahFMzRcmN4v/CdmJipg%0AZFxBehpvVPMA4xo1DR4aitXK644wBgR1I7+ag/FhKQdsZqAFlwsIkdnVibXzUAAwiahA+rmvHlce%0A1SQV71s/3uZ/izxwhcKGDsqyOWBd6mqK02az0VoMyenBs0mpwo36df+bUrIOtaj1ypVtD1JgZtGS%0AFoiIgChmXlIUmFCViBQAVKxkcRZkf4BiDlc9qxybTbmGVrbFaidQm6jeOdPT6tk/HeLBqz86DzcA%0ArPUPsMVHl+ZzyMyABACCTkK5JdA2QbP8nBkBKhR8kTx8OyNBCMGTGHMfH1ux0y9IEasDymqUU3ta%0AEXO7cakqwZqg3pP9hQuxfXvNBtsGaWTWj7EYEeq0MLPVeI3GlFqXtAP7pVq0qeELIKKVgWPfVahy%0ASf/2npdcvOvic9/teuel1RJ7oQfMTKED4euN9/12s7NZWoMjrBMWtcMCNSwpLZIWAmAExmIZnOfZ%0AbxuG4DnvbRQ10KNE1/vua3ErF1O9jsK0+eGtymFWS09hdfI3WioXuyETGRG1NLO2vjFGMMrZTLFh%0AurhlsOy+xu3L250tl6LfHh/XDxBeav1y92vXk2X/hDYPdt7bNmpiQHIPmxJRYGJ27wgBAwVegaks%0Ae4dTSqfj4vWQEJHqidxXsoWOkzRDG3XA5g5T3xbic4OlGmVj1U/eoqikwn/4nV79gZnntCzLLCIU%0AC0k0UbsRv9twc85DIGefbaKkA93EK/lTPodNVGb/rPMXC+T74qLyhXcu51y8z9qxtcJj11wP7Opg%0AIaIhqGj/lvbYC8zhF3t1/bmtxboonxHl6IpP9hTYs4UXf36x6NaZ1wlW2aPF13zuOe29fqQyM4Ya%0A1YVIiCJXHKDqFxeP/RwR9gOxly5+5/YyRf2X0r55fvrbzhb3yrPVPlyfqi+GAHzfFpQUFIEwAAhg%0AQLSApCbo4WBAgcWj6JwQc0IPtdCCgY5MBAgBQSCZERhn8wB8RPTUQzNzI3cIIVkCVWJiDNNu8/zw%0AdP/89Pe//NW/+f/+L//z//R/evv6zevXb83s8LxHfAYAu91txtEL7AFocQPrKh8DlF2Phuau4P/c%0ATuB/6Hd97hgobvfun+VNnRO4T5d/KW+eLvK7uvbt7t9vOJ++4SelY9/2Q/vOTmCuePdNcgq1sqtq%0ATiltt9vNZjR7pff3Hz9+TCntdrsvv3jPzJ8+fXp+fkbE7XZ7s5mGYXgOz57tSUT/Ef7j/R8+/u0v%0A/tP7N+9U9XA4PX76OCdx7JxhGjmObscNIXAMsixZluOz2W5bTmOJXsRj3I7LcbFkKStgBuQYGMBU%0AS8ytmbnDqlZr0MikuUiZ7r+a59m9UlbLt3hZvyUnRMymrssRUVBIWnRp35yASJ6aWMPDDA0b6IUh%0AYtG1GjRI0xnMzBMS1zi6LIvOFrXomQ1OqWkdBlkTKi/BorGrPgpGhEkMQIl0jMU73SxuXCVLIwzM%0ARkSUNZNKyqKwKAZjJBULhKqnpmbooIHQlx5yFpHnh0ci2m63aDanJWpAxLu7u2x6PB6fDnsievXq%0AVc55mqYi8bhbGzF40rgumkIYBwdNaYIFU6G3GOPr168R8XA4uKfLvcqPj5++/jrN8/zjH/94HMdp%0AmopzMktgR51JRHSan812TpDb7RYA3rx5o6q//OUvzezx4X6zvWHmm5sbgOdTypI1nRYeYsCQSZ0z%0Agwgag4oacCnAi2aFNQJiqaTn8QjqUtwacNvUXURERdcqyWHZujAkIuIqgGGn+RACMJioYskZQwA0%0A0CwlQdrATEXAU2+20yaEsBlG4ZDTvACayJwSV6NvrNWYwzAiA2YQBfexb6dhmDbMXHBeT+kBHu7u%0A7gRkGIYlzwAeml1cHAHJEMHEX41Y8h26KgOlYFWJJqqiEgBwDJthNDP3L/nFcRw5hibe9eoEdVG4%0AzpHGcQSA/dPz4+Ojqt7d3Y3juNtsEfF4PM4pacWT2263p9NJVJeUxmGAqj9Dteixx2ISZc/iUPWF%0Ay0lCZCSMQwBMkmvitcf2u4xq1XNrAACErFcxmdefy0AomOZLT0IZsphhw3qFMuVMAGatnGEvQ7Oq%0A5nNAIDMDzaoqdqmoSy0YZmaGhQtJWgIRY6nxLpIOh/l43J9OBw+jAIAQ4263M7N5nv/wh6+SZP8K%0AEV2ZbGa7a3EzRFYpqlRTdN3C6Fj3XkTNE/uXNBcMKlNkRsRU1BDKOQsgEgEMAIBozBhjzllzwjCH%0A0+mEuigRm4AREoq7IcAsKxIFDmpZQVyX83RWVR3MbCguUxOxajz1g68gCrgxyEBwlTg9U8MNhcxc%0ALE85M4c0LzZEH+w4RWCY5zkvi6YsyiGEQJ6dzgkBmAyNOYybbYzRJJnoaV6GGGI0EfnlL391PB4f%0AHh4eHh7+8uc/f/tnX8RxQGaRZOZrSkg4TgMSuIG4avh+uJQkpqRq2VrxJ4DiBA5ALUp3c7NNpyWE%0A4Ebtdo44z/TNfn9//9vf/rYByO92t5nCYT5FjUQUY3z37q2qHI+n+/t7Inrz5k2kqGgUeE4Z1PHG%0AsZ2GUnWqXtuE6mFrJuYXlRmCMzpHLYUbFMHUwEhNgBABTasFE0AMU04gejqdPEi7vNQtLsikGT00%0AhQIRGYf6AvBteaGh0VVkb2slx9isi/69tG6vN59DPWlxlJ1puS8LrlffYpfDZasZDhFrTrA3QoSC%0Ab/r2ix+ZmYOADsMAZgBc1NvunQRAMZqZkJ6e97///W+JaHuzUzNmEiljbL2qfzuWCOJ1dk3l3Knb%0A2Rc+M51V5r+WpV+Wrj+nvvxwXqN/UH3nc603xHSXV93kbHzNSJ3zUkpIELx+ffe3/+E//uv/9r/5%0AU/oRYowqJZ2s6pegXsCqOJGKxaVRJAAgkCzZMdYJGCpUAQCYqSCgVjyHanjGKg0VSA8uJnwR8WS3%0AcRzjMAGhqIpcbJiWR2SlIHNXvBTON9hFw6vT/Z/bH9e+y0z+k5rnJtY0PxtW7Jk+h6oZff3IZ2aH%0AYHOp4unp0+Hp+fHx+eH+0/PzczrNXrnEk4Wenw8fHz4RBlcRzbAUSKwlN/w6ALgb0INXqw7px2SB%0AqPX9obWKbNkghJ78klVMFEC0S8svv+qS5ZoptE2CmCJgMxm0BWrGI5eTbG1nWHxN+rRqU+9kfTVD%0AhFW6beoTIhKTVOm8GMgNQE1MEIGhRr24N8XEaMKaLqhdf5iKJ5MMEACJ0FgDViUOwPM8VQURtMRp%0AVzWYsPmxcSXgpl0rmItc/RC4YO+VCewVQqpycGM+RCvra3+deLSml7vDx8xSSsVQMhT84TQv8zw3%0AWFpPuJIK2bLy25r8KSLIxIjAhBkRsc6UloRPByxDZkIsCa1aChKaoXoREwVRIyQDOXf4+JBXQiCt%0AMDClJ83HUhW8VbEpdFjLwLfnYCWzVQWqc2sleK8o0u45bjqJzyQzFyHdK3owIvgWWKP46qLUfnod%0AJleT6roQUQmIOANGrlugug7KB39sxXBtZ9+L/A1rCnFjJm0y/Znupz1T4erNjYraxba7rXoX27bt%0Au43VxQ31tmaK6k9q61y1/c+tOzpbly7GdfHSzw0fAMykv62XWRsCSvtt/SyqmqrfxinF0yn7OTQE%0AAjQEzQLkCoDf6ekhKZBXAmNEnNOS0uwBPq7UFeZfQ28AcT4t47gU1aVzyNfM3kv/T1tE61jiBeH1%0AzSMt3IpMgIqVucuqCDGSlQMICUlynatSJQ6Z2RTazKxk5lArHZmdrQKCh8etG/BKgG4DaRsNKthy%0AnXO9oCJqyDzrT4yZqe5tlx4JgGOAgLKknJwM2A+E4/F4f3//4cOHT58+7d7dIRPhmmJ9tu9aRG4V%0AeamVC1ZTqodG5SpGaAWwqbQwDNh59VvhH//nOI4egON5Pc257cgUIJok53lJKWnKggiiqKag9dTO%0A7oTFGtvvy3PBT/od1Pup+vUqM9xdx45nWinTfQYUjFiqlzmptMgg6iDNfMZqGjBiyQ2G9q6LmOSe%0Aui56WJ8WetaBiNaiz19q5zzqhRvahLQ3NjJ4kb2snKT7Z+OrVEPJzKyVefPrtaKe02i3nesDqVZF%0AbqFeZg7IgH2UT31vh9yBBisfWP1YZ0yj49v95HxfAflz0/JfUzubt28L8T4/2v7UFkBNclJVyQuW%0A+mkBKgmYmdoKbrn2QJCIVMSIvEgdA0FJ/l03TOHFHr4Dli0PMSKWNH1m5mnz/j1/+vDx97//fQy8%0AHaf/49/8j3evbm5fvdoTHffPAMCAgWiMAf2NWtRf7cBsoODXo2cCg5VsCgDwImbf1v4xrSD/sO+q%0ARjeA8/PvLBOY8ML3e0ZM9qITWL8LvfVM7XMSVft8wQpf6Mn5b+sz6cJL3bYE1hgqqEKtX/f6QO66%0AcTU1JRnHabuFnDPA02H/RGib3fbN65sh8OPj4+l4iIGHOL66vdEsnz4+uMl/2Ezbm02a8xFOqkaR%0A3Js3DIPXUBnHkYCzCHPcjFuPiTWTqBkDS87IFIyIvcyDiSY/WiHnAECEHAbLOWUJIagaABoxGSTN%0ApopMOTk8FcTIROPpdMp5mY8wbqbtZkQySkBCKSX0A8Js9vBvYkSQrMZlh1KF7mznSlkRcInkDKDL%0AbepNIve0UjVxma/5yooJ30IgBjUzpRLprKSmKlnEWIbIwUFRIQORaloWQzBmBisYxUS0pBSYEGUp%0AQ/DDzZSYFAzMkCgyI5i538jykpeYI0WMBkhmRozjMDBznpfZwEVkz7dj5tvt7vn5WUQ8dzrUxsyL%0A17YaIiNqkTZmy2xMyAQAVopNoBe/8aKs7gTe7/euhxPRzc2dOyW++uorf+kwDJvNBhGTZA4DJkkp%0AEdNpOYYwHE5HBY/Zg2Eav/jyR2K/E9Ulz0CIY9xubzgs87zMOVk2YAuIokpWwbpElTIZMJhpNhF3%0A9xIgAwMzqIkpeT0CRceLJs82N0opmSlBsAzA0OyViGiqPkwiCjWM2WoWtIgYARATsZBYFhfz1YFd%0AEFrZZxNbLKmaTOMwDMM4bIYYwlHBkti8LJF1WRZGYiRkpaAxRh4oL0IGli2lFGN0fyhZEMkyz4+P%0Aj9vtFIYhUhRJFFDEPHYemRkQOSKZGjjsWVPmoWTtAVFxlnparykYAiMw82YYycATDXz1R4QWconV%0ALNV0eK4Qo24I80T9x08Ph8MBAG5vb8MQW0KviIAoIkViGMdlWXyqpzgYmHRYcf5hqfuxNy6Yem42%0AADGiQRaRjAAGBL2+sXJs1yaqJaWzTZxLvUZEoGaAWQVAqTyt3FL4tmYo8jaaqaJpVgQKVTkXBTMT%0AQ5EGvbmmPql6FXAvyUOulvkppmbsMfWgTRPTLMnxCKzADaQky5JzzvM8e60pH8Uwjmq2LPnrrz+q%0AwrCZvSCKgXlM6bIs4xh9yRARdK3nnFMiDEAIQL6gnubgfuBhjMMwTDy6WOyErZYZCAKgBEfDWiAx%0AYCQbI885zfOskhCyGQwDMm0D45MddFawrIiBWJBAJEv2EgAhBGYDEOQwm5nqMs9mtkFUIgVj5ixi%0AlpWNTDIaAWSo8bqKfRKNL4cHjYcQmIOIimSzzDGklDyjgRCHEANxID4ej+Yl8oxVLZGOAGLg9ilA%0A8CKrFEPEbZaZFUxxGKbHx6fD4TDP88Pj49+cjj/92V/cvLojjr6I0zR5Wk6IA1IpZwWgKZkqDAMx%0AEhALg5klFSIiJsBi/PPB+N5DAAQNHCgQRRYRU/Cs0cjMMd6+epVVn5+f//5Xv+IY/4Lx9WsMhBSi%0AiQHhSIG3u/dZP9p9XtL9/X0gvru7Yy8XZ168bwXjQSwg2BxC7jDbVuGkhxBbtaxinuvT+QoPAQ8T%0ArEIrVwxkBAAFggFDIFqQ5tMpLbLkZYqjmVokV+MJFDECoQFlU1JABoJSnoABkkq/tQHASuVvcPyu%0AC+GNsFi9KzY8msdannGA0n8tBQGcl6ya7aoUXKmyZ/pPZwFpPO28t9SElaJ6EjLw3d0dEZgZffiY%0A8gwmIRQ0LBFpWPdU1gFubnfHwynn5fj0/DDdv8bX42YyRLf7Aqx9rn3gEtpi4jE1WJW1BoXQy7Hl%0ALDlvVs2R163aXS+bVqL4XOt3NFyt3XdpF+vSHtvbbl58Y//z6+vt4ncR71vr02/71jxJrUAmEU3T%0A9O//3f/23/38j6+HdFabvpnNWuu1iNYQ0emjeUl8Y1M1yZSRWEs/W/c/XFCJu62WFCIGJI9RQUQz%0AXHKuj0JEJArNzHw9iS+Szj+3f+LtmzfDxb66WOJ+n1/z0P5vk0fdqNzcv+55a74ml2Ya1IpZccbm%0AnA/Px8dPDx+++vrjx4+Hp2ffijFGIo4xqudkOlDkMMVxFPGSQmrVyhgChxCa8bX6RAEAFCmcl0TT%0AcpqfmX6L+dYNnKH4CVs6MTM7oKXbfaRGN/r+TSJUDzY4P06u58q+0SPUPAPtHlXFzgLaf2XVHKuq%0AfsA25Cj3E4MWZ11ALEVsmmjbgC48PAuhCAxQlBOXg5sH0vV8RygZhiF6JQpg9xP6EdyA5bFLAQUA%0Ax0rpOWGTgy9OaEQEh9zqJpBesvVShaNsAZZUkpzLwjXbc/9enzSqcebg4GCIiBhCGDfTsiwKDm9T%0APLHZ1JPtwF0xilV9AzKyUm+u9Da44yuVYpgEqGBogOvom2pEUNEpCC49FVjrSWKrNYIlOkC1ZI9D%0AZdxmpbBESZ9GoppL6fdnlQCGiEykDetYxGVE7Cz9DnIdQmBADhiCK+BFDkNyk8255gYAiOT/J3IP%0AeB3IJQC7/4NXyWYd78WdfcMrCWDt87nrmLocxcoHVNYys6uw2M9PIch6tvYPvNi8/lkRDKuJsF69%0A7n/bql2Z1auvzq+0d7vx64KfiCY4D+kkL4YqBVov5ZyzCpjp6vFziba5gRExDJFqVnYtarquBbEr%0AmSoixiU31YoL0RmyAkDO+Xg89j1MKXl94P1+n1RUNcaIJVigIBdQy8DXbmhGtSzJCyt+3aCaodFX%0A1VPJKgsDLwVcGRCAKQZPqY2BRMhBarWjves3ls8AZpZNS+yMr4KHUfgKeYweFUCsfjWxL1hQF8t3%0AaDPoeKNq5HI7spgCgJgxQFYNqkJkqoEQiZiYDAFBKWpOjl1qFVbjdDodDgcPg0IKq/Pf+1CpmGrU%0AT/nyXMVqv3C2AnJGpeuICg1VI2+XRo4VO6B3/ZlZQdUyZ5WsJIxn1qU2ddDtu2uquGjtvXDOIvpA%0ArTMOQ+tAaq4CAoC7pshIRAjl+reFxzIzB2RSK/WBgdABpX0eAl1SlO/BfkRne1+tDXy9bti2BHbG%0AdAAAWIWE9sy2uy9eYZ9XkFY6vzpbu5+vrygnOwMKtldc/LbvjJNlFvHILApMwdnIevO6o1ex5xLH%0A4XNHg35zBvhLQ/4j2kVP4GoFr/t28caL5WjXm0vjol378K+fBi8t3+cW9KK9WNAYAFoRb6hz6wLw%0ANzzqW1twedE9Fe1qE1AqMzqLxkFgYICr+Wo3tHiM/nT35XHJD0RrYSSL0/jmyy++/s3v/vbvfuFC%0A1f/4P/zNtN3c6etPnz6mRR73z4iIr3AaRiKSvDRDW5mvdY8BNCBoteYE/m6ZwP+FNfy8pQe/1Qms%0Al4Bhl0+7dAJ/P/Bn7EPgPv+WC97X7nnxSv1h1bWa/c2vVkuNk5l/7o8uj7E/Ho/+lSPN+jP9IMw5%0A60EdO/jm5ubp6enx8XEcR6bw+u3tv1j+RQvZevr0JLWcICLd3d09Pj7P8yzZzJQA4jTMc0piMcYt%0A7JbF8T94DIGI5nl2CGRVHTiYoYjgWY4fABMSlkRNF51jIAQBExFUA69FYSIqCiY54UwOoXxzcwPP%0Az0ebIwQxJaJQcW6hnv3NJWVVRe83aRupVY23yaPuNOOqpRTiMEErZ3wzKLg/sIlTZkb+lQiqGnp5%0AjGzMgVABFIQJAZxjgKkYAIIxRiNgCgBKZqoi4EBabIiaZVkyGfAYGIMnIi4pTdNU6MHIJWYHkbq9%0AvW2SX/O8uRjkULoppYeHBx+yQzp7di7EYAiWKkA3TqhQav1UXdf/ekza7e1tCOF0OjnsMwAMw7Dd%0Abt3r8vXXX9/c3Nzc3Gy3W3cXY62Uw8zLcopxFJHmnJym6Ysf/ejh4eFwOB6Px8MhxxiJY4zBCCEt%0AKWdFMEM18YhKwuC7BZlQs5fLAOZAyENw2DYvxivi0fWx6KYAjEhuatUMXpGVAYk9L9rYAEBFoE5g%0AyjkQx8giEolPaZnTAs55mNjAzBDAR+RJbiEEsXI6zMdZs5jozXY3bW9KDvknOBwOhfgJvGCyE6lA%0AojgZuveakdxBq6RoJktWmE8bwhgjYADNTGA1UB8IyY92k5R0lRqxmHQR0SqcaROSsEYpl/AoRPcB%0Aeiqymfk8XEvDVIuQu93auVB49/bp4dFD3G9ubjyLuEkV/saAZDWVcW+2HSeyM6uNmYVaW7i9sRCS%0Aa0FkqGYBuVYuhA6m1Wrch7rFDMHrPNSzw3ohb+XZCADGBKpiKzyPITKABh7UMq7zQAUBhDUdcyvE%0AquqgO2zYKr0FClSrnCAhNRuK8/2eq5sSE0IgIhISUAshuMLEzAAD1Ah5gAJmvuICSE6LpDSH4/44%0ADNM0xRiJS4z6PFOMXlWurGaBFgu2HLNXLMLOfOZruszJV3YYBjNblsU8gxwUERnVECMTYhQRZE9g%0AIyJigBlxnmfIOcQQaGLmEI7znLIY1TLyzCwm1Y4WKAJCYnD3puacdX8QkTgO9bFRyrEARIgMBsAU%0Arc1fTQChmmYPNVS4pM+oxSGKSEmfsVIUN4Sw5NSn1/r9IsIxCFJkMuMhcAwBNaqkNJ9E0jRtj8f9%0Ax0/3S55dB/75X//lux99MYwbANjv97vdzpDM9EwctZINNAzDEEqAulYEuJaVrYilZq1vWde3zTxV%0AxMjUbMmJVBBxGKbXb98p2OFw+Pu///txHGMYHEa4bSVPGEbEh4eHlNL9/T0zOz8nR4JAnxVsb/UW%0Amuj/krSJnRPIj1pmurihiSsF28mU+9/WCr2RA04+zllzTnkJ7k4PHFRDHAGEAYhJxBQADQUWwFqn%0AUJQcT7tqwqoKYKrWijC37VZ2/bV/Ei/l/24gK9LNhc5jnQ7cdIQLObAXLS4ccu0hVr3EySxQwa0c%0Ax812m0Tk4eP98bRMYywRSV0n1avjAYLBNE2H0/F03N9/bTnnm/lus9tyjEQFrvnidV03VnCTbgIv%0A1xpgDUT9XPucDP8dW3tv6wlUW8DFnb1uDFfr0n/uv7qWxr15wsh159vxdPHMz73ixWZwVr25b000%0Ada7lQvi/+1//fz//67/6hgd+QwvOB10HaLGjVOO4/H1+SnU6sHrh7dbHRiJWG9ZUusZk2/WiA6t5%0AioyZxWl895Mvv/7N7/7D3/4n5/h/89//D5vdFgAeHz8tc37EZ0SEO5iGkcMAeRERxLNVrz3Bf9aB%0A4dt04FIK43vowN+7ANJ314G/+wMBwEzPdGBbv8VzkzZUoy91IFjzPHvYpJnd3d0BgMtkzLzZbEQk%0A55RP2feV68DDMMQwvHl3l9KPh2G4u7v7+uuv//DbP5zmmYju7u5C2A7DcH//cDgcJENeZiIaIxPR%0AnJYQAsCU84IGRLSNWyI6nU7AxYs7MC0ABXp9LceyynyNp7jwbWZZc5bMgNylAbssvru92Ww2t69f%0A6cPDaZ6p4t/guQ5cdmX1yFKF+mz/1HOUiz5fK1W0nqYVO6MAK9K51gRmn1iqTatLnXMWEeLQHw+m%0AaGRGwMQlGrT6gZkiOA6Nc3w1BKQSh6KmNucEqDEGRhJRIjsej1McfKQIiKSqoKr7/f729tb76THt%0Am83Go3mfnp4cGynnvN/vXeYrCl5K1KGhzvM8IWIYPBQKUkEXp6oJO+Ftt9sQwrIszOx+D2bebrcA%0A28Ph+cOHD/v9/s2bN7vd7vb2ti2NByWmNCOyhyT4k4cYva4SMz8d9su8IGfCgAiRAwBkESUwK8uh%0AqITB8/CYI6j5nAIzmrnFp7nERUQkAUTMEsehdaaC+hgZuyDs86MGCcucOAhQSgkQY4wiMsEAosdl%0AVjACNCqYOdAlk0cOkdccPFXb7/eqeru7GcbN69fFnH88HuF0agYCxy4CgCXPA4wlMBuY3StoCYCJ%0AQKV49Z1KHVVODc2/JkLEnMFMGpxV8wX5wAVq2SQAq8YpbKDTiK4Di8g8z37POI4v8rpGOU7+rki8%0AevN6//Q8z/Pz8/PNzU2IwSrWXeOQkRhiSSg4zKfNMCKixRX5GV46Anx+CuIRASo4IFPRAAnJzu4k%0AW4OrsWVXnvsbz07YzojWvdoPGUVgD8QsfMNAlpxNDdCzcFNKioDIBorIvg1bojdBSc1FxCUvTVuD%0AKi6v2iNB+5YAnc5tdZgbc/CCwFw3u1s8VTWn5IhPXvGVmYnXxIcYvZjZhNVyGkKgLc+nE1pAVK7U%0AWMymqjmtOqS/y8C8ugUim+VswAgYgqpSDUJpjDellLOwEBG6ND/PKecMCmKABgSULTv2ROBgwcyS%0Aaqm/BQBe6W2YRq5suU0OA2MABSFcrZYtkAdrtIX3v1mCNEuo1S7FlBpc1lJC+pdlseypK+r2Uwmc%0AlQYSNbIQY0DGARE0h5xPm83mcNg/Pz//+te/dkr4+V//5Y9+8uNps0PEp6en29tbJD+DsEKaiSNp%0AuKmo14GbwInVwNoOeudaRX/zMjSqDkYNAPM8hzDc3Nz5EP7u7/5uGIaf/OQn4zj2SHiIeHNzAwAP%0ADw85Z9eBb25u/C2tYnyvsrYdpKr4kg58rZO0+9fN1RQqMKwROlBVEaxmOCQYaCAKCHw4HEDVQBHY%0AsiyqIhJklBhCCECoST1FRWWRqgP72YeeIdwpojmfmGMb1Jnu1w2pSPtXMuE5L9KLK+3z9bxdyIr9%0Aey90vH7qnHRVlUCZGQ083m7cbtJDet4fN9PgISFNl0HEUqsAwMymYdwfD6fjHir0xjCNoWSMvxDX%0ABquOdyZqts5fEEOpZ/T59t0F4O/yhJV+agp93/BcB37x7ReDuri/taLEXT28l1cvrjeG01/87KBe%0A0oHbpgOo9TVricS//7tf/MW/+unnnvYNrZTiaHJqW2OoApDWcjJuTQEANxpbCz7oxgmV85KBI4sG%0AJCMMeKYGWxZiBgUisixmME3Tux//6MPv/vDv/+Pf+kHy1z//q2m7UdX9/qn5geEWpmFEClSE8vq6%0A2mH4Zx24ffXSxR4L+p+IDvzdH1U/vKwDt9vaNmtCgGs4BYQ8JS/k6LmaLq94TuM0TR44l1IaQrzd%0A3T3kh+P+mGMex/HLH78LIUzTdHNzM47jr//+14fjEQBfvXo1DNPNjczznNIJlJbTcZhGAhjjsNii%0ApMzRTECNIu2mHVFo4XkiEglLGBeiYYnsKijMNYbTzLBWynVZOZuaGBEBGQCa2uF09PPS/YoPDw/H%0A0wmRsilR0UjbRCGipze60dxP8zbJ2PmB++kFgMYHXGBy6acIJbrWhyivcHdWCN5zaZmyObuY4oZn%0ABQACMiAjQBhjRLNFs6pIMkZjjIBMITCCO0fcl2dolsVUc1LQZKWqQSbAx/3z69u7GvFOQB4prMfj%0A8ebmxsUml8h3u51TyMPz0+l0ApFlWQ6Hg4f8NR3YdST/fDqdpgk4jgBgJpIULRR3RIvFIpqmqWmw%0A+/3+eDwS0W63e/XqDSJ+/Phxv9+/e/fu7u5ut9u1eT4cDqoKoIAsqlyLtSDiOE4ACEx72i+zKmQT%0ABITITIRqICAeJqBqBgndeYrGsVRyNhOrZ4/mzDGOMVoIy7KIpGzi1T4JDBCQycwIIRB64aaBw7Is%0Ai2RQk5QzpUDsjs2cMwLEEAgRp8nVtuzBliVHsHjk0EC8MBWxdlk2y2l+NthsNuM43t68AiPmBzda%0AHU6zn1DDWAIXsyZLgExDQEKORAaQJRkiMaphyhmJOCBzMFECUPVDFDBSRM7ZoMYsAKwh3L522fRa%0AB/bb3DGI1UDg0iR0QErQySJWA6l8m7SQ+Ju7W3zCeZ7dKOPYPL0UbmYD///Z+9NtS5bkPBCzwT0i%0A9nCGzLx5b40ogKQIgFBTBMhu9SDpMVrSA2jW42iptdQPoKV+E5HgIIIA2SCBKlQVqurem5ln3Dsi%0A3N3M9MM8fMcZMm/eQlUBKMF/5Dq5h9gxuJvbZ/bZZ6G5yHPJisBQi5ZbdfGjqF/7OvnKhkU6DrGS%0AR54UjPCqNNRcLBxOGPjRoAeOji6BViQDRAZUUKDaZEiklFSklJJKUVVFMEJTpQCMAVxj1osVlxIV%0ABFoCZeXUMQ7AVsz2mpit1l4AamF5t/hkHu0KIXQdAiLXOpTgiNerTNEzSIsGHqD5kw0hdN08DMld%0Aq1JK3/eEHLtOqskCD+gE5sxcTzSLLRl+RKyBFUNEiDFiKVmAzNAbDhOGwGbBFQddh7wUKakVHeiE%0ABllADSOmWVz9K+csYE6iB4CUTKWWB7uqc78ZwsLs9TyqgrkugFHVYmhQqiXfbCk8YT5xqSQX7wCi%0AqgUFlbwKo2n+jfOsjZRICIqImM2gqFlSDTFAoMgRQwg5j4ZwONzf39/nnKc85Tz/Tinf+Pa3tpu9%0AGlxfX5+fnxMFq6lIQgOv/xCpsu0hBARyr6+oACGYt+J+XMtQU9OmgKhGoqWoZ5UJ5tyFsN3uiaYs%0A+v3vf5+ZXZxfcq7bHJEgnu12aHZzcyM5X797x4jb7TYQcddlL1BeRc3qxANDet69UVXgpxjYYIlJ%0ArVEWQAW+uCJj2CL2ZTWuSF0fJMdxHEsqRMQhgEApmlIhZgzsVVHoWtBUywSoNTxfKVf7TwtYSono%0AVBr54OrcTcF2Ricb8uDMT289wK5PMS0+HM+iZYA1zoBHx9FF85Kc92FAFJz/dX9zO07Jln4ZzaUx%0AN16Lg7zph+M0pnls+kciQtWSnBIMz52PPnqlAagHN0TMa9aeHfgeM/u1xiOs+75j4gI+lyjh44+1%0ADzx68b0Q47kfeoqB33fkrxzvEyqipShDFyofAHz5+RevP/v0ax0fPAO8vsLmvcHqKa7fBaiVJ7gC%0A9E+H6uPJAStv4NHtsCUq6c6BK/WFEHKpWv+BmjTrKcvnG/Da8H3gfP5u/K0eXwswr+dAm1prX8eR%0AMCJO0+Rpgb7vW75umqZ2gPXegIjD0B2PoRrcRUlSVY/H+7u7O+98E7hbviJq6uxHVSVaxAlb8HgV%0Ax7KFNIEn+spjOoqtpJph4QoiIsDjdVq8EtONHSLqaQH6H492oOWHrIUPHq369TYJj/hR6yPjM9bT%0AR7Mq6xcdA6saAWIEAnZHFlaGiFf6lmiKSyEruittULSQAZChlzmhrq5rFbI1p7CyJ1Fb/NJ5zrJW%0A6AWApV90gzrt2bX70EBIm2PmWsxLut7xzPoO6EolRVXneU4pbTabSsUkohVjFgBid3JWqlcqUmq9%0AHylIFpFiAM5uq/lnWwUHwXcRRAKkgOASNstUwqUlqbWi04f7vaP32IXAlSIkpswc3FMM3MwyEyMD%0ALh6eqhIiGeRlr/UqdL+3fqrLkz3NcF5+vRXO1LgV1TXLlSzcBMwhBGq3iBjJyIvgiE6K3XXunORD%0AbT31n92bn24l+GTwooje5nbD0o+++OgI7e+WtoIll4UrpoY/hfX8X0+edjnN27CHW/aj5blc0enI%0Aj07y57Kxp1tXBUGWbJLLUE2ptlj3yDcRG9a5SkhN9BupNsT2YJiTpZ1kfrob1fUARPRAQ0vAEYHX%0AanZLoI2WrDsREanf6Ba5oIXhEkJwdbRSiqj4OQNA3/fzPG82G+8WCwAxdI+ewtNps7bMdSWq31gk%0AImyF+Fh5s82+LblEMhFemS9Eq7mQhz/64KktmXcAUFjW9eozth5PX1md89Ml0Dg48DB9x8toc5iW%0ALu5EBIQGVkxZQZC8MRZrNeyqmss8z/Ock9/52iZdXRnBM5zcfovwsTPdximnZ6dg9+lymHyGAZz2%0ANliKnxuVo+siLBnRBoBt6dDuPgMvag6Ow20ha9jqprWTtCeb4PqWKsLTy1m3DnqwbO3xw1recYuH%0ApZTkPZbF/BkAgGIt+fYCYGQCJ/RWUfvQHhY+SWJ7AbkD4GZmT7/rMwutGahHq+DJhT+YPLYK7T24%0A/OVb619cn5W+h2DsO9caAIN6PmwAAEm1Mfizz2I9uq4bhuHs/Hyz31GIRGTVHtLT+7AylY9bJT1d%0Aof4WxwC/zPG+TeeZmbZYHnjuqbUL/MCR1+N9QPoDp/S1RtP3Xh+hneTaAXu6o33k8Cjsg8ugpdjJ%0AdwhnPJZSAndMUVWBatT55LyspriZoVZgWkqhxZiDGQGi65oYgAIgkAGGUHI2s91uB599+uXPPv+j%0AP/4Tr6j5e7/5W7pTEZmmI83lno7MjFtkJANCUCJWfbYGGn9dk8D0zFP+kO+yvt5H3/3qJPBjLehf%0AYhL463hgD8tCcKmN8fceFgMvxJ6Kez006HtbyYpICBxDn/JkZsMwOJ/z3bt3nis4Pz8/HA7znJx+%0ANmy6y8vzaTpe7M/mi/Hm5q5o8b5zlbY3F4s1oB77DlWYkbLVBMEi8dJxgO32eDx6t5qUhdm32xS6%0A3qr+Hra2QH51uiTlQhehoKoKACMiRiJ0Gd778VhMz8FCCPvdDgBSSui+YGA00nIS/Wr+TfMIrWaN%0ADAARSIq4mNR6qzMzXvpGNkNRTxIr7dzveYunOlnUHSZdXCgA0KQqnpCEcQE8PXVAFCMDqBYh74Eo%0ARU2zUheCEXlHHDSCGNgsp4kKoBVEiB2jgTuyAHCGoAghBKSIoAqYVahkDLWXT1aZSx6GYYt7RRCR%0AaZpknvQWjPDly5dd14W+czTr4JmI3Edn5tANuJDAnfxG4C619X0/DB2uaqXGcUzTTIDd0O/356WU%0An/3sZz/+8Y/HcXz9+rWLQvvmdH19XUrR6dgPW2BCBDVFJO5iX4Us2exORslWRMQKxNgTad91pSCC%0AuwWmkotJICZmBgLotIiqco9WnPlcAOJmM2w2g8eDACAEbljaYUPXhRh74CqNm1LyyJGZac4GQERx%0A6H2e9LHLITvD+XA8llI0F2cZqZmnf3141XpdtghmRoiSMqox83azAbNpOvq9TUViKovnbQAgmtLM%0A7KkPhE0/JEw5Z0BDrAwQ0EBUU9nLagIGtCVLVilOgBhqS/uyFKAW09ofZaGTeERj7f23ANayjfq1%0APVCrcmDwiIlHRGcX53R3n1I6HA5b24Yutlqkdlgyk6WyQJbGJyvUtBQgwFPKj5mZ4wdUcyqWApoo%0AI6mt0AKdrDQikBcGV+kyeOSyGzwuPPG/xeykyguWi3gaVoqWIi7sZ2aIbAi5qNlshmJWipYyurB2%0ASllSFrGGPVY39uRDn8IuzMyV6E6IaEAGoaoOIhB1fdhvtn3fb7fDQgY5ZciBaYgRFsSe0pxSSiXf%0A3d15EYTH4mM/OCuh49CtuiU5yDJmMCsiUtQsNSFPEQECUyBC4M7IL0cMCMBCJA4dM7d+vFIKY0Y0%0AwJ4AiOaJAFMpYl1PIiiGRcRKVjRntwIhZvL1RTGY6DxNqho1Ugy+OVYyiAmz60GjGSwaZkBUt0hV%0AQ/TiVu8cc+oH3v51Ooy3FPKSonGea71uAt8LDAGNAVFLKQV6hi7EQBD6YWBi5tvbm1TKF1988a/+%0A8F+Wkv6J/cHrb3zWdxs0uLm5Oz8/DyGg5/s9YmgUmEREckGDxmRxwqoLLpxil+6VEiISeiWOIbFx%0ADByD5LqCABGQYt+biAL++Cc/nXM5221DCJJzWwu60Mfu7+89Mn5xceEhb1jUaNfxNau9sGss7Knj%0AYssqWCMN/69TBvCJHJ1jY8UT12PxbRgAGNjMSiru4RCRdwv2NSu1VJGwhgIMOFRKv0tFxtgtRSX1%0AXzcjUgDRFI14fcL1YyvdqWYEnrqRAACLCGVbMo/sxvq763+ffuzpzVwo1h5xK+b9uhYMvNvJfn9+%0Ad311PB6h5iSFFmkAAACqsRU0ImMiMi0dh81uCx5/MS8TO7Hr1w/OVhj44SU//rs9+mfHUzf4+c99%0A1dAnfL2H5/n4J569sU8/bw/B56NBz7GdP/DdZ27LB31+9+3bMll/q3n467l39fbdi1cvP3DApyOY%0AKNCppVCzdLbCwKX2UM2IHS+ypXXffegZ16+jhkU971Fr7EfXLghsEGKsGPhsb2Zvv/jy3/zbP/Jp%0A95u/8T0/mSlNNJc7OhDRsIlEQbWAaQixlLw+7nImQPRriIEfdDNaxrMT3cf6ep9+9ysw8DP9kH6J%0AxcBPJ/p7DmgPY9zwIBLzEAM3moT/nNdouf5z13WBuv1+fzgcTPHm5qbv+7oBI75582YapxjjbrdD%0AxJSy+76x45cvX7q7ZmbH4wQAJZWuC8cjEsM4jsMwgEv+dBFNQggOAudxUtXdbhf7Lhrvhs1hGomo%0Ai5AAACDnXNJMIbrTbOBpPFtfgl+gH1NVDcFUmWv+0IV5zMV1mB3wl1IcAyMRRtQiLe/UPHKvZ2sv%0AwhJjaxhYFxVNXCob3WtshgIWK6w172EeNcAlqeWQ2MzcNcYaXzMzBUIwyEkmmBBx6Hrk6LLvJg9M%0AUyolEBlzIAZCRqZOwWJJkx+KuIuRCSil5DKsFxdoS7cbIjRFL/8DAHfm3Nvuum6326nq27dv53l2%0A5SoAcAzMXXS04xjYebnTNG2JYr9pmL8ZUi0yw7zdbrfbLWKVXvO559mG0MWzswtV/elPf/qzn/0s%0ApfT69ev9fj8Mgx/h6uoq5zynsbOBO9dbFiL2c2ZmjoH51u4Oc43ppBj7p8U5IuJ6RyF2iMiRVFW0%0AGBELt9PebrfDMEzT5LGDEKjrBtVi5jRqDoFCCNR3IjIMXUplnucK6US8TNr7GwNTH+IcIzMH4sN4%0ATAvplIjEFEWIaP0IEDEsCWHUinmIebPZmFlKUyrKXKY0O/gMwQ2RpXwAsO12G4kFbIgdgHomJ3hJ%0AoaghM4CvKGk4SqExRc0sSc3VE1FEbhhYwN6HgVscXVeJfS83JwKXmLaFU+2zXRbRID94COH88uLu%0A5tYp94MOruXuB2+ljKAqWM2aPNSqXC/ktRVFRC/vVRXmYGauQYCIimiip4ImMxdjXxlmLwxefgXw%0Ace/QVeFJhT113zdbOn8bQinFlYKIyHVkERkQOXjpr0xpdmXmnHMqeTqOpUhKKc2V+YyKAuL/siMz%0AMzOh2laJiYA5dp12XectYcFUCmQVmkER4B7uu+Nms9kO3W63i5FpMV/AHAFRDbjCuWEYck7zPPuJ%0AOb6apinG4+HQe5qo67qX5xftbuCSiFBVMWsYuNk9ZDCFgIBd54EzVQVkUCOmfqCGgZuT3R4DIwWi%0AcZ5BjAhd3jeXAqLeJwkjIhY/rIi3zau9kYIqd5GRjHz7WCBZQ2wPha/b1PJFgFhXh2OLVrzmGLiR%0A8Jl5nGc3IJayqgYNGpSZAxJIOYqJSB+7LiBzxMEuiW5vb4qVq6urf/tv/ggBfv8P/tnL15/03YbM%0Abm9vLy4uiMgROi8iRr52qpJc37W55y82P9jWaRhfs0vik5k1quQleYPoNGITUdUvvvgiXV4OXURE%0Ax8DrRxxCOB6PbvZ9Y3XA6Rcea37vxNMBz+98IA+8Ilu1E/ZF6sh2Pdx/dgLzCgMXRC5QGBio1iXV%0Ap2ngqV4kE/E2DcDMGKht9z4/mTmGwCtBgfVJ1glJzyfZWl4UHzZ/Wd86qzSix0+ngZZmctfffWCJ%0AViD5CcbjhoFDcP1Lczl3F7xw+sbd9dXd3Z0u/a7NgPl0kBY6UdV5nu8Pt3Hod7vePItu0SlX7STX%0AT205mcftuJ8d+B4M/Nx1Pbj8jxytPuvZ7z57ho8eaBvtStff/ZhrbOvl6evrF9vfj37i+WPCAyL0%0Ao0/qqnuCv3L97ury5YuvPNU2Qq3yAnRmMywRXC1S1GKMzKELfd3VVNV932XeP7qJ1uqdALCZciIt%0AQh4kfmCqTBUwBDIDrIo+wzCcv7j8/Msv/vjf/wdnJ37j08/MLF/l2+OIiGM3M3OI6MKw7hQ6pw8f%0AYipVJLJKtRL1K60fa12CPw50/Y0a78PA7/v8w5Xx+FvmKb/33YGfSw66zYqnc/2ZX3/4xfcdEAAe%0A5X4fDMKWB177o80044Lxcs5gJMXmKYddh4j7/f7NmzeS5erdDWHY7XZn+4uS9UqvnEKz32xLLMfj%0AOM9zzgK+gwYchmEYhmlKt+W2/haGEMD5tMwsuZiZSXEsKiKmNk2TqhIFU+y5N7PZMqNhWPRIVFq6%0A2FzlCYwDExFZ5V/JIhlNJ4ErAlQOgZhTzrd3d9vt1qO8qppLBiBCQyIIoEuXXVp13AmLXDOsdFOJ%0ACIGce2gKsi5t8Go9FZWFqGkooi4z0RwmXDJm7tO3ai5eWumUUsBRAVpRLKVo1wUkBTIrhvWBdoHY%0A6XRgoCKmbhkJIFTHZRbRecpaxNVcHa4cj+PZWSPcoplJMQ01h1B7ySICQNd1rn1yfX19f39vS9rt%0A1atX7iJ3XVRVZkIpWrKoHufpvO+ci4XE81xM63NR1aazhYgimRn7vkY3nN6435598zP78ssvb29v%0A3TA68dIn8N3dnaqqFcyIgdmpbKJ9iJthBzc3sD9DxLu7w2gzAICJ79R9H1VLnsVU2ZOhpUwi3oZ9%0AiF2MVfi03oM0lchnZ2fnZzvPdZgZM4awF8mlqGlRQYocA3V9MLP9dpCy80jBOI4iJYH2XdgMG+aI%0ARDvVseu2fX976Ofs+b2U5wSOXAsiEYiAiENJBuAYKqmpiGhG0xBoux0QLaWUinYdFhUpukzdAma5%0AjGkCGoYuRAXbxK4wm6iZsVixEkyEOQAjUYcIhKYgUAsZyCmRgKvpStGqswhO4zsNADCRolrb/Dpa%0AUPVqWEMEB5xw6v9pqmIPseta72q739GRfCr6dTVk7h9mZjLzugZa1RK3RHTbUhd76z8NSxpfW5Gh%0AmSGYCwIj+SlXC6sPt3IGlCbA4/STxWi70+ZUAqyhMWfLxwxQ5qKmJYsHDcFV2EwNAjNz6ACgqMx5%0AmqbkkyflknM+TKPmImLTNCHWNHigCGQEjAxoQIEDBVVNBYiEObLmooAc+9AxA1PM81jZtTkDgd0b%0A4rvtdttF9kTuEDsXFp4RI3Pf98gcAsdIfd/vdjsRGedpnmffL+Z5nqYJDEMIceivr69fnJ15crjd%0A8BgDq4qpmZUsAOL2sFlUAguBEINXo6qZFQHiEImpSymVok2rgogA1EAAlWiYUs5SACiLQaCioiUp%0ABfbWRKFOVGchCZiqSuyiGsVAsOBqAy0CdGrvSYv+f4vcySLuQES4NBCKiFOaRUrOQESl5Bhj5BCI%0AoO9CYA8oZ5Uy51LYSePATEgEmg0tzaXw0PHQb5n5kujdu7cCdn19/S//8F8H7v7gn/3T8IL6zW6e%0A5+t3V/v9fthsaVGvrHVwzEakKnlOHCICEbKYluzpmVNBARGBrZ0Qa8rzMaLze7VYKQW0ikc6uPVF%0AaqImuUW4fLl5jMMNo5frNyyaUoYlZHyCdnbiQj/22tekS3eJAbE+FFq7du2ipNYa1EYDqmpLaAkA%0AvI0ZKqiqCZgZx059vftD5Mp+Rg7M7OwnJ0T4Zcaue+RPvQ+x1IzrEzfy4bc/Nkfy6IvPOrHP4bRH%0Ax3f+AiKiApj7LYjMdb133XB1dZXTBDWc0VlVjHe3EHURHZinfLi9I6JhGABJrThdSPQxyl35rtj6%0AAH/4QryM/ytvwtML/1pIuH33636lDf247k1f66c/HkU/89311a9jNG2fW+W/DOzdu3cvX35sHvik%0AGbiO6TZXYGFbARGvt94H5OcVqlpDYs/u1ggHE4gyVixlpyBQzQt5BIsAhu3Gf/1HP/qRexi///u/%0A//rVJ3IuN1dydXfvX9zjFoI6ExKsYuCnl+cODBEpgmNgWML/joHbmfwaYOCfY1QnzGP6H4WBPyoD%0A3Oy+raJlX4mBP/AIlo/pBzCwN0ZqbuV672kWxGFMjrnkWn3kimtnZ2eufeUtcIZhOD8/F5Hr6+t5%0Ano2NiWOsQkHzPA9dh4gUSbNeXJz1fX91dY3IiHfjcW5xqYohAWuSxYsG1XLOROL9/gBgiB0sbXjc%0AC2GuDWABAIE8k1kBvdW09ioYXF9BjC546yt3miZ3pwBAEdzHIiJA8vW4vjm6aN3ZEsOCVte6kgx9%0A9FCoCgg/QOMtxN4eazOp/pWWr4jLBlxdNxERSSWHlHizGYahlJDn0Q9SFFxNCRHVjMynBSgAI4aO%0AGbuck6qKQTACVKLgiXrf8Dy56t0upVgIVT+vSQH7o+dluF7L7e0tALx69QoAPP2rqt45w8VXb29v%0Az8/PHbWGEJImkcocllwSQNd1jd48jqOI+FkvycyXMcY3b97c398j4sXFxXa7ZWZX6rq7uyulqGRG%0A1MAM0Ped10e/uLh4I7LpBxNFg6LiRV1gBojuhqYp1wykGgB4otsFvTabTQgBQFvpo4h4yjrnPM8j%0A1JhI79jVMQ9EjhideQ8dDn0cNl13CPd3R81lPo67YdP3MYTO3YhxHIe+vz8cppxSSkc6Lh2Yahth%0Av/meOsbKw0QIaIU8+e8f88c0zi49nYkIIzJHT1BN+UhgNGCMERgQUVE9i4kGKoCoS2dUQq19iasX%0A63lpVViaIKga0cLSfxhjbpO5TX5a0SLau09DwwD++6e1IysluWG7wRE99AAAOPSObVqrNvAORivK%0AmS6iki0XZ6cBsMKr4G0bbDGki8z7I/tZU+rrJM+KPVQ7+6wzn4FR2lV7v+fi094nOQCoQNHEHImC%0AAkhB0WSGoppSGcfx/v5wHMdxHOciHpByobJSpsBdHwdg2nSDEYhoKXmcE2IZYkdEoqamZgykx2MC%0A4k3YIIfN2WVJGUSLpHEcASSbvru9G2J3e3eIMfZd6OIwdGHoNszYcdcPsRsGL7yKHcfY9X0v5uGz%0Ao2Ngj1DM83zPdHt1fXF+ttlsPMjIrdzcsKgY1BxfewQLBsaWDnMMDKZuK7quQ8yl1FzQFntmDCFM%0AU0o5hxDGNKdcOgQU8kiimKgiIxPRZttPY2ID9QmvmtOsqp0ZrgR4FuxkzVD7XPUopE9mWfqLLCIM%0AaGbbYZNK9u9WixotcmAiYKiId54zgIpkX+CAwGTIqlIQTYrTpIe+iz29fv3pu3dvi+n9/fGf//M/%0AVNV/+p//s08/Dbvdbpqmw+EgIv2wae2Xqo4Gole9SckcYqvoduvUpn5Lp5+2SEBRaevU224FCO7f%0AppyJ6va3NIMoKKUFiH1jWpuChoFbtB2XtxoGriw6rLaivV4/v9T2P/qXHrKg/btG6J6PK4msMXAV%0A3vNviamqFlMwCl1FDuzZYC+CQRfBgqU5Qzu3vGqyujYdjzwox+z8BAM//PwzXuLPgeKejoY5nx5f%0AG/eqZkMqe5aZz19cAsD19TXi5A+37Sl+NCeHlVJymg6H+qS6rls6srm434PTaIvIrDaBW1vOR/7n%0A6SbA8xj4K6/6F3L3fv3G+27L1dXVixcflQcOJ3wiJyd1fWgvqqAVS6E630ts+NEp+BfJXHzSLQ6Y%0APa1Q8s8imZE9XmawpOyWYOQpYYsn3QXvBFtP4al3/jHX/7d6vK9h9Nc7CMCHluRjCvTXHu+Dtfi1%0Agw5fLWaw/kWrlbSwdklVtWQtWd3AeU54mqa8dI51R9ytZOUUGaGiQk0YzvM8Ho63d7fuGEWKzMze%0A8GLV+stxWhNxqVsROW0BzExycYlLWtUUlJTNjAITkcLKgCKg0weXTM56M64+LoIuv7NaI6e14+6B%0AqnqlLhq1229VCvrkPrcjP/Hj66Ee7OWr5WnPqdz5aEkGWYRtaIHNZqYAAT1G3TFH5ki1nJIBgKuE%0AmB/ZHXVP7K8aFCIQEVLVG6tQWUVVvMMkneoGq23hRccIVrbF3wqe5GBGIgPQ54ph2mW2e+VXtxgp%0ABARCQ1DnYeCi6YWILbEIS1xGRLTIPM9h6UfiZ+KHJSJG6kLXx56IxHSep5JSGlNKRUS8HZBnElTE%0ATBCU0QBURU0NkQkQRJE4MA59HIbB3cfAqEW6wJEpMqExaIeIIRIRzbPnOLUP3HexY/YaMyQkDgCa%0AmAjNwGKgvgubPsbQmRlIyQjGNPSRGNAkMyoBM/VdCGG5JwSExgRMAKhqhoAmaiYubNaeS8N7IVR5%0AMgCFhctABMEzIk70Nc/hKCL4CiXnJZlrvawm/MJ78hQu4mPrhGutqQYxH/730ax4Olyy0efL+rvP%0Arq8nfqfHwh4sTF3Y1O3mmJlIgQXuLkeDr2Vo1z+NalB7BdefftZEAICTe83QS3lLKWpoSMwUuKMY%0ADEGKTmkaxymldHc83N7dHQ6jm9+sFbWnVIhIDYEo9P2w3ZxtzzGAFLu7v0kL+8UBtwEAElAAJDE0%0AZI5913WhUxAteS6AqhpAS0kAkErWVEQkJ5McSrIYWYKpalFgnh0AO3GGCBnJ40REFJa2zKoqWu7v%0A792OiYjnbHEhV3t64KlDfLpx3nLZT9+jYYsVAQACJPC1T6FjIEPEYkXNRBRV3XYQUhVhWvjt9mBS%0AG3oKfT1zgMCZ8IrgxChgBALwhkHSEOPT6dcMlKqaqKJ4WtJ/ffnF0xe9xzg8yfyYGXvbKmYrZoBm%0A5tEQrcLdnUuGe5zON3FaBAjNDPEUcvJl71ni+rt4upO+YdpqAJCIENRSHRFxQtYwDP1md36+904Q%0AawCsqiklb5doZt4icbPZrENOALAGwA/XExIR0EkG0r/SMpCnbxkh4tKT7OTtNJhqK729FoZre76Z%0AaTERMdfn4ug/Ci55FdhPAwDsYWOeuhc/zKTBc3ZsecWsor5Ho4og1Ln2yxmr4oz1ix/KrJ7mJAaf%0A9oShhRIAoN5tZMTWDIwByFy2Hh9PYHi4NJ799Ucvnv77649L/jaN0PxX5Bpx9/Wpp6R/jQy5l8bM%0Avg2YVmtHz60TMfW6n8UioBKhiM9frGGnmjzGpV+rmgXm3dnev/WXf/mXvhX943/8j19evkDE63dX%0Ab28qV/BsuzM2AjYAMIEHvW9PE84j0fTrmATmX2AS+LkyXQD4ucuAm63/wO9+5CeXj5k9W0WxPiaC%0AKzTYIvbY9jBZRJi6PqgO0zQdj8eGEj3G7K1ovKaIiLwi9Pb2VnMlHw5D73njTRouz8+vr69TSeW+%0AKmx1XQbYMfPxMPkJxKVvag1VqCkVwlCdlVIEkM0ghCF2sAVZeh5SbWHK2QPPCoYmaP7EeWk+5Ft1%0AJc4RTyIKCFLPP+d8OBy2222j+M7zrGoO1g10zdAzMxe2bDDj5LStPtNudQu4Onej0TVp4YbBw929%0AHcFvixdRi0gXQvUvu07n5N4GLdUQtbzQ+9UAiCGaETGAOPNIAQmsgDEABA4ApSRVTSXDrN1Sd+dC%0AZa9evfIAPwADSJqhH7CRypybDQsRuiWBVdW//uLFCzPzEjgA8CSwO0a3t7dnZ2dedGRLYy2Xsvfy%0A766reRJE9EeMAbWoQ5ezs4sY47t3747H4+HuPqXUjkZEnogWyUwkWmkLANAFPt+fVUQQNaVUUmZR%0AdKI40TAMEqXMxbnHqhkxlFIo4DSmGCevMdlsNptNP44jqLnQl9Owc85I5i5p13XzcVQVzQU4RGLn%0AAkHgzTB0McYQ3l1dTdPx5uaGmXlLxNHltVV1N2z6EvvY9X3v/W9hYVqKiB/NU8EMDGZqSgSSVTUB%0AEXNwuqmITKkgzkQUwjZEDxxkU02WKRER9bF2jfZ562oRDRT4HkEA3mas2goiNFMzNEspOaHdLUOb%0A/7o027NVW2xaqihtVXyBC+ffPeY2+Zc/fM+sXmxTr+mG3sxajYDGCroe2EDVsqQaWtaurqOuWxTL%0AY85pTRFql3k6jYdJ4JMPsIZqqyXsvYJdbXBtExCRTniec/ZyUDBzli96q1IAUDWsOmeUc767O9wf%0Aj4fDOE0ppbJE+ZiY9vuNqgKy5DIXicWM+eXly9DFT/Wbb9++/fzzz+d5ZAghkhkKKAlqx9OYixxE%0A0Yi2w67rgxbZnF3cHe5FyoCmkp3mmErJZZpmCjx1HLsYeu5iF0Lfed617+Nms9ls+81m08duGAan%0ARTgVoipUi1xdXbmB9VoYj6iuNqwHQmjNYBoCIwFXcgGxgbmeeTDLIlXnqcGeVEKMwl0M4zhOiUim%0ArMhU1MQEBCkwIvYd5KJklqHSdktOLgjk2xDW0OHSqUUVljngKWgqlPLkM9BRfQihJYEZiSIpsxaR%0ApbVBC9UNXY8GU5qtWJmTqsJmg30fQiD0eJyKQslGoEMXmfDy4tXd/U0pZTpM/+pf/Zu7u7vf/t3f%0A+Yf/8B+8/uybXRdELKfZKwW8TR1WbtTCAVaFhUjCSwVs3YMWFEpLktbMEEhUFcQp6KDuIYCClVKu%0Arq4Q0QnwTv4qpWjJYSnwHsfxcDg0poyTgNZtz3xTbFve2idBw9Y7aj0lTutuOWEEXoFT0sVg1cmw%0AXBQwsZrrFDCRGaKaqhkLKhqbCZoWxFDUeZfm3hMhGnlJjK1PZm0E2h7/COmtJjYCAJoqPspJfG2B%0AmJ9jPJtuffSHk228Cz0AhBD2F+cAcHt761VpAABWeWew1A4QoqiO4xhCCMcD7c+IyBZSIS1xwDVE%0AolNinwEE3u/HnnYBe68g1gdGezp/Nz5yfGQSODS7DODN3B7U5S8fK7hQtmhNXVukEeDRmnf4AQZV%0ATCvWmDqz5YwAWmdPJYEk0IABERkrBt6fn7lr2DDw7/3e712eX5jZ1dt3n799t8bA+B4M3IaI/Vpi%0AYCHgX4TBsV8MBm7slDo+Etm2D3/lJz8GA7c5bM9h4Jo+itRp5yJGHsqFBZmcnZ21M3FCFKje3d1Z%0ARhFBw6Hrcyy5LwDQ9/319fVxmvKUp3R0+mJtGztlJ7m5V9oi66qmloAJnWPpK0hVATuOu93eDOZ5%0AwpQZyRAjs7iBVvCmh36VzLXGdcVYwz7E4zypAS6KPs4Nc57eputRLaUkZohASIo1r9nuvLf9XkSt%0ADPFBQuDpA/K3GiV7/dYDw7JSVvDRpPUm1VBKFVbZDGWcZFFUIqKu67puKFQkz96ZQIywkY48qQ+I%0ABgWAzIBqpbdZMTM1c8fUI/1XV1fO8jUz1TolNtve757DD1zE0lx+yfEnAHjf5ouLCzXrXVNkwcDu%0AL64xMCJ6bMKvy33KGK2LbEOnWlJKqobMUsRv4Gaz++QTurm5ORwOJeXr6+uLiws/+f1+7+xo1WLG%0AJScPPuYkaLDrd2jUd93srrkUzQkIQwjMcdjtYAeayziO03EupRABoCJomubUz5t+iB0N+7NNPzgy%0ANzNiiF3XBSqlICATx82mY07z7K4nBeJAYqAqBBBj5BeXMYbr6+s0H+/vmBn7Xs0wBpLI81yGPvYY%0At0O32wzT8TjPMzOdeiwbqBbJytjFEIqaiCGz5EygABqIMXJBK6pzznj0nPBu2PR935eSVCSDUkon%0A3EiGgGpKMaiqIniP2zonXRixFtEpEuJCWy2lBGZwvwdR7DR46bvQJrb/wYt084ndQBRjzCtRWTiZ%0ARF1jYI9oMHM39DCdmmAJIS6ZZ19Kbsiy1p/o+z7lXEqRqtVU9YddGPJpmcwDG7tam+2KcPlMS/nS%0AIsLJBmIGBmuGpkld5H6EGPssWjQXUVtwQgidYZCcVbz0N+Vkc87jOKdUxuPsPx1D5C4SMQUmjgAg%0AhmmaDnPC29vQDd/af2Oz312+/OTixauf/vSn43hgDEim4hLeTJFzLm+vrudc5jO5gIsXLy5ijC9E%0Arq+vp+loZmpiUkqep8Ox5HnKknIJE0eeOu6YEQICWcPA+/327OxsGIYuhsghMg1dlM1QC9pznqZp%0AmipH2quCm+wCkSESIdpi/0UEmDxES4ANfxooEjEBAJslE6BARF2NzuaUc2ZGog2iHSftlBNIQAMB%0AsUTixZwBUYoYIgpIQRSRXJKZgVroHAO7rpUttDk1Cl4+zEv7qBnmJvHohpq5imggABFbrJXDIAqi%0AZkBEAQn6HhEnmzIUSXkUFZF+GGKMzKACCFaASGzOJRAi8vnuxZzGojml9D/+yZ++fXv1k5/85Hd/%0A93e/+93v9n0PFDRnFSHEfhiYGcxkaV1bqw+IEICJeLW/rLcbXZodVP6RApCYaJai5UG11PX1tZuO%0A0A37/R60lFLyPGGgPnT9dug2/c3NzTRNWctcUigxDlX94bQk5CRo1P5QBDKURvpY3mtAtGWKDIyQ%0Am4/Dxp7nUARwBpiZGpACICGYgokCMwEBqpqqoNMzDZHBJHBnAKCmqCioAAROqD5xmmBdpPaEzPKs%0Ae1/fVbHasOqXjnsfDsIPMhPNrGFgzz3EGLdne1W9v7/XsgTrMUhJiOiV0rSQBA+HAwamGDabHaGJ%0AwSMM7KNRC5coBj+bnW7jNDH+jgj9Kxkfg4ErAD7RMxBah2h7ULxX/JXGzbMl5v2hmAcCqImUhnUh%0ABC3FBbFUpTFWqmAsMwOqGRNtdlt/5H/2/T/3M/xH/+gfne8vzOzm6vqLd1cNAyMbKhuAqfuvz4iq%0A/boWA/9NwsCV+fVXwcBf+eGfAwO3JwvLZTIzUvbsk2sg9X1/PB490OsySM3jjH2/Fbm/v/etjpU3%0Am9634QHg/Pz8eDxe3dyEEHL+4nA3OlFCValQKUUB/L8VIooIeAf6mila7p2JGgMuus25lNIzIyyq%0Acqq6FMECgKcWPQLdigkBoA9xTLMA4uIo5Jzv7+89D+wi2JCzAiKBy8mUouvb7lmphXvGrubSAPDa%0Aw1ijYlrVDDdj0pyVRmNrT8HspMVSVHWaHDp2u63ngUsp2TvN9H3XdYWozElR0awoBnIinHpNkj/x%0AYkoGyMjGat4ZQhHRW/26z3Q8HhHRwa3LSE5jQkR3/lpGzsxcFdavqEmAerkvAHi7LAXw4l7HwHd3%0Ad2dnZ7x0mGzlRg0D+9zYDIMnnEUSAJRU+b3M0eMv3lD67u4OEfu+dynyw+GgqmYCSCIFAHOZ01wA%0ArI/d0PWbzWae5+PxOE5TznMWZSQQ3Ww2tNt5Q6/D3bHMKTBTYAA4Ho8OvUII3o64ZuaLMYNLT3s2%0A2z8QQshLuV0IIWBQ1aICqF2gi7MdM9/e3s7zdH93i3jBzKq1HLreisgxxu0wjOPoijIuR7So04EW%0AMeY+RogxlYJkmj1H6lQ+DiJipgDznEOYmXnY9JvNTkRKnovZnFNdWUZIdYo6QIWV0gFWuqkhs3dN%0ABkZuQnpmttT3MpEsDrQtoseL04Pr3RMW1Ocz35PnrcIcHjgxZla/3mYdM/ebwbXiRYSBXeetefPN%0AYjgGNrPNMKScM1FZ6rSX8jZWFVmV/j6yh2aGRLDSjnbDiqtUMCxiEw0DK4LpyQB7E4HmCahqF2LO%0A2cBvl5l5IMyPr6WUaUzzPHsWznvYlCKhlhzEOPTEEZmIwpQSM4/jfH+cyhdfqMJ3v/vd84uLb35r%0A2O3P37x5czzc5Sw5zyBgQISB+5hSend9O855GtOc5Vvf+ebZxfnu4vLdm7e3d9ciYkG6YbPdnR0P%0AhzQe85xUNKkp5ChkBUtJCkrsbfO63W53fr7f7XZ9F2OMXVcJEdvttobwpslLRKeppk8dBpsZkbnn%0Acwr/iTYCKgHi0qTA7WGICNCllExcqzY01zyltEFE3AHAvY4RQIgRFQqoFAFghkjMoHkBiGSQVVRK%0AAUDE0EUz8TZUjnPIEEzQWAEBxOGff3uaau9AAACoGPi0ajwvygpymj8BKfQDEXmP31LKfBxBVIe+%0A6zquZfZCGFAMgEAACYd+q6pDL+N0+OKnn9/d3r/98t0/+Id//3vf+95+vw/d4Cv38vIyLDymVnjf%0AauDXK7EtNN+h2iexyu0aQW0mXriYnLwORLy/v281d/v9ns2si2manWHh/SCurq6cAhBjbOUqLc8M%0A6OEtIKvmRxHAQAFMQcGgFnjUQtW1u2U1byROmhARd08FwdRcVKd6MlrLpwBErYB4AyRzJm+xolkB%0AMnMUsC4OZqZVVp08gYx4EnZqpmzxnh74V/7e2oI9eLdi4F9F7vfhoFZSgA9Pr/3XBWP8brth3Ox3%0Ajm+9GSQAcOhUcoM8TXFtvD+4CzQMWyYrspCozVYd3U66iYs7RJ4z+OqzB/w7DPwrGF+JgWtF4jqb%0AbwDeIKsNVUVkxFM7FliIXrhEN+E56IKIwAiGjRsGAMgM5gWID5BSZVEyB0BRBbPYd52UUsp/+vM/%0Ac5bOb//2b5/tL1T17ub2zfWNf/dsuyMGVDY01bKeIu1vRPTN+O8w8PvGhzDw8/G2vyoGfmxMHxri%0A9wdWvh4Gbodqz5eZmWKB2cxcp9fBoXuQ8zx7H6NWgBS6brPZOCAJXe1v4dN1GIaLi4uXL1/+ZPMz%0AZv6CvzjeT0TQ931GMUVUJaAudsUhGapmNUBUE1BEDdwFJsNq0MkgEhNDEc25dF30/h9+/q4eWs8q%0ABKeEgaPWlD0t2YeYpKjrjrjAj8jxeNxsNrQQukBEFbwUlohylifrvfkTp7jmo0fzdOPBpQ62OSJ6%0A0old2nUSwQLaG/5vtVh931MXO3Q4bbkIWKqKLDFoLgJKpgWIUau5Wtgr5PVdAsjIGhWLd1gRkSJx%0As9lEJmQomkU6TwsDcAhYsroA9hqNONRpGHiaJgcz9/f35+fnnvBxDDxsNkiUUyql3N/f73Y7h3yw%0AqKA1kT93m2oYwmye5yICCDmjiMOAbrfbEZE70+PhyEgcQwhhu916ZyZDJWAr0ocoKadcAjMQb/vt%0AbrPt+z7c3R2OVCSVUjpRVd2EGGPcbbZ3/d397W0ppQtd3/cEmFI6Hu+Zq/q0Jy21JDKIIWCIXvro%0ABOGh7wNzShWheX47mqUyIxIz77dDF2gcR1GdxuNmsyFEMQmMACSSQ+gYKUSMvItM9/f383iMMXYx%0AxEBQkWdRMI5h00dVLqFoEQ6E5OzHqIvop4ilkjkxUedMyJJnUZ3S6E/HFhfTU5WeDjDPuPiUJsRK%0AIzTvltcwMKxiZ+wRqFX7ovXM1xUj2h72TcWlj+BzRsoaP8WWXuWOgfOclg4rlWPZGMu4RJ+z1kRx%0AF2MIIS+xCa+cdMpVa0D4dGurf7vJJTKPdC9Lmg0El6tbMLB/X2khSBsAIjiha0m1iUjkUEoBRheC%0AEpAADIDi0AxAxDSrKoARonopuJf9gwAHYu6AcL/ZTzkxx+M4z6l88eWXc8rf+c53Xr58+eLFy2G3%0Au7u7O97d3d7e3d3dTkmMuO/7OLAi3R/GlGWc05zKb/2D3zrb7T799jc319urq7cpJZVMMVy8HOZx%0ANx7v83GCIlIEALiYGZpaKpLm4sTX+/t7x8BdDJvNZrsdWi/cQBSI0qlrsYhQawm2BARdMg68DzYs%0Au6a/uMbAiBgiIfY5ZxMIAb1IrYNgpgLW9QFxj4jHaS4ePyDNVVYamN2iCnoVBCIKVgyM6FMRTLwF%0AckXdRsCAylpjQ1Z5TwBem+1PNsa4KPC7vVZHvEqwpjwQ0bYfmJlndq64y6GJSN/3ATGLmmXjYGbs%0ANXEIITAD85YCxXGc/vLHPxnH8ebm5nvf+97l5WXsN153fX5+3g+D70m2kiB6tLmf/NilV19AQjRF%0Al8lQDIDCoWeNjlqxIRkzvL8/hnDlm9RutwNVjlJSnm32kOj5+fnV1ZX3LfPf2m636/hvvUMAKFAe%0AkhKX1YQuEFuRrpeYVi4WIKKiOtGiZAFSqJEmciYmIvKp0hkNKEshI2YmDAERiBMlyVpMg1GRNPTb%0A2tdHQUEJwJgCs6ziXz78v/TQZ2vbvD105/DEhX5s2j7g9f2Chj577OZD2rLQvOTXHdi+73Wvqno8%0AHlUq5AGX9DJwpRXfAXPOh9s7n059vwmguSyZQtVHXGhYteFtVTbP+kgPThX+jgv9qxgfxsB1I28P%0AsoYq62RYUzcLrgKZ7Vu4aobUJsSjh2RUH3VrtMCIzvhpAAoXPhh6lcJSp9R1XRmKiPz5D77vlTZ/%0A/+///bP9RSnl/vbmi6u3Pod2u20gJAgKYFoAkFa1FCtkhX/bMfCzJ1YQws+xmJ47OD6LgZ/JAPv4%0AK2Hg9a+sPbMPfws+DgOvm1W232pIrB9q5zdb2tW2mjqHQB4Ld+UPEQldt91u7+7ujvejy2DknA+H%0AMefc9/1wdh5CcLgFcDNNc4iRmbXr7u4Ofgl96InIlTBzzgjk6yrbjIixZ3NG73IaDGhFClEITAC4%0A1D45mQ5Wea22+4KHxg0CkhEWRJDqVauq872hlUeKKCIzElLX4VMMvHoWztg4JdLhCcMZHq6d9m6z%0ABg3xtrCC3+q4VGw6jVBEhmFQov126+57UdG55r3FLLhHoGYIjoGJYMkDE/kjNhNCtIDoW7yOx8lb%0AOCKedV2nWsyiP/GcJYSgAiGcWHMNsfDSihYApmnq+z6ldH9/f3Z25qkev7eLvjS5bKznCvycy9Iq%0A2e2k54EdA5uZOQamE4Iahq3nkFNKrtC2wY1Tuz3HC+4yMUGRYRhUjyLaBVDV7Xa72WyGro/x5nA4%0AFM2gSmqSy367Y2bPJ9/d3JhZjLzdbt0oz/PcBepj7PrYx5gSLRXasesiIaScTYuAhsCIfUlTLglN%0AYt93ITAPOWcMFAiZuY/dnJP7cAEJu5hS7rwMQSVwMMAYIwdCxNu7m2matI9DNxBh3w+l5JRLyYkp%0AxD5GDiXk6vLSKdnSYrJZCtbWWkvGVUpKqe86ZrbmmqgiUTMKa4OzzGTHBEi22KUVBqaHGPgRF3pt%0AtdqGuA4k6cOC23ZYXTWAbWukG3pKlFLyiEkjw66rkCDDXOqScQ4LEeWUWmaVCJeExMkOPvVf6/Bs%0AsFnzcdlAlorfxqZGRIYTNvZgOXD9Fb9GVQ0hQH1SVa3ae8/M4wgA5B1TFbCmnBEDi1lfk2lAZpF7%0ARN7GLufcdcNxHEX09vb2Bz/4wTzPr1692p2f9X0/n51t9rfxy/jmzZvjYVQxr8gFpHE8qlrJX8yl%0A/M7v/PYnn7z89ne/d/HyxdXV1TiOeRoBYNf1m+3ucH+XD6PmpLmAWjAqhZihlFRySfN8fze9vbrZ%0A7Xbb3bDtu/1+f35xth02HnMJzMjRLUPO2eMa3iLbFYxtlTSvXMlFRNenHRF7/yS/gRwQsSulmECM%0A1S9iDlE0mcUYXaFgnJOIlKzMmmYsKiaIDIEZVTNQC9KoqkiReqfZFrVEn6XBwDGwkccl2cNhiDiO%0A4Lr6tnChm80nPU0q3yI9uhpjHGIXiUdmRJznlOdsBiAKfR+YpEhSsUCdYiBCqKLrCNzFwY92uL3/%0AwZ//Rc75e9/73suXL6HW8Otezra7HTH7qYelAbUvjXUcqi0uRFRC1NXyNCMCsdoL18wcJS0RHLu9%0AvUesVbvelAQNwSSXEkPYbLeq+u7qKqV0d39vCgaw3Wx82ReRZlnW/65WnzcddbF7qLzo9afMEBBA%0AwIgZPdVbp4+RebvHJYcPngldBL19e8UeETFh0lJvTkqpG2rfOxAoWsCImZEW2a2VehmsFR8B1Iya%0AP7fs6Y98s7Vc/CNj+EtzpD+Uc157leq8f0IXinOGnZk5zYprEwojMDf7DQPP82zXN34tfb+JAbIU%0AT717HvjpfVj5S7o+k6f3wVq8Y+FWfOR4Cq/+bnzl+AAGbiagZkdPXixUaUFYTIOqLpkNas+1faCl%0Aeh7s/afe7r5/1vZsagACTERMHQciAgVVRTUQVUDy/m/gNKRhnueS8n/8s//kwgO/+Zu/eX5+zkg3%0AN1dXtzfcRWIeNj2CIRIggwGqGcH6PBd3nFw9wY0QoAfBFZc1/MuDvn7cD8/cB+Zy/fpXnVVB+wVj%0A4EVl86tGW8DNHj1zGm3FPg9oDdqTaJ9/6qWt7RqAPdWFfmxl8EF/sLW1CiEMG8OlSlZXeqrQouMM%0AgWjHu1JKSanrui4OE6eUEjMP2w0Q3t0dpjRfnl8Q4H6z/dkiLFnKfTdsNRcKllLJKTv2qGcjkFIi%0AIwEAgwwZkTkGQibSoetBbZ5nI8Rckqr7ss3wqdYWuKXMOaV6UUa2kL480BMNrVE5yIrpmMYYIwYk%0AJAETyaqFmf26RYAoLHGqU1zTNYRqNmNFNlPVRuOhJw+9xRoaJHZxHKtazUjIoJilBGJbxLeK6t1h%0AYR91PQEQoZnlktBJzwgMCB7UB2UwVcUqaERABGCqxIYUMFAXGSWXnOc856v5ajqOWl7FV56cESJQ%0ALSlhjJGp8pZTySCiZhEAiUKM7nV5kiswm2qa581mU3Im1yZB3AxDCcEzt9M0eUjFPeAWTfDH1/oA%0AOekAPOKOqlpEquiUu5IeCnE8g4imGqjWmpZSnETp8h45CSIzx77vh2EbY8/8dpomM1EtjKYl7bfn%0AqhzoIjLeXt+kNA193O12ZODnzISMu9gFCFFKLjlJyR2H2HFkm5KCZlAJBGGIsWDKOY9iXexC7COb%0AWSHrEYQCgc45Q8nQY0+RojP60IgELAAaWCDe7wYmfPfuTUn5WPLZ2QWibrfbLejhMKoWEN3sN5KD%0A1JSqxsAh9D4/CdlACUEk51nBhJn7wIJgKuAq7nTKlsCTXnm2itYTIEM1GSd75cEWrM1M2u4GKwwM%0ADx0dXNxEXdhxjXnxyHFZc6dXE8TMNHQBCEspRQUKtqXUzBR3sSP08IpvzUPfx6W03s8wIGHAnNP7%0ALOT6dVvtPn7+3p2hnV+TLeel/k0kWzlxUE+Xo4BqgExMHFDEXN8eEdM0GUggZkQzRCNDQIiGlFSH%0AriOiIlZSjhEIOXa9qu6I25X+9Kc/PdzfvXj5crPfn19c7LZn52eX2+3+hz/84eEwlqLb7XboeqKQ%0A0iRG7969++N/9x9+53f/4Te+8dmrl68/ef3Z8Xg/juPh/vZwOGgu3WY7be/LcZrGo84ZRcHI73Df%0AwVxyzrnkcnV9d31zH7swdFdnZ2cXl2e7YTMM3TAMgRkAuq6LfbcEMkhMJSdZ9Odd/7/tcQyIi3+i%0AAIxkYEBgZmoIBBw7IUHFgNQjEHKMfayt+7oQuhinaUqFS0glIKVUsggrYCBEMCiKhEwElKGYFM3Z%0A2+kGZCN/jGCARTUqYrC6QCyhMYXgjKFxpLlMZZaQa0uOKvBmRga0YDp/OsxccvZYzBB7BooU5jlL%0AkrlkLdp1McYISCpYyMxIQCIHKcKEBBwoqoAJlDn/7Ec/7UJ/vj/DzcYk316/QzQA6/shxigKoNB1%0AUUTANARWPVX8NqqRb4gaAB1Uqrp/wgCOij3ujIhM3sFBUsm393ccAwW+JOw3gyHlPJsWMAuA3XZ7%0AoXZ1e5NSvsVD7IcDzZuupxgDYpIClej+rD+G1WA8eO3BJw3cGgEiknMi21uK5i2iARDU1IyQEK0q%0ArkEIAY0YCwFnzCWrFMPOVDUQM5OCBzzMlow0eqzYqq2DlXaAIBCgINCSrxZYNXRZO2zPmpUPpkC/%0A7rBVDubjG6CYWTEL5HYGPQoM5wAA4ziaLoQdQJFCVkUNXZ8l53x/cxuQGJBiYASFYkDi9HZ74KM2%0Ar8lPcLklD+rLTuffbou6FsXHjl829P11Rdfvw8BhjQpaOM3fazk0eiyGCbAUU9nSl2KNfqEFKlxg%0As9ES0HM19V2REly9FQMxETFoVdI3AC9EBADno15fX9/P4x/9hz/hGIjoN37jN3a7nWq5u7t7+/Yt%0AgCrCdugBFAnNMwRqQGRLbLVtz/Xcll7lhuAxm0dxrF/4eCY3+p7P+Fh/8mNiab9oDPyx9QzL+Io6%0AkOYdro9ZoxI+07w85j2J30ffamf69Cfe98q6vh28x2lvZpUl2yoVfeKpKhTigAay3+9zzuPh0A9x%0AW7b39/eex+v7XlVvb++/fPtmv93td5uXL1++e/dORMZxvDuMm81GVYEgz0VMd4ieM/RTn+fZ2eso%0AWkpCRI4hQDAzpzfnnEWNjI0IGJFPgSePTwXuoANnS8KJfmHe7aehVgAgIwFRBS/FXOTcxbMWRITo%0ArWxcnkfX9405iuQT0WO57+gESL+3T/akhgF46Q9sZg7jWxGXm5qi4hjYI69+4Vc3N+f7/aYfBuxi%0ADACgks0UgRUhIAISAiooIwMUrw5DZCJWEAMEIwNSwNgN0b3FeTwcjo6jXr98ZX3fb3s/n3Ecicgr%0ApZl5SrOIIdZOGI5Imfn+7s7THS5VPQyDd9Z1ZODESKcO+jWGpVNlg0y41Ab7U/biXofEiIaKnjjy%0AcIlr7Ujr8LHkAP3nSqnaCl3XbTZUsprVpPqLFy+I4OrmepqOoFZSLl2ZpslT017GfHdze384EOFu%0At9vEwatwZ54Yh8hssRvLmFMyls5C14dN3+cMLtxAaBgIgEspUnIGixgR0f2ogEBdAICcc54BO4gh%0AEmJxVeQakAFC5K4jIrMX7969U4XD4Y7ozG/1fr89HA4i+Xiv+/2eFVUxlRqNbcLmACwizFhUILus%0Abu14KaoR8LGr6ZH3xedAO4XGmmroo6EP1D6hAWBY4mXrCb+O3K0/2Wb7ejS0vDZ6bQt2bnCbb7Bk%0AeGpGDglCAIDatQXRp26bJ76NokHX9aVkeDLWvs6jHPX6lWYHqIYPEKAV8EfVoqtiQieHIxYoAApK%0AaEDMAB1AKsMwAJDdG+0DERMe7sdjLlpKYSRIYjZ2w8AcTTXlEgIQIHMYhk4W5WEzub27Tyntz86O%0Ax+OrTz45OztzAaq/+Iu/ON4fjsejY+BAPOdEyHd3d//h3/+piOT8+vXrV5988qmIzPN4e3t7e3M1%0Az3OIceR7imG8vZ8PB4yMgB1HAAj9kHOeUyqSisicpAikfHOc5rPddrPZ7Db9drvtY1dK6fuOI0UO%0ACkbAHrXxO6MmhPzA3apYzOO4ZkRoKKZotkiRsqLyUvmZixB13tu8+VQpMTPjhD6xRQQKMAXgUFRA%0A0YiCMRoULapKBYSMjAHNkBEVlRSUBQEAmcxIVaEUZHaiCs44l6moQHGpavOpCEuIp1Fd3DrN81yn%0AYtcREXOc5zknkSQusochApEJGlpETCpMYGYEyNR1gUTyfCyS9Yff/4tI/Du/9ztD1yPD3c2VVTbi%0AWdd1Kcs0pa4LaohgiKceBLoq1nNLu572dUozoHMb9FSjh4iBWExvb285BmY2hBgjahADKIrRQgib%0A/U4Rbm5ucpKrm5vLy0uE0hMSM4P3ITJ/RE/XXTsPeII0Vu6M9yl08lRmrqFzJPOYEQAYIJmoGiAg%0AKSC7+noI2HS/0TFwLgmSxRi5OfxrT7P+tJmBV8yuMLC7xOt//7oGGjUM/Ijf996vLNa4qDYM7DfH%0AzszMxnFc9Q1hVSE6YeBSyjzP19fXALDdbikGUFVQRpAazTypM7znFD6iOvprYuBf7HgUofi1RL8+%0AnsXAgVbgdv3GA2TyMDptZkSoLSD8MJLd/IC6fS71WvX4dCKMmVmW4j8cQ0D2ICCAmgKQQREXwkSn%0Abr599+769ubf/fs/7vsuxvitb31rtztT1ePxeH19y4AMOPSdghGpqLGr2K4KQR+5GtX7AWzr6leA%0AgdeDnqxhPWGKx2j5bzwG/qjeSE+Phoiw8Kn8iZxe/6qo4VMu9IcxcFMFrP4Fc9cbkgewsdVtekEm%0AIppiCEFJz8/PSymHu7uuD2d4Nk1TSqnroif67m7uj8ejme13/W63u7q6QgQCGQ93Tq9FRFUc58n9%0A1E0fTbII5ZwQ2ACxoPM4XdgSGZsJtuwBzGqX6wpalAkDdwg1PVLpFarIREhrVxgRCchMTExBKVDs%0A+hAshOCADaAwR0JeT7pmFhwD47rmanlesNQOODJ+ZEBtiT21eDwyNcIIIwVihaX+H6ALoQAIgKre%0A3d35J3e4GYYeY5SSRMQUCmjwykRAAWMMBoLEiIZKiN7pGBjAgIyQIQ4DAEBO0zyn26vrSPzq1Sue%0AOQ5VSGyaJqLa9nNLNM1HFVmgKTriQsTj4eDgdo2BXUPLPS1nD3pJMwB01QusuKWhoFrA2XWIeDgc%0Acs4BCVcBY6/IdWpljXEA8NLwIyytg5kDMw3DJpyFnEREEC0Eury8RMSbG8p5BgATVZVS8jBsfMWh%0Awf3h7jAenfLY971jjBRKJOOON9AD6JhyMVWErgtdN5SSVMWAOJKzBP3cZGkz5lsFcOiYDDGllBJ0%0AHXDocAHwxYOSCATUdd35+TkRXV1dmZlX1jn+Pzs7u7+/98rqs7Mzp/4ej5MWKYiDC8Musm1oJgZk%0ApViItdic1OxU07swTg2cH/QMBn6f/XyUSX4WAzf02wwXLnwNW2qF1htl23bbHtoe/Sr2VCV8tLWJ%0AYnYXzfnJa5P1CAO3eDQBdl0vUtb74PrvdiGPMPD6VOtnlmJFdCIGEUBwGTsztAXveQYFzEBF0MQQ%0ADAERCGMftrA7Ho9nZ3u/G/fjMWXx9iRmwXTuNhhCZyqlAC+9/pA5MtdG25LHaZ7mubu9vb29/eY3%0Av/ny4vK73/320MUf/OAHx/v7PI+xTup4nEZEON7f/umf/uk8z+M8fetb3/j0009fvnz5+rNPb25u%0Art6+m8bxcHvz7u1b70l9vL3TRQE7cOAQQ4ypdCI5SVEt2aDcH6Zp6mMYhmG36Xe73aYfYsebzdB1%0AoeMOA/YYiqmpGSgAInu67mRFEUh93zT0jtUBWQ1R1RAQDZEFxJcJUclFQggTEQOSARkwYAIMGzoA%0AmFlyvh4IADAS8oknZWYKenrERAgGSkZmgGYaBNSMAqKhqqIZLU3FiCjlycx8mVsRAOQQjAwNEIAD%0AEWBRaUGTGLoQQh+7QLLEH4vmMuksUYfYMZKRGVJEKAJMgGhoFEIkJbUiWW+ubv/4j/8kpfSPf/8f%0Av3jxIgS6vX7n5dbn5y/6vp9TmabURUYiIl9rqyTHMoG9lKCZi7Y0DI2AqhqYCOiSrTEQkZura2fx%0A+LozRYEsxYjM7bYp3tzcpJTu7u4uLi4oUdfjkj6Ur853NFuxvPAQ1PmdBET2ALQvQYDWgNlc/0XB%0AUAFZDaiYoCAztA0LMUsxLVWLzy+HEMFIUZcskC/Qk8//rBv8MQDpqdFYv/XRzuR7Dv6Lw8BmZmem%0AquM4+nFUFZF8c7dFcXCNgTebDXc9mikYg4kZov4aYOA2PvDsfj3GUwz8QNCyGa/2ipl5XHz9gBfj%0AAk3hsG3h6+3cVnE4W5AnSM3ytU3aI4tm1gEAMxnaKgolql6Rv91uAeCLL7/8/Msv/80f/VsXWvzs%0As88AQFXneb66vUNEJOhjpwaMKmBsSOAaPqeyxrWDUhGXnUJev2wMvB5PO1X4f2uBEAB8Vcb4mWO+%0AJ4/xdcfXx8AfqwT41A6ubVnrk9Y+s/Zfnzva18PArkzeoiHOvPXJrwK+TbpDXwUhgUIgGOD8/Hya%0AprubG2be7Xbb7dZ9MXdJx8M0TRMzf+ubr29vrxttNaVcpDiQ7rouSwFw56GqTXp810xQSbUQxcAs%0AIUisB1endsESp1GgwOoTdzHTsNrXAcBEZcFaDQMDePWZyNK9jLvoOkbTNE3TVEoiCkRE+KC9odWM%0AUDCTBxjYb6kaLL0i17VJbayhgkMvWkq2DM25HwC1+0sBiEudsJmN48hYr2K328YYc5pyziaWTVyD%0AFEGJoAuB0ZAIg6GxKoGDhEo8RSAHsQZmAnA4HBxlWTHuagZjmiZcErl9t1ErJ5/PrGUdj4eDP1/P%0Ay3nvX3/Xf80LjcZx9CcyDINng/0ZNalVf3wOucdxrBgYgZhxEXFxYoLPtHmeG+axRWbJzGLsmanv%0A++2W01zbeJrB2dmZmdzdmdrSu7OUUrJzavzXx+nocRnrLRLnUigloiEEDH23IwphHlMuRYk0BAqh%0AKyWZqekpKLDOc/rDYkQLwZ+jA3gAiN3gj5XNHAP7t2KMFxcXXdc5BvZsvCfez8/Pb29vc87eZQoR%0Az852h8Oooq10HxE9VW4qYsRmasbI6DkNNVvta45BPTXa7PwaAwsYwzP25Gke2MdTYnO7DwsafCCQ%0A04JBbXHpo+Kjh5zq1oTGVkJZ1dnHmnSt5msJQzR6xQkDG4QQVaWd+Rrrvg8Dr6/rscV2ywMIRIgR%0AIOtSz98IDojEQAiYzKQ+bl8dXYxxGhNzQCYjhOM05dKiYDpNwwAhdLW+AbJ5Eo+Iaoc28LiAG67j%0A3f307W+/fv36008/JaK//NHjVejCAAEAAElEQVSPvMCvB9huN9thuDveS9HpcPjBn/3ZNI3euOg7%0A3/nO2cX5bre7uLi4ubmZx1e787Of/eVPEFjAjjd3CNpTLKXEvus3myDdXFI0E8muMC8lHaY0z3kc%0Ax+Nx2mz67bCZDsftdtMPsY8De5tcAFj1i2Kv+Wq5BCBDc0mxKh0MzlwzRWAGxCAoJjW6IUWxj9My%0AJ92qmNluU4sbMwCAKZCZomEMiLJw9QUUaoIUzZQIQE28o0csBEEJMkDwJjsmJogYmb3ypUhayn2h%0AcabQqm4wM3MpWYpPxZRnt4ohhAAQQpjCNI2plJIlg2gXojIjgRFGJFEjYjMg33AhipSU0uHu+Ef/%0A3z86HA5/8J//wSeffBJDON7faikicnHxcrvdTnOe5txFdmYTkZRy0rNoM9bNxfrO+7sC4iRARBQt%0AoOSSSSY66/zuzdvWXYwDWg5GWrJ6sOnsfGdmNzc3brIuLi6IKHbMC/3qKzFwW+YfcLBcu3tZmPqo%0A8qtgK6pXZCCjJDmaOVvEogFExCLFTIoTpUIIS5yAAA3VXKq6YbAPYMu1WfgwGG528tGLf0MwsHfg%0A82nwLAZuIMXtTMXAANz1jhECYlF13hn8rcXAbd959Ar8msLgRxg4gJoXsYE3ebNaClBVsABtFZZu%0AM8l3fffdm2ewJkI7r/L0RagKcn58A0Mir7lQVVEFgQQQXOnEkDwIB4CExcxVCzfb7SeffPL555//%0A+Cc/Cf/mXw/DEGN89eqVmV1fv8tTvsV7RIQ99LETAIaKgRldbOCkSvIYA6OCntb/XwsGbivZ1jUY%0AULNt9TMfecxfCAZGNQAkNPt4s/XV6/wBFm3I9hF79rle4dVdeEIjBKiR4/UnEZ5g4PUrTyrx6sHZ%0AVE50qcZFJAwx4mar5xf743h/d33XdfPF+QuXCL6/v88595suBIqRzex/8g/+3p/+6X86HA6I2Hfh%0A9u4wplGUiWG72YsVQsTALkTsCQ2mHk0JFKEgcdcHP6VpHGu3eTPvFWmEAMpIiid+HS9yyrps7mAm%0A0iI+pOp5YN+MUcTMqs8amPebbSSe51xKAVGgjBCgZpRrmRBWws9K3Qobl69JIFbW5dMH1/LAiAhi%0AaAAGpioGLpKMZsjsEC0Qe014g0NjmimG/Waz2e5jnlNKktUQ0zgBAKGpatd1kTE6+IIgIlpEwCt1%0AkGrvVUbUSGxmh8MhhHB+sQeMvh16uNcWzSoA6vugq8oO/5iqHu7vHY768E5XnhZwI7OoyNRmP56u%0AdAvZhixy2dt+6Di4YqrfXVg+Q63oTiSE0DLSPmlrHMEsBDIrRGG767tAKaWcgUD3+z2gHo9HAJCi%0ApXYUtc3QIxigcaCScuWXkgaCKQmQDTREDtzFngkDe9BE1Stlo1kxMLGKgUspHvmwlQINEhJFP/+c%0As5hCmbuuMwMwDt6uY6mS7ULoAvWR3717p6rzeHCyZdd1l5eX19fX8zzf3NxcXl4CwPn5fhxnESkp%0ARw6xi4E4EM7zjH6SiogYic1UQdWJSKvgLBEBIrXJiS5DUA2UPuHmrPeLZU2dUDE88QXXPoStkO0q%0AFPXA4XjkrD86SAgsUgNPsghlERGaeR6Yl4jJmpK6tmzmnHPi9muwYO9HP/qRGBjJarsXAEBAomw+%0AnzmEqGolq4IBEpgxUtFSVEQd0XLsuq7fpJQ4BuQIeGPjsRQ1ABMwrP4Dc8RapC2pQA0aMhOAZGMG%0ARCwlj+Px+9//fprmz77x6etXLwPhz37y02matBQtod90MV7eHm5zxpSnn/3kx6pFteQ8f/d7v3F5%0Aebnf70PfTdN0+fLF5YtXf/njHw6fb96GN3dX14a67QdApBA5GpUw5xmJkElygQBooqopFZGDiEhW%0AGbqc8zB1XTf3saNQ++tSIYgRmFEthEhE0uIvgG2/QwNFZgRRoBoxAQIWaKWtyuKMHq+0FjVSK5p0%0AO0RAw1SKmptTEVGDwIgYGDEzllL0NOcVkQxEpNaqQAgBAhTAAG6HFBQRAzEFLEQZcimlqIJitoQG%0AMUYDIEQi9p3TTxUMSk4A4JcfmcJ2F4iPxymXMs9ZFfqIxtYZA0MESlI6CADGgMQQQgQAm22axj/9%0AD/9pHMc/+IN/8vobn223W289paWYvd7tdgkwp+zmwtdCw8C64uevS29sCSDW5bzUIqiJ2KIjrTqO%0A49sv3/RhOD8/B0IiEDElKllDhBDC/myrqt6/HREvLy+JiAMuGNgeQYlnMdJ6obmf/DiObALIy3/a%0Aml1aLYAxUg0xkRFAkowqkZiIlZWUIKgKmhRBA1BvtY0KBmhYFXBM7eS048k9hidu2yN7+IHx1HX8%0AaGfy/cd8PwY+3cb3/OgjDNw+No6j9w15BgNjUNFpSjc3d4i8QabYeWllQCqmH3dDqu/07OnV8deH%0AgWF169q9+qs/qb+ZY42BazLhKa5ot+DpRg7L3omIZgmRaSkDbrtv5dk/bEQurR5GVVUJAJkap6vp%0AKBCRLoW5ZIiIioBqIrLb7V6/fv3555//4Ic/7LrO3crLy3NVvb5+N46jWzfcYRdYgBhUEUCB8YQN%0A2lVg0yzxFbWqQf3VY+AT29wAoCLAdSXGU770h475V8fARoBLAv9J7e77x0dhYHjExHsSyVtj4PVP%0Ay9L453SalZErBLz+/Fda3sZKba+oqppasSbd1JxOZvZ81DzPOefxfry9u3718vXStrf47rvb7VzZ%0A6Lvf/fYPf/hjj9BvNpt3Vze3t7c+P/tuQ0QIwF3cAABASqmkSTiyKVlAEkQOkURC7Lp5mlYTlb2M%0AR8C8rK9t4b510Uq71aw2Pm3XqGrQMl1iZkUXqVIvTk6pLGIzGZEcPKKBYls1SLQk095HlMJFpeMJ%0A23MdgVo79ETkF+AJDbGq9uRf9+a97v5u+z7Enogy55Kk2wxpnEQBiiJmop4ZIzGAMjAAaJEs0JGX%0ALRKGkNM0afJsmBuu8wuWVVNlr6j0a5yn3PVBRVx/1bFo13Wp66Zx9Jy/Lp2TvfitlcltNhtmdlms%0A9tY6AUhLuZEBuOs2jqP/OoKqVqjmvhQRtXpjW5KZuvSe8Q27lBRjz13ooHbfZU7E5yGEeZ79aZgW%0AEUTMPnURscQIas0OBwRvpUNEDEREfd97Q5SF7CMIWP00pK4jqtzmU2zUOwshQggBN5VLpgB+CWaG%0AwD32sqiLE1FHwX3lN2/emNk8Hvq+9xwvEb19+9Yx8IsXLxDx7Gw3z7Vc3K+06wZEdPXdosCFuQfn%0AF4ifnIitICg7fkJU1abKezIFTvF9aGTgST0wPPEeHq+FlaD6o62z7UH4MMO8Pmb7IwT2FmiPFlHT%0AavZJ0n6uObLN9C07Arp9bnNPV6GB9bRs548PMXC1twJNw8lfZDQx8/no50NmCqiqKMZIY5qKihkC%0AFDMbhmGz2XDsOPYUGN7RcRrNPEcfqAptKlEEMERCUKddtLudiqKJGXh076c//amJvH79yfn+jL6F%0AX375ZUpJrUihGOPl/uz+eDcl05LfvfmCA3rvq/KdcnFxwTFsNhvt9Ttn+9efffrFT3/29vOf/eRH%0AP/7iJz+btew222EYgLAzoymO48EMIBAUsIJEiqaqOk8Z1BiQiGZLmlW6wsyzx7Bi8BZoobZw79wg%0AtVuKyyNjMEViMrWmHYCItUMpMyNqT4BYpQeWwOKck+yG/ojowNcMC5GIFDUEZSaiLiAlKUUERI0r%0AGcJLAmqQizVSpEIQAF0s1AABQgikxEgTgBMuSqlfiTGKWRNIb5sRAKiUvBL/d2Gt43HKGXNOZtbH%0Azhh7AAwUMWQ1NlK1YBQCdR0hkpmlPP3oL/7yeBz/s//sf/qtb33j4uWLrOkqpXEcP/3Gt70+IqU0%0AmzfmJWZn6xss7Qaaa7peZWsMTLbIUqjq8reIjOP4xZc/84oM8T55WYQMC3KAGKNj4Nvb2/v7ewC4%0AvLzssefAbddbaM4PlvZTQwFLjYbfxPdh4NV3PfLQju5Qlt1xUpVkRqSRg5lZ9moh1LI8JgrmqpKE%0ALQP9yHHyqfkeBuhXJAnfZxJh5QGuX/k493L5vNHJIX4uD/yBn1hj4L7v2xVN0+QqWR6k83pgAEBU%0AIlLReZ5vb2+JaEDEEAng62Ngayfz/Eeey/38CsbXuvm/BqNh4FMbpLa1rO/F4010ZUfcdizbd9Vx%0AbZu6G2VPmPhxXGQl5dzwsJmBKDEzsQIqqCydzT0PbJW6iGaGjKCmKvv9XlW/+OKL//hnf+bSF3+P%0Avrvf70Xk5ubKOZOEiJshRhYgNgVCMa+uPW3YsHJKEO1UC7EgBAaUr9+r+ucYbSE/YgLDkre0J1ni%0AjxntQr7GeK7XkX09DPyxLGh4fwb46YuNiYCAWh5i4Hb3Fi4KfBwGbkG+9XwAANFsxVmvEZakn+Ts%0AM//s7Gw+jiAqosfx/sXw4ux85/NZi3Zd541Ybm5u9vvt3fUNCAzD5hufdX3sPJEFS10ogGHAftsb%0AWRonkzlpZgkUO2JFxNihQQDs8pwAwKQUNCKKfceIDFKKCYCKEdVewVkEwd0mXF+aLfTL5u8ionqf%0AoaIAyoxEoevIk40+AA3J+XIu0u0dF5bMEtb5+chFBqhdBx6NtnE+cv2rY7f49EQEaqrKgJVFhjje%0AH7zgzYp0XXQTETqABKHvSiliBqKQE2IPnRIhgoCnxEVnq5tWCBZjTPNYcknpbp7nIglQX7x40Tic%0A4PVv4J36qtutpYAZxMjMfdfJti+SSsrTdIyRidgVNFMSgK6RCLouEA05ZzPxMu2wEIP9AwFPDr3b%0AT+dCAwCCmBgQcCAkZCQ08nrb6G2LTQIhI3l2EEzULBcN3FEkQEUMXlLeMc9dl6QQAYdA4E+n7DYD%0Amias9j+EwFiFhUspIRB3nTdajpFFBHGpkVMUzWYVpodu8NbY1acUQa25a2QDRI6E3PkHcp6ZI6AY%0AEtOJ7E3MMdY1+/btWzObjvdDFzabTR+3kfHLL790DPzJJ58w834fi1dHlwQETIQhEMA8z1okQ0ZE%0A6Dh6zgdRiZqSsJuNVi5rZo8wMD7MAz8zw1dGzJ6kgp+CxvXMXxml00JAdHT64OsL+6ZSnVvxQvs5%0AxRO3pR0fHjqyJ2OIgGqINUa5PlX7OAy8NiYmQAhmXuRqAECgJ6YVIQCRoSkCFFXru64cJwND8D7G%0AtunDtutDF2PfUQjv3l2P88QcOQSioOiNyrGmmYlRNZeCC+WewGsgwMN8ouX6+gpU08XFdthcXpxd%0AX1+rqpYMTMx0ttsj3k3JcprefflFJXmgmsn5+Tm4chXiZr/7B7/9Dz95/fob3/z2j3/4oy9+8tM8%0Ap67rt9utqm73+Xg/3N5e5zkBRxEVAfQev6rznFEPBMibXlE1CxkISMaMM3rsrN8MIQQpJcTOI63g%0AXVVEsLYuQjIwDAhWSXmeBybyent/9F0MlfjAIXLoQpzDnEqOHd8fJwAStSCSCpBIFiulMEWKkZnn%0AklPOJqqAzKRmTvhSFVVV1hACC3eLHXMUFEIUZmaecEopaZGsBjrDgDFGwlAk+YyDhWWFiKYizkhC%0AZoa+7xFxHIkyTfMMVrpoAAFAMWJEElMzlFzMuO/jtueANM8xSX735upf/Is//N3f/Z3vfOc7n33r%0AsxDC4XD40V/8+Wff/M7FxYXL5pdSRDDGgIjONkfEvLidHu1t2Zq2mswMyHsTLRgYABGIaB4nRPzZ%0A5z9h/u5+v/cbknOeQQYMxNDF4ewMzez+/v7+/ghAl5fnPfSBOzDKZfZ78mgdPeub1df936fulgkC%0Aw+KrW0W+y6EQEMhM0DgQFa/9UMhUQk1HV7qz19szG1pQcv4cEoHhouDw0ICoh9RPP1T3mw+7l7bo%0ArTwdzSI9evEDR3vuB/ArudCPPMD3YWBVtfMzAJjnmQCXsgL0mi8ERkLHwCmV+/sjUeiRiaN3tQhI%0AXnVfT+b9GNhv6ocv61n+469grH3g9Su/rsMxcHi0Jh/N/vYs25TVRSHNzbGHe4nADJtpbjeuaQ8w%0As8+znPM0zw6GGxLGVSGxtrIlIlT0Lih14iKgQVY5Ozszsy+++OLf/cmfuFTMb3zrm9v9TiTf394e%0ADgckf5abEMiA0Fwiz+mFD+LW1d4BPsXAZsb4q8DA6+zuM7nQJRZYlUS+Fgb+CI7Kwy883+/362Dg%0Ar1EJ3A7+Mde19h3XeeD1KXm1zPr1D2PgFv1tQJEXnV5Yun+Z2TAMQCSleJB4s98dj0eRaZ7nw+Fw%0AcXFxfrGPMb579847JF1eXn7rW9+4urpSBCvFxiPFbn+2FREX9akQiCrzyotI8zQDqIggZtfCChw8%0Au5VCSNMMAK7oi4hd1wViqwoxYmoEVfm5LA3J4Ik582Xlm37zAPwymxdOSzmDOxPe+K7dHwSwxQiQ%0AgcLje/v0mT5y+tu6a6vPFvEcbh45ISoUVV4JE7g80jAMpRRmYmYmoICsjs1QzUrRGRNAF6LzKAoA%0AKJjkjF7PFjuO0IUIWo7H4zSNroOtqq9evQIADwm3WkqAqsrW0q0OFM9250R0d3eXpvlwOLTEr5m1%0ALkd+vT5RpfaXTm2aeaTZ+5/A0pzZO4gcj0fHwDWuUopnQf0z/jovaljt3BCRkMRMNDNFCgGgIBFg%0AMJAY9ylPxdOMNfMDyOC60LW9MCLH6BEcN9E1iLnKD+MiroaCRZKqqRYR8TpnfxBm1mIoofPCaSQC%0AxMonVy2IjGa63Io6fwIPWOuTr66uVPV4PHrx/H6/J6LPP/88pfnq6ur169chhGG7LSn52dY6Pc/P%0AL1XHgKHyTRes68+6obu278BzrJ+WB35kQ9YYuK2Opw5Em/n+vNYLcHUkfHQaT5ctLBbYZerbsiUi%0AAlQ82bSnPuXjMyekKqtT1gAYnmwWz2Lg9qJfixhQ3THreTKaAGAlUiEiGZ1yI33fixOnMTgG6Tf9%0AgJtuk5CZAr97dz2lmYi6LgC7oLRfPgI4MUdyrpXMTukG8Oy3IpGAjeMIAGmauz4Mw3A43AFgznkT%0ANsyw3+4ADinpeDx+8dOfEZG3yjOz/cU5EOechaiQXHzyMvbdZr978erl1Zdv8pwIcDdszCydXW42%0Am7dv346He2AtRUsRYPL+tPOcTW7Bzs62m6LouU80kyJ5aWA2DEOJIZQSu77yup2DKpk4LpZWoNax%0At8ww4tIabTHW5jQT3yZCCDGlOafLEA73YwgkykQlFUIsAJDzFEIXiDEiIqaUpBTv/KvLI1YTK7Wi%0AJCM6BnbPDIi6EIXZbeA8z5KL01vARftCXyStlkOLv2gp5o3zmNmX6jgiER3H8TQ5ESGQW0Q0SkUQ%0AmTf9ZhOZOaQk0E/Hw7/7d3+cUhaR7/7md3eb7ZTmz3/645Tmy8sXhMEUkCHnEmOoDJRl+nn8CwAa%0ABvbfbTYBEZvmNqrraAAzj4ejf/Lb3/quKxGg6w4U6R0Dd93Z2RkA3N/fL3ngcyewAEAuM6wckmeX%0A23q9t08+s35BEJaGaiu1lGUtq4e3PKJYN1YF4Sp9XBKIScPAFAwgQO2TTM4tdrAni3bm2v6s4cAH%0ALmH1QJ/369oX/4oQ62PqgfEjMLB367CzPQDM88xLHhiA1AqQ+ybIzFqyi2UiYt8jcxARQ2Dgnw8D%0AP/sxhMee1a9sPPtEvjaO+Fsyrq6uqgo0rsb6E81DbeuhecnwsMTIP7+e2b5T+obdQm5ExEQCQIge%0AF/SDuL/S2GVtmSGiLdvp6QTg5D07R85/veIiO6nOEoCoEjwTff8b+EQf5DxXf9uTV77OQT8Kjn7l%0AWN+35xbJx/7Ks4bP4dKHv/XIin34VJvVXn++uaptAkvtp/pgJuPCcUBENImMjOaR5ZSSFbFVfVH7%0ARY8um1jO+f7+/urq6urq7eFwd7Y967ouiR4OB7USOwYk5pqJBQCF2ofJFUI9LRD6SIFFYcpJa62B%0AmVVauxbJmBFNSlF19xCxVo6SqZmi1uYaADVB5Dw3o+oon/TqAFDVVC0El4AGRVAzATNC0NOet16J%0ACmYn/8bqK/YM8f5Z1xxW4AEAePHpoXEf1BBAnK5pGDl0XUewAHtwLSs1c+HQYEWQiBhcNEhVveZJ%0Ai0gpAYkoICKghtARoAn0sVMp9ZzVQM3p5UQUAjGjY1jXKhCwGKNqIQIvIDVRRmocXQfAHjppvO42%0Ar3Qpkw4IDOYFW7jE/gA8f+9Xpw4hYQHP6zvZ+KV+65o6dLN47tcRVM0hVTGTEKgU6boQFocJFkqF%0Ad1xBMgALBFVOlSKiMbtGjRCTAzUkVKkY2EC8aZNPihbH1GW0M2RmptrDVrU45BPJMcZAgKAEwMwh%0AMCIWFTAxLYERAFyozK9OK/8TI9eFiej1b54j1MXnVkTvNQ+ulNvIhGv6w9OdDqBWXQKc6oE/4KK1%0AiX1ang8riZo9QXwQHW4XYmZGKL6Uah90t04PFwuiLu6un2cFvYjgbahXP/f0BJ497fbvOhygS+xs%0A/e77vJ/FLNQQraqCeSWDt2ZhBDADRShmRUwUAIiJgSmE0G+God+GvmMOOmGfSjf1p5IohM6pwu5+%0A+FXL0ktMa9sARQNARgIkZu66ECMzgYFMU5qPo6QcQohdQDTmYOipVPAq03UmHAA886eqIXS+ymKM%0A5+fnlst4OAbiPsRSCph1IUYOM0B2dowBmoEammoppZREIVEYNqhLHzjfiRHQ1BPlYpWmAwAM4FR2%0AMjjxkhCMiBRXWipqBCgrRo8UvwRDNCIIgVRDstx13ZSTGYQQxLx+WJa5Kh41CCFYKbbMinYfkIxD%0APbPGk1JVyblibwOseMDdQgYgEfMAbguWNdG1OofNaCWASq0AxEzE3EMkqnPfVEw15xwjGyPHfhvC%0A9d0NYfDYnJ9bjBGZUkrTNM3zvBlcEE7QhbRXtw6WXd7FFB5N4/YBn1j+n4DYejupQOCuRoeRs2Y0%0ANAVENlUiXzXIHK1yGIMrV5kZYTAztbIOfr3Ph1m7vo/W7PozS5KwGZxqscDFUBDq0sf67KpSZU3e%0AunEmVQ2BfOMWsLCSKG+3Zb19I+La08Oagv7QeF8y84Gd/aWN9dNf7ie1nLlKZZuWUpijl3Myx9b8%0A1UsJTygEqmAqAiOwysLLUAEAqGItzxePtOEO1KMzfGb8TUInfwOx0i9qhP/3//3/+d/+n/53tiQW%0A2htttTQHq00jxwwecXS3xsxEMkBcr9ulLK04zGh+jFcbumPkoXpccr8tUu6WUVFxSSzj4kuigYCd%0An5+r6tu3b//lv/7XMcb/5X/933z2il+8+uTdmy/ncby5vjMzxAvEITKrFjCD2mUEHy3axTXBv/Yk%0A8DqItf6bXK3g5xpV5+IXOp7zCz828ds8wkcGQp/DTutvwcN12BzKR+fTksDrM1y7qvAw+c/MlXH6%0AsI7OfcHQd7pUp6sW50V7DPjNmzdeEyIiZ2dnm23PzMfj8Xh/JKLz8/NPP/30/v7+6vbqm8M3N120%0A3a6tslJK13UiNVFmCC2ixAH7vvemEMzQYQcAmHCz2+Y5qSo47zQXX4A5Z6tgEAIzczCzlA1FjXB9%0AHzyL0kQk16vb16Mt/RJRT1WFEAgXTU0vYTlZhtVe7lDP+16enuMTIvTa21g/UxeoggVaE6ARcmtt%0AjKs6LiQkshoCI0T10ieMAUTBUMQQFZWJQBWQjaE2VQ7EFhxHBQ6Bt9sQeRzHcZzfvXvnaYENERB5%0AE2Bnqvv1dsTeGFMk+5N6+fKl13WnlMZx9ESlJ2b9rBsMbnZSVfPSTrO5gH5dlWit6klXM3Pb2B6f%0AFxAioucr/OnD0n6zFY+gIATw1ilr+O0AmwHarDAzQ8UAPUYASHmaS035MrNn2osKSE391cVLFekt%0AHV9rSEJEFmL/iaahSzMVAyUMvPQLdVqBW/72Lb92jmHAwWfU4XBwobLdbgcAu13VXHUiNBFtNpt+%0AM8A45Zyzqt9V32hSSurFwGYGxISP1jssd6FZlacWo/391ANovjusVsQjZsp6wj/CwKfSdzNd7uEJ%0AFa+wtC2jmi+szW/0yYmtF9f6lceXQ4hqzEGkNMJLA7rt32YhW9X0s8f0+EnARf9SMcZARLkUABJ3%0AJZk9Ru2Rum4YKDARGRsixj5+st/tz87OLs73+/2Pf/yT4/GYs5lZ328UALSgqRmqqamHMxAqd6CK%0AHRCSaplnBakUAw9a5ZyPx2PK3X6/352dDcMQIt3d3085lVLevfkyRA6BQggUw36/d555KYUodZuB%0Ambe73eXl5fW7q+PtnRbZxEiIAC9EREsCgO2wQVDNJc0jACNqTuU63R4Oh91mE7ru/PJsuxtq164l%0AL0eEIiJH8ap4X01KSqYA3RI7E7dmXvxJi4ATERUWf2rUUbNRbSoSkVe/z/OcRCMDKJoFjJDKjBgJ%0AISJTT/6kSineoswPJaqWs6pG6405tgxqq+4m6kLNOuQ5zfPoWNT9qKIaIi2weREeVzFAs9y8u64L%0Aqp2ZpZzX6yjGyGhIDGZJih7H3WaIEYnjq8uX13c3x6n8+z/5H+d5nqbp27/x3c8+ex22Ief05s2X%0AZ2fTbrePoUc0VXUGots0RKw2oRQzcy+0KerDEg0nIoRa4oc1CGKlaJrHN2/eIOI3vvGN/X4/DIOL%0AO4xTGvoIoN6mxMymabq/v0fEy8tLt0hL0JYdmX/AqrTX1zdkHWcHAG/8t4g2P2jDY3bCmwvQ8k6F%0AKKiM1WJ72BRB0UhLotCZh7zFAE6tFn20TWQ57Md6er/68Sx98sl91hb9NzoZXmd+AYDdH0opHuLx%0AeDJg01wwgpoERsT9fh8RMXAgLioLgYg+jIHdb/lqoZy/JiL0/7+NAAD/w3/3368xcEO8uKTC2gKg%0AhaklixZlqwe2Rmx7Ejpys0ILcdr/cNJgjNFVhcwM3R301i+LlRQQhgpL1hhY0c7Pz0Xk+urqn//h%0AH3Zd97/4r//L15cvX37y+u2XX8zjeHtzH5Aiceh772IKTqIGeA8Ghmpw/vowsJ9aK/f9G4yBtTHJ%0Af57zeRLOBDg1tv3wd9dO3gcw8EkcYvVb+pzMjE/yOgOXCd9qBa1Iv9/4B1Ybari4uEDEL7/8Mufs%0AujvDMIQQuhhxv3Wf0if2T37yk6vbq29841tnXfSapSLmey0zZwFxErKp94sMiIAaKXoiDFWIyGJ1%0ARr0/oUlNJzIG7DClJNkMiqIxxyF2iHmaTUSMGAC1cuqsZsoAzISIYFnLxZWEnBcUggGqaJv/Rp5C%0A86badV0gQgDKpfo3vq7RsDX1rY+ScNlLYH3b4Ul0uSYylsXpnMBANRwmpq3+re96f5pgzk1yQIDG%0Ay6+IKShjYPa9qwBAUZ1zcuoxg3kSuYt9QEop5Wm+uroKITDjQANQEDFv8HuCNGpEGkKcF7/K9QjM%0AbJ5dfIUdPS5tYGpw0D0tappVZlBKw8C2hCE8u9JMa4wx56wiWSez2mmpqS77YZ38oovQYDXIBUIg%0ANcctSgSOE6qDqwAA6ArzagqGhP0QkSznnKRQ8WZgRBRcPNnnaiTylmhqxRtmRmJiyFjh09qVb0vS%0AgxcVAzMhuUZr8SiBbw1diMQEJrbw9l1wjpmnaRqP94Fxu93GQLvtQGh398eU0u3tLQA4BjaQlFJK%0A6s/Lb2xKyczEMCAiMWF15hZ49oBd/MSG2NP/PjJEjzAwLBHkxlRff+UpBtZFy4oeYuA2JZ7m//0P%0A8XjE6uQfweAGXx+dfDsr1zdkDi70ssbA7gC00AwsfdQencP6dhmc8paKaoYhMBEVEd8mkAAZAkYV%0AQGQz7EJkT/+7lD3BxcXF9my/Oz/bnZ/94Ps/vL6+zjnnnL1kNBKrKpuJiQIiACGh1ZCHmRm4jFPO%0AZQbUnClyJVVM8/H+cOvdzl988iLGeHlxcTge55LM7PbqehiG4+HucLfphxpj8qBSjNFUCaHfD6/j%0AJ3dduLm6TtOMDF3Xvbw8lzy7gvp+fz7EoCJpPEouJc+SspR8GOcw5ePxeHaxv3h5cXl5uRmGGrfS%0AGiYrItM01YWjIGwACaAKXLm2FKISBgBjJ59EYuXCuYUFQxw4EDHmnImRA+WEIRCg2pjmokTIaMoQ%0ALYgUUwayQER9ZOY5paxqAKUUCuz1zJKzqHYxqnEfKjyoqDu47ek9z5lSylLElJmpzgsOsfp7olqn%0Ae62PyG67ADnEqGaAmFLKnotGBEIMMTAARctWRO4Ox+12GDqgGF+8eBnv4/Xt1Z/9xz8fx/H29vZw%0A+M3f+q3vbTabnPPV1dU4jufnF14xAUsahhY9GrcJDQM3ow1LWEpVa2ESgYrBQsMpRUue375960t2%0Av99vNhvXLDyOc98FIthu92boGPju7s7j4CEE5lhKARAwUjUiIvCGhqus+8PQ8Nr40KoYAQBcv9ud%0AwxrrX2La7R+oBR0OgqsXqaQcAqK0HQRBCRBNkKO3fPBsd+3w7iyhlTjCYkD+9mHgh596goGJHAP7%0AJ0fHwNU/DACKZIgecAeioDLPMxHRbrcLABhCIBQTMvs7DPy3a1Rn5X/47/77/83/5f+wXma6cNjc%0AfMDisDbI0Xw7XJhvAGAmZqdyJn+x7fpLHAUd+jbtWd/qdBkAEFYKvVKJkICIDQMzsgBcXFyY2d3t%0A7f/nX/zzIXb/5X/1X7w6v3z1+tM3X3yepuPtzX3NCSATBc8Du4e9hMdgdb1AtICivyYMXM9klQ1+%0AhIHt54Wdv2gM/EuwgISoH8LAaz8VvgoDt8joI/PXZng7CK2IWP6WOyg+vZOUeZ494uuYdp7n3W5H%0ARBcXFyLy5ZdflpK6rpvnOaXUdR3z0Hibjqi//PLLq6u3r169Pjvb9X0/z3PK9VCMoES6AkLeXMcQ%0AEVlNRcREDJAiBQsA0K0wMCIGDEw0wVTmYtnUgGMYYgcAacbi7hN4O0JnQPjls5cB89K6DBZfwfsl%0AIqLK6aY9QrBtBK4Y+BHpd10xQStC5wcCHGsQgmaOgwUsLOnBLGWe5+p59X112VUAkAiAgJTaqVYI%0AgcG1PQKR5JJVUkrB62KJESClFAi7rlMteZpvr649s0pEGE5Z8YapVCkECkjzPHvqcrfbeRWcl36d%0AnZ01oVdb6jt0pZtASw/kUoof2RaiaYMfJ782BBEBs5JnvygHeGsM7Hdvnmd/xV8sBVysuxntloVu%0AMSACKKbo3HVULz8WkaxGVdmBDNEWG57MAtZs8BK7ACIKZmX5rZSS372mow5QO2o0VBail8MU1cqG%0AaPtCbXSt6lex2+2cJdT6MyOiFxsfx9mTe+A06W4AgGmapkncr/XT8G2lqGtSU2NgImJ5mNh8djZ+%0A5etrV7Vh4PVzWWDMifLQwnC2ZIzJJdSWV2BltZpxWy8QWAwXPM9RfHzCT13AhoEdfTcM3NZseyi2%0A5IFbiriB4fV5IrCT9hHRWSYUqGMuBgpFwUTdkWYjZOYihqzcefim5JyBaLPZdl232Wy22+0Pvv/D%0AN2/ejON8PB5jjIo09H0liZRihopCCyPRZ5RqEUGfLZEpGzRGQErp+vq6lDKl9Mlnr0KMm81GJyha%0AxjS/fft22GzGw3HaHvsQCQHUkuScc+TQcVBV7uLFq5fMfPvu+nh/r1oQcb/f5znd3t7knHdDf7bf%0Aw8XFfDzkOaV51FxySXlOInJzdTvlVFRev/pkf3626QdYsk9ZnNB7It2YGYKomgedfE6JZcJQgyYG%0ARBQx+IJ1c+EZZlc0EBHmnFM59w9oVtXAZGbECsAiYlpzgyEQYm85lSLgtQxcayBFZDaLIajqEAd/%0Avs5BIhLE0KJ4bn+q1SJeNCZqhEKXHcHtj989L691D9ATISIyjqOZwQAWY2DqaCg5iZb7w6iqW4Cu%0A687PL5jD7f3t5z95k5Mcj+PhcPi93/vdfjMw82Gc3717W0q5vLxc9yJxoIuIzqxxy+Bh64aBPUXc%0ALBWgqdS1xmyqVvJ8fX3ta3a32zkGTil5I2Ii3W63/vWmGOyBPGYuxQCqRIIRo4mLaKzX7NpWtNXX%0A9pHlQwaGVGtYBF0e9jEXGszMBQL882amAEYaMADWLdu3HCJFzRwH8VS9AkDLefp2DPDQiPmZPmsh%0A/9rHBzDwynV8Lwb2rzgG5lqi4LrstUwJCRBZyjRNSETb7db11rwM2MUUzb7CQ/47DPw3ZODV1dX6%0A///b/+v/sZU9NOirK52qBoltKUhbj9UiecDgghWBpzlDDoAdKriQibSGSVIZBWvYg0DuWhHV7gFo%0AoKqS8s319eFwODvb/6/+q//mv/if/7PL3Zmpvvni8zyPm9C9+uTF2dk+RL8W51MZ1lNaX/0p9V2X%0ACoL/287hEQxuVukDnv3XGtW6AAD8PMrPXz3+aiXBbjt+UecCjwCV2uNXnvvYGoy119ee4vrDjRP0%0A6LCn9AsRADRVNqjliAGqPz0BQNd1Z9td3/ellPv7+3EcvTZMVd++ffvmzZubmxuXwTCzUrTv+z4O%0AAHB1dfWjH/3oL37wwx//+MdLwmpHRGpYSkmpjON4nOaGeXz39dPwIBFzVDBR8HRurSMwmMdJRMhl%0AUgC8wcw4jpJnRKTQhS4a8FxymosYCDxgLAMAVXUZOa0vZGulvLWoVdyt8UX56BE8vM+nZBRjNQ6i%0AcgIc+CAVTCuGZzsmIjr5Cu0EmfwCQc3MQDSEMHT9brfbbrcxRtdWRk9VMSCiCqhqTf+gIRojIgqg%0AAagWQYBNCNthiBwCMZrkObEbFzCOYbffvHr16uziwh0mgNqt7YGQASMRCdgwDI4Krq6ufLacn5+f%0An5/HGG3VhbIBCVxgknuutLjpsLBv2iilWCsUX+AHL/BybYGdd51ScjfUX3EvDZeec7CQzGuKb6UB%0AU6pUSr3hIqJF2kEqEV0FABopHRHJcdFyde1X/FF60mA9Q9olrG6CtTkfuAshEK8QnSckve/IIvxT%0AQzO1C734rhFC8J7wADCn5D5021lUQUSYIITQeY03QrsPskg6wcPxPnuOT3DmM9jSbHGaH7R9XnuQ%0AuMSe2t8V0C6R4nVcr4WP4eH2tD7so1WJT0Dv+tfbW2aGvrLg9BzbNCiL5HILZD8Lg58e32eUu4qI%0AXEzH45xKTlmLKVgAQqbIzHETh82GmUMXY+w5xmHYGMI85evr6x/84Ieff/754e5+nuc+9DHGwEhE%0ApWjK2W27u60eT0dEkZzydDze5zkh2aYfELGU0oz5ZrPZbDavXn/CIRjhlGYx4xguLy9/8zd/89NP%0APz2/vNhutx4s04UHO8QODSIHUjvc3L578/b67bv727s0TdPxeDgcSildjPvNMPQ9EeRpznPKaVLV%0AUrJLtZkJdnT58sWrF5e7s/1us+UYaKHll1IUrVFFfAp5bbM3NvJMnJPsXLNKsSYSXYhOFcywLKPa%0AhCnlnN+8u0opZTEAKLX0RktRBVIwRBYEVZhKFvFeeXAqcBMlosDEHAJ3deJ5tXZghBqPc/uTc3Yz%0AEDnEjuPCMMclvuNbLbJ7g4GIvETWx5gqkO66bjt0vff4Zi7zDCZWpB/idui7rmOCeZ7HeSwl7c93%0An372ybd/4zu///v/s+1+JyLHKanqbre/vLz00B4sNcMA4GfrwQIiatbD71grPGm2V4qtYpcQY9zu%0Azl6+fPnpp59tNptSyvF4TKkAaBcDESDi4XC4v79PKcXYv3jx4uxs5zezlAJLP1hEBC2nlbsEip8u%0A3pXZqR6imS2dgV2pcQFnfhzPQqG6qIEthlrAHNRFCCIiyX0eIiLyp7nAYKh8rGeqlh6c1S+6vO4X%0AONb+Bizu4pNXTvYcPTmP6BHtw+EwHY4i4rIYiGgmxEqEAAhApqiqIW62263HaoHJzFznT5ceol9x%0Akogf41H/HQz+JY3w6P//r//b/+N//X/+39sSsaNFelRXUrEnH2UlNounfnRtpz+ldGzBwM0nc1tg%0Ai3pQ293bmagqihMKFsKk9wVZeGKEaGDMTLGmgo/H8Z//yz/cbDZ/8E//ydmw9VTwNE/v3r1DxLOz%0APQdEZDVDMIcazLyaoh5tXeWrPzoV/CwSfooTvnIsyTrA5wqDfwHjPTrPX2f8nOnfp3fjsVWtrJ6v%0AEJo2+xqp4FYX8+jXaUUralNXWh+XJWDsDGcAOLS8GZFrsU7TtN1uz8/PfXY5CXaz2TCjJyo3/faz%0Azz4DgGmabm9vb25upmlKKS1qTAvHAU8KSbQkjX11lFKI5m7YMBFRPBUpIWIX8u1kZrF1pjHzE1PJ%0AqpOqUuBgLAEtg+KpCV29Y4AIilhTN2ZGte4Yi0lLfvox/UaJnHZreLi03QDUj5lWPS7XIMETqqHF%0AkOtzDE9fcUBe6Ljkpb0jEaEV9bSJp4LdjDS+MZmhuLANAFARYfIekppV0AygcCCOwfma2UstwALH%0AzYZLKSYFmBnJCrj4MCJ6guLhZXrtNHpN+DzPm80mxnh5efn27dtxHG9ubgDA23KsYU8Dw2t408jw%0ADdi0zB4RyRK/aaxaWMAJLE2MHUi3JAas+l4+gklqRgusBTiVc5NR8eoTWzSlmUEXjERIhoaoUhTB%0AoxuqKg7IyUWmToX9/jcvQk3t+eKSY1zdBD+A3woXFyGkirKMiAHIzDuvNBjmP+Sb0QJxVUR8rg59%0ADwDjOPqy9UfgbS18GnccFBAXWcRWpd7Oqs3G9Wb0aJa2K1q//ugDuqJDtw2lTQb/o+FebUpmvg5X%0ABs0WBoGtkkLtPsBzLX9tJbrWXmzffXSqviHUVP0qQt3ucyOJtD/cMjziRa+PH5AKNbqVAkDsQ5ZC%0AhCAglqywoATtBIz+f+z9WbNkS5Yehq3Bfe+IOEOOd6iu6uoRaDREYmioAUr8EzKSGl9kRlEgRZEy%0A6ZfIaJAgEoDJTC8yCBRlpr8gCWoZoGYTAolmYSC6q7qGe2/mzTxDROy93ddaeljuHh4R5+TNe7uG%0A20D5Q2acHTv24MPyNXzrW8ybywsAEBCysOQlxmFcxacvnv9KYCL6IfxQVXfTbsjDarWKAWIsRShM%0AUc0aXXmMTDSsdIiRb29v52m33e/W4woqZUlKaZomVZ3TcnF5iYEBIJmO69X9bvvq89dPnj2VlPOS%0AiCkgLXBwTQaknPM6Duury6eqsqT9drcsMwA46IAYBCzlHBjjamTmOA4qCdQACt2DWl7m/Pb2bslp%0AmqbVauVlLBzpDQBGR+R5ACWBn5mtoVqhUP2ioTqBby1YauZh3YjV0+Q/ePHs6edvbyilrBACioSU%0AM6IHn4OpICABDMQLgKpZy8lnVkQTFTWArCpMg9PeVv+OgWGf+JBSylmnZRYJqsEs+IRpLiFwIgA0%0A1YUoMBuTx7rhIgY3pD0gnMc8juMQNMRoGWHA3bSIyDrnGGMMYdSRmafd/Oknn/tU/O3f/ksXV5fD%0AMGz38zTtX7+W6+tr58r2Z2u0hd45zuCgqn22cD+3iQhR3P3bKi1N++3tbWDmly8/8IrWAPuUZEl5%0AiAFR1+u1r4uckxMWXF5uGmsDVuZ25Og2MAAUlrAzCPTJEQdUIRKAWdnVCcHUXHn0GlrugCRDJFAr%0Aif+GiGLGBglz5AADYPKU4HIjgonjSgnb4j2RLacCUb++NvAJseq5Zu5nOWodj0PBTsMBANN2p6pU%0ARGgwFQUhLyRISsA57Xd7RcTNZsMAyESGCkZG72MD289DwT/TdmoAA8D/5a//jX/zr/7bWM1Uqnwn%0Aquqpkr2u0JQeqzgTh5RA51+pnw8/dCCfu/rcz9pbLwFJ3O5zK0WUmQFRwJxP38wic1EUwChwsPjk%0AyZObm5ubm9u/+//5nRjjX/iLf24dhhcffPj5p59My/LmzRsiurq4IEYALtmMZiK5owQ8kGG+pw2M%0AZ9ZaP+N7vfD9h6TZwAAgvoa/Uh3gR9sfwwau7/JVbODz3jjRyd7xdg/uB/AlbWA4FoJcYfYt7869%0A5v3jeR7msiwMOCE1SBUAeMWjEMKLFy8cX9esDtW02+2GYbjaXH/rW9/yfMU3b97c3t66rhbCoFrq%0A9C3isT5AJnf2EDETuyvfiTfH9SaGkYch57zUkKwQ6KwZdEBGRANhxHEclwXRBDRrBmQbkC1kFBIG%0AlVI80MxKRBeldpGJKED2ODDURGgPrTTnl9vATgvhbuZuXQNVQo5GEF1GvNrACtZopZsx30bERxAV%0AvDYJEJoaGGTfgQhNVNDLWuZYPWjgK9nAc2mRDFEdHklERIFMRVPOllNGDBw5clBEBVCwJNlD60Jk%0AkkVMVWVRr6eiFSYHBiaKSM6n5BgqEWHgebf3cPSTJ088Du/zqsfg4TH4Bc+iwdAxLBymcRc4bROP%0A6iJqllUT1K69eVJ6v3x6G74fl1wBtxE5IzqrswFQCIeTAYGQwYijI1lRSw6qqjppCta6c4WIuS7n%0AqtMfULvNC1AfA1ptYUD11DZCKqVl3Ug2k2orNkMRasp0KDUbrdnAa0RAcxsYS6DV/EZZBLBU4HFM%0AtLs88ZTo5WAuHuRGZ+Y1SfSgQGvbXLOB+w0F6m7Y/ErU5YETEapCVzOpSbwHDXJ4SF1udznRvZoV%0AfTI9TmzgdhG3xNxB0zqkOQpbz7e37lWCiCz1QtFMBJhxnhMqmKqaAATFZVBapjQMabgc0EAts3LO%0AyeEvz549ib/xqzHy97///Tev7e7ubpp3q2HcrNYxxsiUIJOh5GWv2UwuLy/d8zjGYYzD7e3tbn+f%0AJIcQhtXoDs2SFMq8zLNOXvGnLPabm5tPP/30+vqaiBCQiIKScHEoCCMhzJIHonE9ri83l9eX07y/%0Av7lFxHFVOD4BUNDAFAIhauTBzKh2ppmKJAXLqve7aVryMBYI7nq9RsSAh6V3POJKxIbm+ZlmBCIG%0A4Ho2erTYdwFmMWChnDPliuOY6INAt3f3y5JVQCOEHAInIlqWJZsnvDYbWFTN1LQa3EDuQUNGEF2g%0A1jMbEGKM4LXhYxiYMDDnmHNOU0opyaSiOkT25UlEQBiGCFS4VL1AOgSgMDBzQHQihu1el2kSSSKS%0AhyEyxRBQkWOYlpREVkMKgYYY0Ygo7Le7H/2wEBb8lb/y2xdXl5vVMCfOOXti8NXVlbvDGs7LkykQ%0A0dEBzQYOtaBdk67uZ3Q8U6sSt9ve+fJ/8eLlarUCIIB9zpiyxMAAxQbe7/ci6ebmBhEvLi5CGKBk%0ADFVgM4UWB24q0DnhSydVjAgBzIp3iQDUZZmp/5YQoKQHOzzaVLHQogiCAjBQRgvMABCqz7SsV9tD%0AGK1UgDvS9I4264MJeajH+3VrTqjZ/mxysumiAHBuAzeTx9u03Ykplu2CTUEhezI+sgJQXuYdIqBu%0A1pdk5l7hZgN/4UPaz23gn117wAAGgP/sb/wf/3v/s/8pdBQCXAvNuWeuzyVrzTr0Jh8ILY/s5OaZ%0AbplyzeQ4bJ9oHshpnm+XQWxgAIJmIrnaLYioYBRDBLi6vr69uXn9+vP/x9/9uwDw5//Cv7oOw7MP%0AXr599dmUFk/e2GzWSIEK+FPN+qKy9G4bGMx8J/iJ2sCtHKW74Mrz/HijwV9LG7ivHHveXec2MHRh%0AkF6unZ/f28B9azGWlv6x2+3ahPQ5PwyDiOyXmWpz343DpcZxvLi4+Pjjj7/73e/e3987GMav8/bt%0A2xjjZnXxrW99682bN5999tnt7e3nnxdHdS0qIaKqYkkFEwFhjGNTNJk5m6nKfr+FNQy8Xq1WnNJ+%0AKQnzYpkxJJVIjMiu/axWqywLqod5FQgHZEXNihBxETUEVbQCM+6TohWARHLb/n3pObFTs5pEci3I%0Ags2EK/1f9TPo7Dp0submKCOwGl1s0qCNmrZqOnV9+biJF3BCMNUEwDkvOTVfG5TKMUXGmBkQBGRH%0AlzDHaDHxvCyYUyYiJRtjBCRDApCUkhEFQufhm+eEBZU6e+RwtVp51jE4031gogCgriq5ClWglS9e%0AfPbZZ9M0vXnzxo5t4H5aNl9JkYFwiANDFyL27u6hCmXadxKVOhIjouKj8Qy3fptvU7239GII2oDr%0AwNlKvMuNT+95h7ECAJkCEagpKopah6n2wH1bmWoG7gQ3Y+Z+KffDXVermRXj3xAdfd0mgz82mbnT%0AhQGzKZkbc5Ct8H75ZHMWLmZeDYc4sMfw291FBAuxDQIcbGDCI4F4IqZatx9JnzMjU4/ZBNrSOLGB%0AmyOg8VGf2sAiWJ3IvYg7AU30d+kfozdE2/P2Pd8e8vD8jCja28BNBiKiT06t6OiT9zrppcNd3HeL%0AiIgjcRYJQ1y2k5qqgZGgQKYlWlyWPOS8utgAgIJECgLKFIjo6dOn42+Oq9Xqj8Y/4k/4888/d/rf%0A9Xrtoyw5GZKk5KBW52sYh2G9vvCu3k9bXyZxjJeXl2UBeAgO4HZ7n1XSbvdpTgDg/r5f//Vfv7q6%0A8uqJpMYcvFsYkckR+DasYhx4GMIwhGm/B4EhrGIMPo6u0hoxIrBDHaDUVULH8oI49ck8JQ4FP+xY%0AkmEYmItHpjlnrWgs7ITqRIgYRASI0EzM0JwSP4IJIQxhlTknSpmyrxHX3+63u2VZRGzgMLWqk8uS%0AXXCCuQ2cTbKZinoVGHDGJreBne8faMlJJzOzGCOCKHhx1NFlWowxTWmapmXJqjo4XtTz15javGoz%0A3yQRQQgRkSlsfPbM+2nn3ocYi4fLMAwxzctW5jFyznkcBkQCoN399offTyLyOyn/9r/22xcXF0xI%0AHJKKV1a/vr5uREdQwfP+dl5FyWqkumCpakRHRFwNUAEiGsfRx267u/OfP3/+wuPA0zTljFJycHS9%0AXvvFc17cBt5sNswFbt00H6CAdpRTcF6TvF/IzqSFlSzSXcVePAGM0MSAAQSR0QCIFRhUAJXQXcuA%0AaIikACEEQbRUbGADYACEBMSZkAF728w6N1yv+yOwwmlOxNekvcMGpgpH/UIbeN7ts0osotvZ0ZTZ%0AoFRTozRPOwBEXI0b9HSqagMbHTbcx9rPbeCfVQuPGVT/97/1f/o3/t1/G44DFNYlAFdAmov3EysX%0AfBIglvCMX9Mqz54pgCEQEgfioOrqbsFMoqkCErHDN/xemtXzRgJ4DVBNFaJjiJEZhzAQbnK+efv2%0A9evX/6/f+Z31evOn//SfGjlurp/c393cT3t78/mH8YPNZmOKIA71UTDEoo8e2VfaZT77N4ZQ4lde%0AIdUVRI92nDjgOyP2oBY8MgbnEBLWMtFPACaPWr+uvNnDIYKH24/HBn53e+D6j1m2zQZuR83ZFx64%0A7+mfvon3dgI8EBhRMgJ4YF8pGFoiIorEsiRAJAYGIyYaBwZblkU1pzT7jujToyULjeP48uXLTz/9%0A0e3t25cvXz59+tStoO12G2O8vLz8s3/2z775/O3rV5/f3Ny1ejbLftrNE2QgAhJKKmCQl9ljfMyF%0Af9i5M0WSZFbNIQybDe920263y4skkCEMwxAGZlVNmgA1YPBlayamWcwraIJpDAQAmAGYAgCIcpZF%0Aao6omUBBHCMYqBX4n/MPh4A5L1A2b+9nREQv6VE1yzro1YTuZAWiK8QB+4PtX+i49xCxVTcu/ECe%0AD0yoqotkWpbGiqyqGSB4nBDJzFmmhGCRZXalFgwZSTWkOZkoAOEwquZAPK7GgYkRWZ12wNCd4skW%0AzWnZOk3r5fVFGNZZE4syDx66bJF/B9ddrjf27Pnr169TSre3tzHGq6urc19h+xML840qHBnG3ojI%0AOhujn+2ISNwibwe6bAMNkQGtovgMsICle+ulDBGa0yn4sEQgAlME90q63kDkYDv/ZfnfcdH1bYqp%0AxggApqBOtmaQvISplQy6YAgmRddAxHiwydWNUreM0rJ4dKgBJsurKSggmgohEyLRiMEAiAIQmBlh%0A9RowxRgry4toCbYAUoHOohqF4C9ohmSk5nGVo8iLx65VMxS2cR8zQOdoM+g7E2ssu1iVXbC3DKuj%0AFY/Jq3z+tDzwdrJbTnh4IsSKuUBAj5MDAHQou/bk7eLt704SNhv1sNwQQdULh6OIcp1izSB3G4Br%0AiS9w50F9VF8v5T07552qErPbQiimq9VuNxFRnhcOEQ0UBHEAMkRMSTYGPEQEVlUCVihlsTZ89eu/%0A+RvPXr743ve+98kPfvijH/7w9vZ2P++GEDebjed4EwURmXbz7n6/2WxW62EcxwJPAE4pgQlSGFfD%0AGAdPFsgqwLS6vHr15pXud7vd7tXnrzkyM11cbJh/8eLiAowMJMY4hMAERBSQlt32ze39fndLpGNE%0AXcchYk5pPcYyP7q1ZgAU2DzPBAxBmDnAQKjMPIwllEo1naFNJyqp/gBQwCOA6HY4kpbkAw/pG0NR%0AqxQRjSiYCSRGxhAZKbJGpsg0hRBjdBs4K4QxLEsI00QIe5uIIJsZKBMSMYm5F02tUDcl1WBMFBxD%0AIQaSdS9zGi2EcFgfjT6AGQPO86yiczIFS5KYQ4wxcmAOLrXE/LFBNOmSKXDgYX15gYExxHm3n5as%0AqoloCHkYhqAQhogGc1ocbj0OIYQwDuH+/vaP/mC+eXO7u9/99l/57WfPnvl2H4ksy+2bt6vN5Waz%0AsYHU1BSJKIYRV0xE+/0+zwsZ8KrkDOec1QwBnHmBqhtLFZApJUmL7HhP94FCeIY4DMMwBEQTAQOP%0Ax5p7JJdlyXm5v79lxouLC7OCxfDV54NrJzbkmaZkZuj2KYCZhZpzpGhgpKBoBKDq6EYkMwFk9JQU%0AYlCPGvuGa2ACiGbAAUXIRICQkM0Q1dhPKjKejMoGpNVjTvXuFd51pD9/rZqCtcgKHEfj/AQfBd8u%0AIjEc28AepUvT7IXOmQMJmQmooNcVZ0yGaZ52iACw4ku/csHBKRpak9Le2lYOB021q53hof6fFu3u%0Ag+3rOpg/5vZwBNib699tkBodjgNFqve3eJSpZv/2QwvdZny6K1dVwK8Jagc1sdP2vLVnACiRWLOC%0A8PeLKkCodQVF1YvgMTMTNUhnfcbqAUL3mTLYA3baiV5eDnYOGDSgh6yp0+vAl5vFbdr5vb6u6RVf%0Au9bmWD9V3rNRRVR6gwpGDbXSKXaMNWbmcDb/yjOCnHyo0laVuTcMg4Oscs7b7fbt27e3t7dm5jGK%0AlBKIqupCCgBqOKiKgVUaqmYHOobTN2BENMK2NfprMhULRTRlWczMwdWBUQSyppyzl+vEAAhs0NBS%0A5GBmQtdh0XFPZVt2T1Pt2Kbsth5rC/ZkgZfOAYDOu9F/bn/2n/vrlIHpNoPDqVCiSnAsUor5QQaF%0AgLRwrpiViibeS8wIyI5enuc5EofBy7kRozERAZpmroWLoAZsrTasYU+oMFdqgZQOJtpE4okMebA9%0AeE47eEgAPv3qgUnedwgcy+HecdnHh5vp1V+BAMTjitVDbmaeGFzNo8P5pXWzxUBERFEQkSkCgNZv%0Azx+19bB7bZZaGK/vWBXLuSbKEoQQOFAx2oZCr21lVpSKWh5oxeNOAIDgpCZeGN6npXOqPiKq3zGC%0Avdj5QpnTKzcnI3XyVXmqRy7Sr5pHPaJnz/zuOda3E13t8DyPDB/0c6B2iIhYDXcjooA2AiTfmYFD%0AJBrGcRzHcb1arVY8xBCCAbkOT+ioTRzHwR1Jz58/T9O83W7neS9L8oReAKfxdxcJIuJ+v3c4AIC6%0AcC6EJoFzzm50UWBGcL4fTxdfbdZPXzz/6KOPPnjx8uriMjIDQByYKAYiJmBAScucl7evPr/5/M1u%0Ae7/sp7TMgDbEMBDFUOxe9w9C9eD0kX93srjaEEJQO6R/F4vxWDb2A9EfaVpWNy5qRuDVIkx9/VrF%0AGB3dBYmI2MyhPr7oVIQcZIeExAykJg4T6sbaam0F9lA4AQgU1oz+aa1euTrvBAEQA+IDr+aKXHnC%0AwACgqNRpldBxIsLBLya+DTdhy1y2aUl5mqb9dn9xcRFjjKsREbNom5mkMYQD54LVSLvvHa1jXf63%0Az3hg0QdEVgUDcw9sP0bV7atI4HHF1v9+qQPK5vEF+NiR9itTbPBaRQCryU0IiKRYa508JFvqUBb1%0A0swAlSiA+1qIGAMSZVM4TlJr+3vbR+zLKrhfg/agoLYz1bGX7dQVcQBwzQQdBeYhQDU8zCL/ORak%0A2xcK3gcHyMwejZj9vP342rsM4P/0r//N/9F/+O/55+YsAQAvAeI6oqrmXEp6tKoefeshUlD8xJAt%0A+72dBdHMsmat5YJ9IpRlhl0qe3UWYr0UiCqA2xhKxIjr68tnqp9//vmrV6/+n//vvxtj/FO//msX%0Al09VdXt/u5/mzz///Pnz56vVgIhobCRorKZUSGEenbLeWjIwVBu4HD/Dm7lw0fr0BkeQ5tZOTNwe%0A5HwCePiC8K9/+GkHgd/d3hcmjcdy9nAQ3hUE7n+C1Sw5Aef3JygoGZ2Di5ptAAAYKt+OqogNQ4C6%0AnTe4PqIyF9vYf+h85peX1zkvP/jBH3388S9cXl5+9tln+/12tVqFGF6+fPmX/8pv73a7f/AP/sHN%0Azc3FxcXl5eV+tbp9c4v7fVJhRINgZuIqEbGIeMpi3YFLGhVIBuLValC9vIf7POX9MiGCBWNgBl50%0A8S1tyToMg2PJcs4KChmMzbk3fUkzEhJkADMBbNYjELn3t4QfpeDTQp+93zQSOJTGKR3VFsiJTG/9%0ATBV9ZEeoqoNZa2ZQ8qIBu7iZx5tUNakUWtdx5UO/II7ICuZpUISgiJohacKMEAITABATA2rOIigJ%0AMOegqptxNTApWkTgOLhSZyCRowJIzpMnMAN4oYsG3qOaEumVAZn58vISAN68eaOiTn/idbOsc2q0%0A1/SOab0BtRJYr+k+ttDMDKkqIl2aca+M9n5Jd+70wrnv86b5taEkgMZ8WH4I5gTdAamFLNDc9NVs%0AxkRonvLNRFlE3EYl99EAKqiZeZww1bLbwOwMturxWiQ1SCn3cAD/kHNxzAcVlpICs+TkxygEFEQy%0AZCQKqxWmVENq1aGjKkBkJooW/K0JwcDU0BDwoNHhgcormEmPeKlySZtEPxFcPml9O2k17Z2YzecM%0AV30aajJzhXuUfBzfUps49zCRQgYNbb34yquSTh/URc0OixARe5dsU8f97tplLIMe5ar02r//VgG4%0Ao1uD5vaq3jc/LQMMw6CqkTAxX11uUkqy5AwwEBEFlbQsTEQEBqDjZh1CACCTnA1RMWfKOQ9hfPbs%0A2WZcPb26fv7s2R/+4R/+4HvfdUJ+riTJzKWWNSKmlOY5cEAPiDpaB/aTqspGzGyz2XBgTQlMnl5f%0Av729BcL9/f3t7e2zJ0+32+3lxUUMAYgdiaaqKkmyTNt9VjFCBcumIUZEJMAwkKs7Re3JOYsiogcA%0AnVHPu7EOGCHaEEKL4fdeM6tIjeZfawIEyqam1WeJRAUuJJJqz7OZEKkZcZv/XhgMgZ5c3N3BvCQU%0A5NVB6Z+miZkN1Ew58AUPnGVKKeUDFivrYhmAcIDREyhIJNUK7USEXAxaA0O0EEiVUkJV83wEkexr%0AMXIs24GCmIJoNoWcKXAQCSFEpsv1isHm/SRmaLZkAZhtGFYhIHIIqJpVNWUlIjW8unqy2+3mef7R%0ADz75nd/5nd/6rd/6xje/wczDehVjFFXTNM2a8pyX1Xq9BsIQKEQiXhPRdrv1+QNDqTbXIA8u8AHI%0ARRCAIhNa3u12iLjdBiJ68uRJqwMvImYMJtUTi6q632+JAPGamd0J6fY7osdm2fWxE0usHSmCutZ3%0A1INiDOCODzSnjwQBdQIsNBdjHVyx/AShzBVEBCazLBlRU4RomFAde19UUDJCNGzLn6pfuHeJ+q2/%0Alq3w+Byn4Nmxp8+3mmzqNognVnMI42pVtKAlga/lwKpopg6aM+QQSQXyMu8BzGxcXxT4mlm2TEj9%0A+n1wZAH4RFv+GQKe/yUJ/8K7DWAA+Nt/7T92G7hNHRfHtdZcoQEUUWfA9ywXOF7DLT+tDDYW+Kjf%0AggJTBVmZWlETuz3bXDMyMzO3P921VY44GSIAACw5o1ncrK7z9e3t7SeffPK7v/u7q2H81V/+peur%0A5ya6u7+93+4Q8enTp+MYERGMERWBAa3qLV9A3XZiAx9iwsdRrKIWdGbwgzbwOYveYzbwownAvR37%0AU7SB36/9RGxgOOtnqFK42cDHamK9GhoqntjAbs8077tWhkYAMEN39PiWJpUaXXVBLICo9XpNlYrW%0Ar/bmzevr66cXFxevXr0ys29845u4wg8++ODP/4U/d3d3953vfOf73//+xx9/vF6vL64vmHm/3y+S%0AY2BAVgRTEBFhppyXlI71HlNVEAGgGHmz2exxr4vOOakqMxIAA6aKKa3cSKsQclldpmLOwMFQYyaB%0A2DU3qLFbs2INUAdjNjNHf3j+cyscdWJrHfX5sQ3ctp+m851ED052CBMF8iV+IEcFkaxCSgImIktO%0AQyhZVXuTyKUCrqp5+b5AwbCW8/USy2gGYqZIlFR0mURkjMwIEWmIYRWDqqqABePAiJhElmW5u9sS%0A0WazaU/rM8d1HE9NbDbwzc2Nid7d3SHiZrM5+IaPLc/WLYhoZCAHi5e6GHvvguzmboVH1tbSRHsT%0Alzr2qfbh5IR+gNqgtwE9aGAIaCBgZGCG/rhtlBVqFXgmBs6URMQ6rV1LTaND/Ln5TKvXqQIxzOac%0AQNQIQdTvKIYBwxJ0DDHEghzz+IqZUXXCUsA4OA/FUWeCC/dqyCUsRUGKBW/mxbIRC8wIscgKJ0vX%0AagNj5YVoG2Pr0taNhxGsj4gVLdysBaixfas8F9Co4JyBGdjoEOIDIENpd+wlg0vyRmrdr7jyoV+U%0AXeZ/b/o2Y1igVBrvpyh1PF4AhUe7icQ2WxhK4o8P9gLg9AoMhmpDZM0CaCNzHCJxdEiLp0Ob6LAa%0AwzggMqghgqJkUc0S4zisVx999NH11dWLFy++8eFH3/3uH7x98+b25j7nDEAikxPsT5OO4zhNE5Ej%0AXDwRvVB4LsuybBYRWa/XhqBJdU4BcE55tVr5W/sqZkBGlHnJBKiW8zJP07S9397fTru90/RryuSb%0ADhRVh+oK8iXXqP5KBbsS0mw6hjIHh+H0+hUch6SOVmWbgVUk1KlUiiFX1yR6iTsvmyQiZAYexUpE%0AV3i33S3LkrJtVgNZGd95nhEANEEG4DAyAUQAyCJOiGVmOc8+94a4KjwsGRfJvtewMoUizD2HxTOG%0AUkqoME2Tp0n7FBpwKJJfDAAsS1LBhBJCjqXIsNeZW6ZZzchsTllVJcaV00pTcMMlZQUjCLheXSxp%0AWpb8+as3v/v3//N/dflXvvnNX7gQ2Ww2wcMtAKq229/P87zejIl5GIYYgt9ou90uyxLNMDiCkERK%0AcryIAJTic0TkSSs5iwO7PNGGiDwtpzpGD4wYLvrcYHaitYZ4b+5dMHy3PuZzBoxOpofLXvTiIcgc%0AwFOyPZkJkRng1AYGRjg4T4dhyO6DRQ0YPOZlgIioRR9H99UCQEAULHR6vej7k2sD1yMKUD19hC7Z%0APGFNVSfVvCStZWsMSNFMFXMCYiIygWWZzCybbtaXha9SUexIIz1Xk6CMbCnJcTj4M7KBf8ylZ77G%0A7QsMYAD423/tP/63/pf/cwCApssiAKGCqeSyE4OZoeScReZlaRkg5DERAM9R4TIDEBAMvVyK+rr0%0A+aGqJtWHqkotXlHd1i5ZDQB60hI1YEQzr3OgqnGzuhB5c3vzz7/7h05g84vf/IUnT1+q6u7+FmFL%0ABk+ePBlX0QpqxP1qTr7FAmJnNnA/ax+0gUuawbFbDqAgmRUfRTS8pw38xRHgB//88bVu0f5EboHv%0AbQNDNxzakT9TBTP3+8rJBY0M1XobGAsfuBIhM+ZsAkIGZoJYQA1uA7eETyJyGgnfDsdxfPLkiaou%0Ay7Ld7tfr9bJMIcTr6+u7u7vXrz/75jd/EQC+8Y1v/Oqv/cqrV6+++93vfve7333+/Pl6vQYGRXA2%0AFI9iKYAqiClTjIxLTiIG4OmaiEiSskIGs4AQY0yQLEuGjMoKQMgBSy6vM4Y6FRZDK6WjKmYmBCSo%0AqAfAhZmpszD7dlxhroRoYtkSGozjOIRIhES4LIuIABx2kX6an6yg1lSOrC855kCGs7UGiGoKnirJ%0AqASWJUliIYkBwBSUmQDR/RSRidhjWQ5HTIF5lv2a1xSiDygaq2Uz5UgqMkEys8iYoVQjX0Xnghoi%0ADkQUGZOkedabGwUAN2h9JrgN7BNvv9/3NvDd3Z1l2d3dM6A7SsAjPm0bBg+hlqxRA4BQaTnA7OBc%0ALwRdx0sDeiuofWg2sNSyXm4WuhLWExdpLUDtstpVVepqvx+Z1kgF5OwQdEIyUUWHOWIhsjJEAEWH%0A5AWKAJRrgEjNVLPTqlsuJVuKHWXF9G2PZGYEmCSDGjgBuCkaiOlqWM9hGVIMoaz3lJKIuU+WiDjS%0AMITVeuQYkQy1pBJUxcVNB2KOhRYdARDMQFVVzMOzzdJ40AaGCv/DMnzNJVcvVzYrRAQm8GiJFZXI%0AsZFERJ697L9QMyY2ADX1D6LKyHq4pz94RovNqdEtPQZ4wAY+TJjDR4Ja+Bdr3TVo4V//gKgpN2XR%0AOo9VtbUUqqF+9Bgl2F7gpqqqKcXVuBrH7XarKac8Bx5Mc0AMkZBYUQnNNOekBpLzElcjcwRABjYw%0AE0m6tzwMw/D06dOrq6sPX7z8hY+/8b0/+sPPX71+/erN3d1dzppS8gD/vDfPAQYDU1CTEAKAmigh%0A73b3qlk0xRhNBREDkhGPzDEERy+MIYKaYdZlYY5OFDzP+9399u72dt5ti980JdXM6IQlaGaLCBao%0ACVNxHGCvEXGZA1YVblBUpCPcR/sA1ZVALZ/CzHN9CRFQVUAkAzORTy5CBA/MGbCBEYdAJkIiomDM%0AGAgA4OpisyWiZUlLhnUwGNCELC7LAkhZk4oAhYhkzGSwKLgNrAhJF5lNzIZhFYk54IC05JzzokrB%0Agkc1EBGZGBWQATWlZKLLkkI4AICHGENkANBlAQBUE8mqOrjzdIgh8hA3c+RpmlJKmnLOICI6DCOz%0AMg+RkSMRKBgKAkMMo+Zl2S+f5c9+9+//59vt9lvf+ubVk+vr6+swDjFGCoQCyzJtb5dhvfJtZghx%0AtRrdBp7SEiyYYgiB3ZRFMFORDEBikFJmZjBCtKR6c3+PIQCTEV5eXjrlBBiqGCAw82o9GIhNoirT%0AvKMtXF5ecnDWfTGwQz6fnXJDPrCNVorBIhRKqRC0WkUSgcnVSDBAQFKwUjXYKo4dwKsHF5wzFGy5%0AqoKAIHKLphBSI7MRk/ZUhEhIXubwoE3ZnwwbuMnPthfXfjZDE8tehsbAiCgOfHl9YagTal6S5ILT%0AYUOvq2pNBhq6DWxmFxcXgEgEVsN1UJNuHNUPUISybzeICMZwXHrqZ9X+JbGBv9gABoD/6//+b/6b%0A//6/A8ex+7Zm/E8kIygObKfIa4BJ7ipY1FaWSzMnXPEKIRibSQmmLTlT/wvr9lfsaUmq8WkWY8yI%0AkNJ4uUkqP/rsU7/sMPzr3/jow2fPPiCA7d3tHe6ICPF6GB3jCmqKSMrAAAGCgPTve+6zObeBH5sx%0AfTbvYznD72MDv1cE+KfUvgoF9Pu0r2ADY83DLE9WUaB9cPKkeVG8cyy0VuYDEUkqnHNLd/fJrF3q%0ATp2J3FzCl5eXrtz/4Ac/+uVf/jYRuD/45uZmHMcPP/z45Ycv/syf+TOvX7++v79/9eqVF08ax3G1%0AGszMc9WAEIgRjZBEEgAGYqmhM1c9DQGkhMzIGUSYQDSZDCECKAGhiZihqhESYMvUguKYL51MHuvx%0ALYAACuOuIZKcxQmthul8XbeqhnpMQtunjT0ct0RoCA4fMjd+mg18WOZ+ayt5sKoaKIRAgmhZkmRO%0AKYQQwMmQCkF3khwAMQSHX6aUck2Eu4DCDQvoAEtxVUZVjQVoGCIbUjJFzaYo+7wxC0PEGqtcluXu%0A7s7MPA7s8s1NL3+jaZqcXNT5wO/u7jwJHAA8J5xOTNnO1dYsWK05sVTTrfvjvVyCh4JFrQ+1lghq%0AHmgz817qO9lHsA1Bk8n9ujAqxEuHB6BAkKHGN6wY7IAMBOxxWc+i8+RPRBRV3+CTZk1u6KKYIVNS%0A0aRJk2VLmryGBAMvsjAwMICAgKDitNwNw4o5xRgd9aAGYqpgaVqQARecJp6mZbWOFAKSed5v25KK%0Ab76SV/eKpoKKKtWvS5cWWUFmIic2sJ7uEa3frEtjLoOu5uGUgAewOmBxVXBl2XHbyv0RIkJkVst6%0A+ZJCLFho6xYpEREydijuh1be4aPZwcfRwr/+nFgh2b0NDB2aoNnAHALWtMb+NHRijsqkSgbrYXjx%0A5Oluu72/zfdpRwBDiAgQh4GIADLhQEQkBqiaMjMHHhARIYipiYmmeVJcrVar1eV68+Tq+uXLlz/6%0A4fdfvXr1yY8++/TTT5f9sp32soixLZPFcYyMng4rIkMgBbCUgWja75dl8arRxQcEkPbTst3v7u7v%0Ab26fXl2vhjEghQH3+72mZdnvtvf307Rb9tN2u1WRgVlFTDTp4gZw2YZUHTtDHkZkdhu4cCAjEgKG%0AYgObCSNmVcDD4u1nlD2E/jgMB5vKUS5JW7yt+RHf15qs9jk8hLjniWZCO6zrZVkGDjnnlBYlZiQl%0AjEbZQEEDUgYVXaZJRUSGFTMHoiGEpXqjghnEUN4FmbkI55SSZclZmhwzs3EY4hCIiBba+XFRy2LM%0AJooMIYZxHIdh2O12O9vlednlLCI6jmuAxSfYMERkQ1UBAmMaCDUt6fbN7T/8B//ltNt/+9vflpQv%0Ari7HcQzj4JG9nHOeFzNlukiIbgMz893dXdmOYe3JfaqKjIiYknhfucPah2xZljdv3jQ7quS8ZGtC%0AkTCM46iq0zQ5VoiILi4uWi0xOs4JatOgl+eni7nD+lmlpELESr/OACBgaOByDqGJdOtkWIe8ZS9k%0AqOZFAJABnEKR2owCgEaK1k/UFmE2sz+JNrB1LjzXDMu6I4LKtuuFyiZEjwMjYjJ19ARC81KBGUxp%0AciDhar1mZqq6E0EJLGPFBViXAlaPM4CYPSbCf3rtXwYb+L0MYAD4z/763/rv/wd/td/g277YGbdO%0A0H9kgfTGSf0JQAvtViXPL1ICxgVEg+CpF+0hHAwJQODJDe62r55sNWB0UgQcBsh5fbFJKX3vB98n%0AonEc//X/zn/3gxfPAT4got393Xa7C8SBruPAWhxxCkLAQGYEpYTXia7ZtxMb+OSr1to0ercZ/G7C%0A53dNxJ+WrDmWej8zG7iJj/7k3mnakIQNpX9+lxMbuF3HZ2CMcVmWOaeQSqGdPtynFaxoZqXYgOMV%0Ama+urlT19vb2e9/7/i/+4i96XQRVvbvbDsPbzWYzrodf+7Vf82JIu93OzbMQwmo1qOosKaUcAoih%0Aqqjv5wCMpIjWfMNqjhF1tD4ZKDjoFMU0EAITKTobpYm4J9hMBbRGjYgwIDIHMkMTNUFQr92B7hEq%0AaOh6X1MVR4cmVRNPdoohYNUg+/HqBYXIwwUSmLlmEAGBBxKFkMpYl9GEwmlkCABiigqBAhFlUlCb%0A00IMHHDFg5ohGhGomiiSWTIIgSMTpFlETNPddLu2TQjBo5lgoAo5z0QUjfZmACOvOHIwRAVT4GmZ%0A11zUQI7F5ncNZrVa+WRwk7K92jzPTo7iZTDu7++XZfEO8ao8zfIkKqMHnTULxznVTd5CJ4VOon9N%0AzLaftzN7Mdtu4TO8iW6rGcLtJ02ZM0888RoZRReiGqHVlhVWbqTZCmYre2ZmC+qmlFJJefXAoAmY%0AGoq43SuCkCRrtqzJ/wVFZDCBJFs0AqfeBEEjhfvAxTlFjAeyGkSYDQMx65zSbp5ipBgjkkViIooc%0AHKwYQhhj9IQdMJcISEiKICCerwsA7QUJUAv5TS4LpXgB0G3gfs63DtSO/KaMSEVBN4+J28B6qCJe%0AhrJHFjCDgpumRGQiAgweB4Zuk3Lt8yQf+EQA4kGS04kNrBU40+LAAGBZ2kxo71Jzw9HMqDrBT1AD%0AnjXhphciDjEy87e+8QvzPC9vptevPzGTyyfXZsIxEAYBi4HiMARmBEAVRmGKZsJIGQ0EFCTPUwLj%0A1WpcxQ8/enl9dfHB8xcff/Dh97739I/+6I/Gu3C3vZ92s2DOd3MeB1cVEFSYA6OYak5AaIHu7+6G%0A4L4tGlYjI6V5RtFpv91t7y7GIQMuyzJP093bmzQvab+bttt5P1nSZZ4y4BBDSolAFYAAmXGMMYSA%0AzMgBEYGII/MQKXLoObEADI1NzRiUgLIcaxpY80pO9sG2og/7XVXi+oTMdn4TIIzoljYKgpoNhmjE%0AEOPFnucSnUba454D5qSMA1FesqpadIJzxQRoYAFJGEXynExMYxwTUWTigICoqkkXpzX1CeePFcfB%0AMXo5ZxCdpklFcko5pdVqNQzDikdi3E9zcV6roZosCdVoGDbjGBAj8Y520zQtuZQQW1X2cRucm0DV%0AgAAC0Wa9XlKad/N3/tF3drvdt7/97Wcvnl1cbTabzbhZxxiLB0R1t9utdCUxDWEMga+vr7ZbmqZ5%0AXvaqY4yRKKAZsgFQWoQBFXNKmaIjseMy51ev3xgQICOFi82Khyhgkg0VMQQ2W61MRLzeksuuzWbT%0A19OmLvfkROA/oMagNRvYaZ/bYbd+gTA4kz8gGkIpf15mhGmxWwEIqOq6BCiOB0EEt4ENDcgg14nU%0AFNlixfVYLShpIYZfXwbXL7SBwd0FXL8izCrORFKodJlEhInJ2QFUEJHBTJUoIAKKTtPOTAx1vbpg%0AZnOzCEq6UBti68rNwCH/5dQGPtGHfzrtX3jrF97fAAaA//R/9zf+B//hv3tysN8aAQBQESonZ2fi%0ANilcvwLoIgnNukDE5iXlulv0NnAxrcEKYohrRMItYVFgCkRLziEEWK0uriSl9N/84R+EEFar1V/+%0Ab//2iydPvDrC7v7ufrdj5ifhSXWOojj6lYABULGRv7eXhRMDrLOB+/YODHNDRJ+33gb+Et6Xn2IE%0A+OtgA7dvz09u/zbF8d02MIgWbbF7NQ+8mFnOeTdPiOiBuxCCmzGu/LlWp6pentEndgjh6uoKEff7%0A/atXr66vr588eXJzc+NBMkT86KOPfvCDHzx//vzTTz+tv40pJSIahhB4mOfZEAemrCQinmlcqHGo%0AgpgIQSCLIIBX1UU1RTCm4ORrJiXhR0GLEWlEBNJ8OqqQCQCx1ETNllUd1g3F6oVKgHGgaFKPRUON%0AM/hqdcRHizAfdXJHfNUPJdR15F3d+78fHqxqV6SubIwz5+32RRcfOBgeJJJ3mmelhjAgJlVFgCXP%0APoIgaiaBS1FfUQCQ/TIDKKxgRRG9viLgtCwX67X/hIdDFnSzgZ0FrVkFUEmM8MwGBgD3HfQbnnXr%0A6GRiayVtbrHEvje0S59u8dtmqPQ5pX3wx//1B7bqrPQJ3+RwbwMrFu6rFqgsdzSgjjfVzFm5pMr8%0ARRUclJ5VRGQp3DCWkjQlTFWzqacX7NOSJEtWNclJsiRTQEYTW/JiYgqqWRWUgAwBKLT5GYiYMfLA%0AjMxxGMIQIzIiZAo4hEAMAQkRI4dhGGKMq2FwzTuEACCgxY72GZtyDszOSIzVy9mw0Cdx4Oab6/9t%0AHdh/bgPdFotVLq7mAm6roImvYgNbiQBXGzUBxPaTw32hVKl6eANBhMMqO7KBfZ40vRA8MgwAcmBW%0Ah84GhuaIoSKbTsAgpppEVHUcxyyyXq2Y6Fd/6Zf/WZY3tzefv/4M1C6uBDlSYJpDnpeLi0tYryKx%0Ame2XFMfBPSk+VVRhBkjLMk/TahhdDjx79iyEsBrGjz/86A/+4A9ub2/fvn17e3ufc07zUoD97F68%0AsijykmABHMI+7T03YR2Gy6vrzWajWSDJ9u0tiQ3DkJZl2U9pXm5v3+Zl0SXpkvIyW5akqpIHDlnE%0AvWAhhGGI4ziuViuOUdWhWxhCiHFg5tBjKJzs2tDQWAJgBlXgIwhM04ybTMDOpj0VGlQWVD/xDvPN%0AjBBDJT0OqkYFgM2XG2bkUJio53lOQxYRmggx5WQZnACJLFsyAzJGBOaskpKpaoyjKgwhMpesFheA%0AfeQQACjwSORKHTBN+72bxCklr6NbCgSmA8miqnqijX81joPvO9M0iarjSiKCzbOIxBgjFZ5EQULE%0AzWqTNavmf/5P/3B3t/v4mx8/e/705YcvLtPV5eUlbWgc1wCQcp53e4qUig0cLi4uEHGaZtGks1Yb%0AGJgZBlhmF4OmWWiIcSBETEt6/fo1Vj6zy4v1arXyChFgxuMICTcbM7Npmvb7vZ+52WwatOdkfNtW%0A++A6BgAA6eLA4nQ4BGiY3d516dRMrLLpoC/b3gY+xFFQzWdRdWUSAIAREXVZY4hUbHisUIb+sQiw%0AeMPe8ew/u3ZiA58YKWX1GfS+CVWlwCGExCzTVJKtSnUJUNUMQOr5RJGIsuT9fu/EmevVhauIeFzj%0AgyoHCnRbfI2v/Oxt4J9HgE/b3/lr/4nbwG0wfNJgR5eHKEyxKUlcOWNV1RWskojV2cAtCZBqQp0n%0ArSETgrFxk+nOPJlzzqaMRFVHNzMBQwUyQ6YhBC/dMa7XLz8Mn/7ok3/6z/8bIoox/mt/+a88e/IM%0AEed53u5nn3zXTy7rlsMKSopCxohYSySdTETo9dRH9IzHuKxO6hudonC/rjbwI2vvS9vAvXxvfXhu%0A9jSt8cSm8j45P/nkUfERG7iftwCe2woM6IiXJg0d+ewmwZxTlAjVlpOOShdqtCTnxflXVqsVAHhp%0ADwDn/IjjOKaUttu71Wr15MmTX/nlX/vRDz99/uzFa33tj5Rz0SPjgMuCrjWamQGZikfMclbmoh8T%0AkTq/LAAaEEEAcI6rDIpohAAGxBHIsfzCyIY2cJgtUWBTUDMEIzIKVlRMAM0KoF4oA8DUqTVqI6JC%0AKyQqlgQpkiePRjJIBrnk3J6Ggn3vbMfPh7udBt1MO7KsfHQclVqNPSIQU8t2d39vZrIaXG/Gopcj%0AMQSKYgpmYmpQVAxjAIU5J0JMukTi1Xr0qBMA7JekqrZer4cBQ0CFjLLd7+PAMUZUJsLApCa7/ZZr%0AXWjo6tb2Zg8ADMNweXm5LIsjgVsyavfueMgEPp7YvSfxIHM6M7Wfiq3TDhpn3VNPrtOEc1tfJzF8%0ArLFf0GL9tou7vwYRnYQfEUxRNDc1AgAMMOW8LIspOl+a3zqpeC6iOu2NoaoCEiBnSbKkVKxlM5Ms%0AkPMikylqjQqroqJitszACqDGzmFIXEJwAQOSjcN6GMNmtQ4Dc7IlCJOZ2SrEBdO0nUII+2EYh/16%0AvXYsIjMEYiBEIlO1ynCGiECH6IoWAKkH/SrUHwxrKL6f1W3U2iLqJ/zRn2JG6KXFW2JRGzX/QKiA%0A4RgSW2zgflgBCps7ISqc4i+sbr11oMm6QoBtDfa3BiK3gXvR3T+YG+WhYqFbKLg4qkQaAmKI8cn1%0A1be//YvhB3x/v0153m9pXK9MQsaUlzmneTVtxtXKSYbzMjdeQNcjnNgg8DAMwxhKERpTjUN4crX5%0AtV/5pTdv3ry5uri9vb273U7TJFI8OzlnEwPQgYcxRiICRiTywuwxxoF4sxouxmHe7mS1voc7IkjT%0AvExzzllSSvOS5iWArULMgGbG7A/DZhJCuFiP6/XaaUdijOiVkxGkVF0EIOAyMqha6qyTmjGwRgXz%0APPN+erRV2bSgXk720hIRDQ1L8WolIlNqLgkfJiYaEAPBECgNQ0opSc45w3odQhhCDMxbZo/TBko8%0A80wLzJJNA6IxWbYli6ERcyBOllPSbBrCICKrYWybr3XAk4Y0IaaRhhA4pYS4Tk7NLZJzXpbFvVHj%0AENOSVVVSqQyiJrNMRMSRx3GIMcQYlmnxW6QMNAxLKtI1EiJiYLA5AcAQOIaQ0vzJJ59tt9sPPv7g%0A/v7+5Ycvnr94cZ2v6QpWFxuioBqmeV6W3cSTuzAK5HWasyxUUlECmBGGYSDvN/P6NxSZRcFyzp9/%0A/nnzhoRAHAIi5JyBeLWJIZCq5JxSSvf3dykt07RfrVbWtX5A5eCzPmr93PAE3HoECygMDxuoHpeU%0As2qGuQ180OKaDWxFMmsRHgRAhS2BHQjjpbS8giC7Vs/M0BUPR0QBY8avrQ1MZ3wlJ/3fk+G7p8Y8%0AYFBJT1NKMUausfdFFERDqO5phHlf8oFXm42jYVo8wKoi1CRtW+DVl32wgc8nwE+0/Qtv97b25Qzg%0A1t4xHlhdTVgjGOcnm7VI05GIt+r3OuHVOOh2HW7Bf3LkJDMQU1IAgGJzN2wJcxiix17qTZ3xktyq%0A6VRSdDUbS+oE6LuBKD9vX7VZF+Z9cJJ85Wu+4yAeO9J6YQSdR8YjIZ4xaF2UDDr3fFNwmTmlDFV9%0AdPvZT3Ccc9MJ5nm+ubn5/PPPvZYYVa5QAMg5L0t2P1EuyboM9TbwCIdaCAFUzA7eEkQEQjMxO5SS%0Aq1Q/QEQK1uUOFApcBAZwjLNXawQX/O/o5/Pd+rFRMDu9UDvhsa39/ODJ8SZYfCd2hbyIBQNAxap4%0AqapphhoUZSdsVLNSj8eIKEYOxEil1C0h+EAQWnSQZDjUKQkhDMPAMeDjTtn+OFavX6it0SIcZt0X%0AFaE97c8zhenBmd/33qkv6XjsHrw+dK6ok0cys2ZENUnbY56XZVmWJafCbmXkQWMVEa/15TqWZPNA%0A8TRN87zMWZacLVu2DAJJkyoYqmYzLAgyUxBP0yJ0R5GAQS5jFzAT4pxsSCEnHcYwDDyMASISwjwt%0AhMBAzEmSSM4AwMxjHJTZ3PFa8UdtgPqoWt97D87qLyu4Dn3bCRboJFU72B9p8RzrCo/B2fJpe+j5%0AuB+fdSSHz9/i3Rtf/2CtUZfS34JFTmU0TQVZg4gUIhpoFqBiP4OiiS5ECpZydh5sEc0iqu4A5RCG%0AonMDkPUU9Ob+JmZejRtnR3PjKqU550wMMcYYCxLeyMOzcRWH9Xq82FyshxXFMO+neb/zaSkpUeEZ%0A0gAGSIGjcCDGplGoZmZeDWG9Xnskk5kNcU4LAJCjgMFhxhVmWaFwiGJGAIZYqJZbT7bwr3Uggtar%0AdlZDDrpdCREbt1I7pxcCZRYZMTObh56skRpgF79DRFMHDpUVwczEjAhAmLk8lYAuOTm3MBERca8K%0AHiYGuu+AAcBCaC8L1WbuBU6TReVINqsrNMbY7yOGQGoiQoYtO7dsCnUjcBek+yJVDqnIzYWUloRK%0AHizBLqfaM1z8JXwnLdcnxGOB3H4CZzK5QTz8gg6Hdi85dvnexxvrKX4KzpawdVEU1K5oPB907CwH%0A8qrSz2AASBhODGBXI5xX39QHLiIiegoaQfNluwHcyLpDCCFGH5eW+q6a4U9y66cldPKtjZGqthG2%0Ag/PdzAyYrFvLANDVdD29RX9avwv8vP1E25c2gFsQ+KS50PSJopQZuPmGsco7rDStrYxqL/j69d9j%0ANlxiltMAetVEuzqc/hio1epGBHCOXHjxwcvPX73+p//sn/lW95f+4m89efrczF5/9sNpke1+51wd%0Ang9mBmpICBksGCkIIeoxzczJuz9GVt5Hfc+DwPBQMvA7qLDe1R4J/zbQ9ZdqX3LhfbkgcH/xxz5/%0AwRUeIxs7zgfG4yCwdXGVfso5wSx5zmy38UC1ZgFAwJjI8TDDMHj5H+wrphKNI6VUmJxWq5XfcRgG%0AEdlut4i43W5Xq9U4rr/1i7/gVFhuAyNySrd+5Zx1tR72OzOzJAKgTJFi0UjKfFECsMgB1LIsBjbG%0AgRyHLFlA1YjYiCmrkjmMl2qpwBAJk4rDpkSziREFAyQGM1IAE1VxUxkQkQ2cI4uR1Nx2RgMwtXk/%0Agdo4jiGEEKIXzEwpSUpqJdoKLVJUJb88StBzGJrHDhblCdVMoSa8iRkBTsuMiBaIAc2MEL3U2jCs%0AmDkhgGYDQ1VBJCAeeAWr3W4HZjudEPH6yUUcxiEyu84hOana4g6OsXCyiHi9FiIOIcYQEHFZFh/r%0APquzTTao2JYGrfcJ6ZpQUSjfWe6g1wX7qX7++eRgv1X7/LdKY3Yyz0/O9IOapamA1rmHoBljhB5b%0AM7Ak5jB4D+aYmYhlhaQiWqAKSMRICkiqgDzPsyosaSlBqCRL4SuDRZIk9XRfsWyKxqALGGuwYEEp%0AD4JCwKtVRGJFMrOUZk15FgGzKecw0S4uQwwx8rji9Xo1rnhgChAcwbDDOezC7c3dZnN3fXm1Hkci%0AijGEcagwdTazgiA40L/XWF4NApcuAmsFOQHAen6KrgPbltfa4aAdaVrUYV/1AF83Q1atdGXAVrHr%0ALWmonzAI5EzbcKxXWVuhxQt22Kalow88zAoCJ9NuV2jStc0iM+NuQ29uaybSmpIQh2FZliHGGGPO%0AGREIBA0IUQUUQLPslmXeF5SEmC05FZxXQWaCB4EdaFZj49g078uL1RhjurjwgluICEAist/v53me%0A5xlAx3HcbNabzSaOoe0XwRMTzCAnhWIvac6SlmwWmAcOYRgYnPEZgNABPiUTRBMiIgdDBiJnX+Mw%0AppyDWTUmXTGpy8rf0JjMgMFMyMj4aCdqy7OBj04U5V48tnEvgxYQFUVUpcwoBXD8viEWbirhrBKC%0ALCGEkMIQOYTtdk+OebbJLAIkWHRRC+iQD8pihsrMHGIAy14QxnDOKSCBCRAGqAEuxDAMOWcoUG0K%0AzByj5hxj1CW1OdkQEOSyQkvWTXkvVVMyUY5hHIbAnGuhb/PnYkK1pGYpESJjXLKqalRijqp6f78T%0A+aTZwG1tri+v3OI1s7vdnWdkbDabGIKZLUtS1XmeQxAKkcgQKRAbGwAkVbPF49QGOO+nTz/91GX+%0AZrMhVETyKhJGRMDrzZUzKN/e3k7TPE1zc+XYcfO3bkxyvZBvIqUMeiWFNjOG2L4q4Xc8zLxykTpT%0AxFIfBK5nuAjiWjEyEwxIiEiA6DZwuX6lN3MEmdUZW5ohchRJX88gsHM0wkNax2EnLYgT9HpmQ4jO%0AdUdE836fczZRqw4gZlZUBEYEEXEKsrykiSciGtdrUHGudgACr+5aLn+0nLvRd+Pj5+Hfn1T7KhFg%0At4H7UcEOUOdbuGhqLurezeYmgZknix8GHruEN29WjWHy1PNaqq7trL1id/JDqEsREVer1UL09OWL%0AN5+9+q+/8x0/5y/9xd+6fvbczD5/9aPtfolx/yReW3EEopkYIIJmMDIyUDj2wb+/DVweCU9tYG8P%0AEBG/kw768Rs8DIF+7L7vbr1K/X7tKwKhoZPmX+rn77aBW2ythR0aS1OL8x8ZFTX7TjvVrZkKfjUK%0AofpHzL/yHCeulTwRMYRSFISIPMGy4b5EZJqmu7u7YRhWq9Wv/OovvXnz5vd+7/d2293Lly+Zn/3g%0ABz/Y7Xar1Yo5XF5tdtuJRbIqgKFBYNK6CyKilxFiZtWglkXTEAZEtNmypJwSZuTgFT7NgBDNqpZg%0AhgisVshd3QZGZACGWlMbTS0jhKKhkZnhYfX1/eOclkUFZB7HkYgSUZrn4siHQ/2eMjodXSQcK+X9%0A4nrQ6vNGGIy00FebAYAYMkCSTBQMkQyyKnmNIZzDEFdxyDZYTgbiemQwpkjr9Xq/3+cst9udiDx5%0Aes28Htdxs1qTgeTFuUCnLBuKKaspQmED8adaxxgIwW0/B1JClV3UZe3CsXLjVnRNBrFad+pdIdx+%0AvTz2bf/zxw76h3OBSR1GuhwJrFmooxpu//ZGmsdG/MruG/KkvoJFIDYr3GuoCkyIqGAiSoHzkgUh%0Ai+xTWpZqCWcFZHX6NlQAUjRQxMDOpMkUJSoJuu5wcXERVmsjFJFlP83TNO/2KSUzyItkBcp5P+F+%0AWjab1XoVxxEvxhWQas5JLIktt3fTtFxu1sMwBKJhGMbNISORgYwAVaXVGPcM5EoK3WJ6TojVpC6c%0AhIsfwqG0GVL2NYNGiGUVuNgs4TKpQNQoZ59C4GSt1pLeO7az0hSts4EPcwm6QsbIDoQ+308PjdFt%0A4D4MCJUToc0cr/3T42WIqLghRZj54vJSRFbjeH9/P89zpeYOzIyGCKYZUhadEwYmAzQVLNn1XN0L%0AAGCaAQwwRmJPdHSkPQBwQOIYclBVLinfIwDM8zxNu2mazHQcx8urzcXFxTAM/haapWFx034uDAhQ%0AauF4Bm8gDl77pSJKqLKLr2m9VKysiJFPUDA+kLe3jVUPNjAxqhgAASAGLwQqWIa7z7ovXMRnwfbz%0ACdaPflWWstWiwYaoOTOitjizkjCHoDNzyBo4xhjv73dEe0QE2AMAYrakKEamoAAGIKCa0RiZIkNW%0AAlUxSmoDBzBpnhTHFJWMyi4Ajg6VIrYu7AHV3eNv7SXwitgxA/VghBCUzk9LKU9oZoHJK4mZ5yET%0ARQxiAElYkSgQ2H4/OwGH1PR1IgKmi4urIUa6vBSw3e5+nvequlqtIocQOCUDLG8EIfpOxUiKSmZS%0ABb5SRsNlmj/77DN/vNVqBVZqjImIAqBZiOPV1RUA3N7e+hbTtOVeRLRB7G3gfkPspwHCoah4KHHd%0AumsTItZCO36RGoBhJ8UDPtHiaongYl0DAGJ00ec2cKX6IcdG1b2ZWtSq6PMKgD8pspg/fnvMBu62%0AeFcvSoEJhwZ43Ps+hGWacs4+Ff1cd3MzsPMKlXmbJc0LM4/jqGqAAKSI5IzbXnTAf94/Rn0APEMa%0A/WTbvwypv62FjsvjS7S/89f+5v/wf/VX3UKAbhenI1DWEmBo37o0963CExt6D/fRhAOAM/nulqGL%0AeD2br8zsJIrtiq1OsJiO6xUiPnnx/O2r1//1d77jsvUv/cXfevL8BQC8ef3J29stIj578hQIfM8C%0AFXMgJBpZIfpsCvqDZtuJnXlSvPf9TdCvYgO/MwJ8/mxf2PCnYgPDsVYNDwXY+9P69oU2sNufbV9p%0AND8P2sCOsiOv/Fanon9ou7hHGJqib9Vd3dBWiAhwSIFzhLMnTO73ew8FD8Pw/PnzZ8+e/fqf+tW7%0Au7vvfe978zx//PHH4zj+43/8j9+8ebPZbEIY4sCYMNZdREzJo8FERgwRNOWcJRDkDCCKJGMcEBEm%0A2NuSRQSI3ZWOqNbnjDlLJIllgFKuxrViRCJWFTIgNFAxYkQERAJVRGgpuNqSfERSyqoWHVYYwhgH%0ARmKkeZ6K3avgMVVtNnDn9+lNX+scTO+wBgEAjZg9u9k1S8kKbCYGkbyQsSoAuGKRURAZg4QIRiKi%0AkrNKoMiRB9ikaVZJd7t9SmmeL9PVBQJfXW6GYRiH9bzsdVl2SxqZhEWEYwQymA3IgNZrigFMVWSZ%0AZ1P1cXcjuFNPqhxTdS0bq9MQALDWqGhvfT7h+yXZf3uu8p6c0/ek1RQSOKtQ1aZ9/wDIZHJEc9V/%0AthpVdvvfo+JmQKRmKaUFjEIkpkhoyIXwQwHQSDUl8ScgC2SzpZzn5BxnaioC5kpx//BACERixhwW%0ATaC2pEz7/bOLzfr6WRiiie52u+39/e2bt7v7LZotAiOHDChTTrqfs1xky2pXqw1G0ixmRkizqG6n%0AVRYi4v1+2O8vLpbLq4vVptSxICKqSrMvGS0ZOSbV6itP2NvAdZDgbI/rB7T1uSuqjdji4IDrbGBE%0AJHL28mRmDuPtLoL90ilDVgkdoduszyZSkeFWfYgny9DlJOrBwwgVkNWEpHpx4Oolaa/sRqALwxjj%0A1fV1kmVa9tM07XY7Zh6GYYyjK/pMSIYKimLAFI3YUEEBDUmJAlFwpVwRGQSRIpE5w61ksULMHgYy%0AJxABCwwxDJebdc6XS5qdnJ8A0TQQxhgROecsaRYJKfKyFF73iJAUAWDgEDl4+Nez/hDUQ/+gBmrI%0AuB7W6nVjgtvy5gVVichMwEzVAMzg0NVuZRhANkNQz+BtDD39HtT2svOGiCUGiAfb2CNMZh6NDk4k%0A1vS0nHPLcKHA4PYh6cKl92rbI9Ge9rAgYl6yERFlJTUFEARP+gYmIgRiANVmA6spVuYXLPV0AEAB%0AuM09cipGJDA0qLmpZdq00oNFchR5AeboJlMiCszujxaRnCEwMfMqRHO2MxU2EAAWYUYgQrQ0yatX%0Ar8pODewBaSLabC5jjE+vrgHAyav2+70MwxCGVpNMBBAROAAaIgRAgAAeTFYNgQVF1eZp9+qzT2Ig%0ApqdeAAkAixEFbAQhjhcXxS/cW1ZtiPuNo1+zTZL0X1HFg7QTGBgASm3oYqCyK7HOzFS24OLNOcZC%0A+zf+ucSWfcJHRGRkIBQoiBhmRj4yAdrwFbSXwRHtzdesndvA5zumiSKV4avobnr+9Km78HLOrVIj%0AIjoGDY0DcVZBQDIQkTQvHgJ0nB06JgpRj1E/J7s8In4F7fqP2f6FsIHfy7D9ijnA0O3ZVjE5fXgW%0AqhkMXZUUPGvtCtZlC/cL++TMduU+nuInsN+9f8Jj9drdhBRpqOSfWKmP4FAEryrixy9rZnCmlNs7%0AdfT3aY+VBf55O1HR8Esb5I9azl/hSfzuIkJ2yAaEh2yGNs9dWXHc1DzPrsKuViufeFar/j59+nSz%0A2jx58mS73c/zvN1uzWy9Bt/MsNoqvoIQij1vVb/sl1VxvQb2YIk1JFKpGQyt0mM2d0MjgJYdquxw%0AaMVko5pWZ67ftfIJfZ+0cdHKb0eVF7pBE+3xuOWD49W381/1ekC//Jmp6WvkuFzfTpyqgxkRF8ke%0AslNVgmM7k4mgwIOXZdnvw2qYAuMYIiMFDBlFNGe3RyJiLf9bLt7xUTW3SxuRNkPaROpl2vk0e+z1%0AH1wI59c5Of/B/u/H5UQIn3+GM6u7PYnW5nEzkfZBVMCJQ70wHgAomKpOack5p5yXnLKCIaQs8zxP%0A87xf0rwkEfEfuvw+DDcW5FkIwbcT72oPucdh9fT5s/XlVSSc5/nmzdsQAiLnJRHRehgRIOcJTFKS%0ALcyKsFlthhBDHEANnQ1ZdV4yGiBZkqxgwGAIjmto8Zk21lZ742Q5PDgc8EU4ly+1m5gZ0iHoatAH%0Ak8v/X3Zvesfce+y0vrUeaH+ezPaTrbyUw4GSRthajSEVk56IvKyooWqrSYoBkc2c3YcBShgcAKQC%0Af+qQFe6iGk7EOARiZGaR5Pn/rhugevqxMRIP4xiL7z7nJUkWEQJ0FnE3sTysB0USMDKZmYANcUAi%0ADihmBgJmThrkONQqEA7Cp3cTtBHr+6pJkl5E9L1d+9xHvefr9g+H0bF6TVXt4tJW516JhtJx8wHy%0ApFBSZQBF4qzgZV1a4ZuWGVvuay17rZ8k50qUqVYCBxU7uF2oElb7AzfEMsJBZEHdBx1fAADOQm8c%0AmJGJRSTljOhkF8gYkFBRzSyreNH4nHNSWZlB7WqfLb5hikgDILTbEVW1kxmwW/iOcNHi9PF52E/7%0A+vyIVdV0x7rrBt7VfXf1c6B1YNv322knBjAAoBbks38FhAjcTF8fMJ8SzvJnhgCEph2bSDGAAYCM%0AFIHUff0eUq7DZ+ZJFlSBJ3JW+NA780G58XVrj8m3fh+nqg4V/3VN0iyD5UByOxq1gmD1UuGqpaYU%0AnToiHxfCf1xb4+ftwfbVDeC//R/9J//j//W/B1AKXWCHPm25cDXBAKCK4JxzCNHRIK3OYX9CL9ca%0AvtSbVc+of6aONsCd9HZsAzOAJ83knNcXG8fm3b29+Ue///ur1eri4uK/9Wd/8+mLlznnu5vXN3c7%0AI3x2/YSDbxVkJnQIArOpwFlRvn43guNAq3/u/zy8SD34PvWQTn77QPui8O/5s71Pwy9tc/6xgsD9%0ATc9v/eCTvCcQGmr81uVyY3ZtAgsOEAPzlA+A4jXHmrXuR8QMamXLlpHVpjEixhgBklnx6Trt87Is%0A2kqhprTf77/xjY/8h//lP/xHYQjDMPzmb/6Gqv69v/f3Xr16tdnsrq+fMnMoBm8IZllN8iIinLOn%0AD7gGg153cV4GxNUw+ia0m6cskrMCMXEYKGbMkjP486uqKmNQza5Gu3+aGAFQstfGIDRAJCiqti/w%0ASjinhghMxEwCklSqAz6vxs0wDF4dcdnvRSQdqCTRU4gV7IQF/VwrenDC9PBOLNEo914hAGRV1qwU%0AnLCRTJFRJIvQwDwEWrKKgRP8csklRiCLMQoRcxRJ05KS3O33+ydXl1frzRiHzWqI44rSkiWxyIIY%0Acs4xDojOkdNSxbwfVLXRgNsZS42r+CJilWKTGEvuaFfE6LwrzvXIzgp7oFFX4/dkdVCN3sNDq6/d%0A18wLTR8Z0sdX05QWMTCErLKkpZTJMuQY3CQAYnQxrroseZmW3TSllMRUwRQImWIY4koHNeelEVUA%0AYqZxOCVHDSFwDANRzjmE4W63nbPoNH/yox8x89XV1fXzF5cXF5blzZs33/2DP/zBH/1w2u6Ieb1e%0Ak11N8y6n/W6/TMs8Tcs3P/7G1cXlOI4myURVsqUskkAsTfNu2t/e363Xq8vLy4uLC68aSlRKJamq%0A1x5zQ70BoRHRHNmGADXgdoIDcpnU2SfFXeP1JIkIDgU+4TwIXCaDZqCgKjlDCEAYtBQu8hWNTlAM%0AUInWBIBPZwIAWHsgRADsZXgTxb2c9GXXi+4+CNzcXu1Z2yT0WdfSlT94+ZEfvL/beWAkDnGIEQAG%0AHpiZOWLz6znnGap5UgYxcwQAFcgGYNXSZmqWMBEBuApR9FGVJWUMIUTmMJAqO2HBLOIbgmYjIg/Y%0AhhBDCMwosNIus53AGL2mL6tlM0MKzQAGw5xkGMkUmUCMAcXnAiIxWlu3WjfjtjH5QYKDZaWHxG88%0AMYHawW44FZABuNRUQ0TkFlJFQkav6eIXJCYk8dHx/wwRDHEYqpOhPAcRRy87tCwhhDQtwgohQMqK%0AOYNBcUaZUQCjAKpqKIBmSkIIkE1NhcigzEnzStp1vaCAmQAzYVK1UhXGbVp3GbMzTjvNBhgDyZJC%0ACKaCTD5tnF8tt3AxrMLFRaS4mEhWRVNVAxiGYRWjgNy+vRGRZVl2u903d9988eEHOev1kyfjOD67%0AfhrjsNtts0pasop5FWswypZTSqzKsfTUEEkjHTzjccg5L5Knaf/JJ58g4tOnJQhsRgG9hOxgzBel%0AhET2NRJCWK/XDWXWS/42JdpXvW7Tz4c+CHwIghESERCaoiLknAsEGgCgILvQvUgWCfRE/yyCxUhZ%0AQYOBkScEE7pbU1UdbtCeU6ojE1qQDMh+WtU6v2zrg8BEB+L01sx9jGaMZKIQnAmCNpsNAOzut036%0AOWAfsRQ7dS0rL6Kh6E7MHIYIAEkEJEPx3x1smQduDeBc/T9NG/hPfhBY3ycI/NUNYDgzWU/cGM4g%0AVzO9i1HRpLYrCJU1TfsLnrSyforHqRxBR2NW8EA7AnUDd2vMLZpAgYDN0HKBJUYa3K+/SEqyCFh0%0AlzH7XJSC9WwrtsBGDnfvP/yk25/8ufjl2nuaQ1/YTsyJE2Xu/Mym8J0o+u1Xqqp1u2ozuf0EqgAV%0AOZzvcSpP//AKGX5C4+G4urqiyqpvxfUDlkUEeGAzZ0k5PIpTekFHyGl2YHWurS46NSOjzuBXVbCS%0AaogYfRkVL7BR1YcNQKBo5yVwXK6LpeZwQFRslVErKZ2qWgYMnp0JTG7l+QZTedU9n+C0/8/HCw7S%0A/8iJBi1KKQpmPhIMHIgQmWoqVM1cIuZAxF7AQCypIREyRQ4I6uFi1y8RMTABmqY0T3uOSGi6GkII%0ABMymEpgiU4xxjNwTjfqDMaCYgRxUk6a59k9e3vTwIkcv29QI6GZ+/2c/gfu592C/ncjkdv1eYvf3%0ABQA0UNGWlQfupwND9VJz5pljigCal2Xxil1pXuZp9tnFzEShmIrAAJBzWpY0T2k/p/1+XnKC4kFB%0ANFREQzIEAwJiBEUiDiHEWMa5ptPjEKJboYlEhENAES/FhYGZeTXGq6sr5/j+/PJ1GBhnZg7DOCJo%0AtmwmWcSAFCkZ0bBeX2xMVFNWSZlTkJSWWTPkvORlBo/kEIFZDAEAiDsVsxuLtu8g4tl6rKPWBhQK%0ArfB5s87sPBFWbUaVzwaGwDX05/c3M0S3Lxy48VXgM/3DvPvb87UJx3MYOsF7MrEDD4GHYcjM7KWD%0AQgimSuiDPyIiY9MZVMwN4OIWNDfmRAQBDIgwBGYKCgZqQMgUkMjEacxUNKmAB2Bc5KoV333OBgBE%0AIQBgjekRQU1+AmKMGNWEDBANiQzVg89EFIbAHK0Ge+ussLL6DzYA9Kv+ZKOpw3q0s0BHKdTLkL4z%0Au/FwaACYmaereNwN7WimNVWbECsSW1yMUn1o7IJafRBYVZnV0EgdHwRQwsgKhlDL5FmhKoNGilYC%0Ap+7SDfVVT6YZEiB58kqBb/PBh6h11yADgyZjgQCVCrO03yWGAIA+MlQKd2esNBbOVYyGZgJqIjLv%0Ap2ma8ryIiK9QIho4zMyGpb6glmKtB7Rqe/jWVyE4AwUpAsORaloH6wDXQoBEWURyUoMCe3FeN8mO%0AHSD3FSOD75+SDUkRWE1UQC0jMJIezkQAyHCQ/3yg8VbAkrVh1fr1SI8jbQDMua1MwNcaASo5ZYe/%0AbKF+M0QGBCSUh+j62iiUHMCOMuCRQhZ/Ylqbiodt93jz9UE+7KdEAAZa9B8HsDQvBhS7+mFrolch%0AivT4E957X88W8KuYVsWv83/+3/4f/if/m/8FIroTC4HBCJEqaYEhEnNzApWln6VYvETRABAj8QGK%0AA3XZGEhWsUq3S0SI1FJEDlgfR8gAZM9ZAqfeIQvMwIYC2SSbSn7y5FnAoNk+/fTzf/AP/3+Xl9ch%0ADL/8S996/uIDRLx5+7lDsK4vN4yklpnKjkCGVr1ZCuAZO1ZtcSKCDm/Wz9Jj5cVPNzgOCJwEgY8c%0Ab8fXal/1I4YGLVhwIpT7Ox5OxiMH/8m4noSIT/fXx3/YHv8rBIFPlbzq42j/OljosSuch7XbLAJE%0AMq6SChAZS3kbdays70l1WwJDAwN0EFAVbUioqiAACAzMkd0z7Q65bKKHOVsKe3iCGQY2s9XFZrW7%0ATGLTknk/by41DDSn9OzFB7/2p3Q/p3/0D/+rly/Ty+cf/MZv/Ma0nf6L/+K/2G63WwwX6828n2MY%0AKTCT6x8lEJF0ocKObuqkKaa2LK0K4gCkOpuSSIbMtBqdPEREnEdGFcR1Pqi9UJcgOaWOokIGACc7%0AOVQIBDBGNMjo9NCACBw9HxfE5H53v5/34zgOw7i+2GAtGZ9UQJRiiMQNrgZtwpdMhLKHH7YQn4Tt%0AHDBXLxHADIiiSDI1M1EkxiHyAAAgMvAqpZQm5RVJRiIbxxEsC1IC06QAywqG4Ap4ziqmAESoBm6H%0ALctyrwJ6oZafXl2PQ2Qa0URFl2lixCHEYRwRTHISQkJmpBXHrKJzSoA0jsBQhIWLQe9DOmCmAUDd%0AXYKgB6u1Lo5KgGFF+esWOJS9tqKxjlyQ0PklsTN3rYJr2ld+8gGH6ZWEyFlktBSxICJRMUU1IAzA%0AHu4XVZlzrrxBmt3XE1ExBgYOHppbskxT2s8LUAyMass8zQYQAvIAvIqrEAAo8CD6dj/fExEGMgIL%0A5hgENqSKFXQ5PIZBRIBsTglU92n6/NWniGiadZlfvvjwV375W0+vry4u1t/5znemaZnStFqtnjx7%0AKnJ1f39/d3ezneSPPvlsFlP86OXzF+txZSJpniQt07Rb5v1ue3d/f7fb39/tttebzfXl1bTbr9Yb%0Aj9IQUohsANkUEcWyFWwkMYZA7HlgHlg4SPVmi5oiIAgoFheSt1JPGKDhPHvsa4syFY0TBYSypmBK%0ApV6xCRAiGpC6IXxo4Kg87PUqgBZf6MyxkkgKXr+0TKdy3ACcNRA6yg88zl4jYlVFQkbCMtksS6vs%0A4EFjevr0GRFfXS2eQw7MXk60XM3Np4qhNUNn31YEsRJwBgQMGBG1BNvVIBMyBiIDMWGTDMqGgjaQ%0AJhC3eAkjE9IYVblGbxx9DURIhBklZ4FcLJYQgrGAuOeHFAWRCyM/gYeCiUKtiaOIaOqB6eKfMDNV%0AQQJ0VIWp43F6OCvika3a7Io29D4Zeh26rWsyMMsIAAKE6EnfikAKikgCnu1qZgBoBuApi0QcTGVU%0AyyrgYGJG48gAGsLlMAzbvVeuine322waTG3JhhKDJ8wwG6eck0qeFyME5MJsi6RIqkbFHDYjwkia%0AiSozkwIYIjg1lwEERjMRMRVkm1POWdOS16sVIkZiy5Jz9pz8nKYQBiMbeBwuL8Zx2O328zyrgCHu%0A5hxDWq/X4+qCwyB5STJrznm/u+TLOAwBgQz2t9sfzLOzBvzC3f3yjemjjz66uL66vNgMQ7zd3i+c%0Apmla9nMgZ2vj4o/LCeNQ1pEaIKsARTbGFa+AcJ6W7W73o08+IeZnT5+GEHzo0UDy4hiHi8unanh7%0Ae7/d7wzJgDZ4GSOrsmpWJQA1DYgKQmYZlQGSK1oGQU0so1kiCgBykrpnJoTBZ6Ci+lpqggjA1MPw%0AdROozjL06xMFBQUI7r4oloKnRAGrlXz1OgPbhdHAs4oO6I/yrwAeEJ8/+4adsiGmaEfHz89kZgWz%0AisqJcTSztaIp7nc7VbXsZavBkykUFREtIAkkFVROKe12uzgOnuwhZlYqawAXd0QVtX5jMzgE59EF%0AeP9gJ/t4vcR7tkPVq/NrAkD/zcHAOYNt/gzbYxZKbV/8kF8tAlyowd0GbkBoMzE7+HqtFnVgZsRa%0A8EMVsdTAVHUyHZf56Nt161kPMwCzVfc/EVTgTF1UdaL0ygGAeaomECAisakRIKZFNpfXL7Kpwve/%0A/8O/9//9+2OIzPzNX/joqZmZ3dy+9StcXayJgpNMcoVGHHapE7KrYw/ul2p+qd4G7sEnJ7Zxyeiw%0Ao4Dw0eez3P325N3jHviiT786e7VHH/tdIYU/br5+4Y/pOtw68iQ4S5w+f+aDxo9QerSLerVwK3Sg%0A0zZpFYxr5b3+HaVWiq5zrKgdASmbWiXqXJbFC2Msy5JSWq/XzPz8xdOc8263m6bp5uZGwcZxJOCn%0AT5/+6q/+6n6//8e//515nq8vn/ziL//i/f39P/kn/yTNaeFls7kAAM2CHDF0CKhkkkXJtQ8GENHC%0Al+M4vUickOa0EJGZLhMMgxP4a07ZQRBEzqTcwIqueJf623hKWVFe2bOHi/Pe1T0w6EpMtSzQnPM4%0AjsMwABPkbBkFq/YZGBEsH2UK9WMEZ5L98T0pmifUlLK9oQDVkjJFI8lZiRIAmE3DMAxMFod5yTnr%0AQoooLe0qp1KuhxDN0Asnbvc7g/Fz1SeXl0OMoEIAKSVEDIREtFqP5vnhkQgZEUmdjEcbhbKZoSgw%0AtRCQP7wiGDgPJ5y/5vkrP7zorAQW+g7s5cDJ1c5PwIr7cqOFalVpIgrEOWcvusNAiqoee1Bw9GAx%0AfVXBjJzyG0rUbggxmy6z5Jwl2zyneZ4NYRzWS5JpmuYsA/FgFMM4rDZzWsIwAoXb+ztD4BiIKIyD%0ASrcYibjawCjiiQq+lpec7+5u/ui7fzjvp939dpo/+vDDD3/zz/7GejP+s3/6z7fbbc5ZkMfNeliv%0Axs369vY2pfT65jbEMazWw+bi6voaxfK8ZFmm3XZ1uR03b27fvpmn7du7XcpyndKyLPv9frO5XK2G%0AEAIHYkAVLXlh5Kh6EUAkJAVRZaQm1dGaZVtCK2SNeMqX2Wmy3LkjA6oGBh7ZMfIecNAsARihqnts%0AscHAsAbi+LgaHFSLjbo7tnvxcVWk1nqA/UMbn9ExBYCf5jqAu8tjjMMwPH361JGrTiuIoZQVRUQv%0Ax3aQ7ljcB6ZtGZ2sC/SNHyCTV3Qzm8FzN8Q1lkAAoIYMKMQREa3ENl3B8Ix+qqVKoNwIMZsGQmK3%0AXwCc2QacIwHFjPy+1SOgap6oAtUoQUBDBlMiCAq5xjAL0cKZDXwi+tq+c97KyHqU0AvOWRl1Mted%0A3YFuAKDHF6lAayMLgoKKqIiCZjZ6narVGAPvp3kYhhACvn27IyAimBYAQENjQ0EIBMnAVLJaABI2%0ANHHLnGNlMHWqbkA2IzPCAs1FrMluhAFkEcIohr52RHWaFhEbYuUdJqrOJsh5YWM0CBjXYwwh7Pdh%0A2qecs4jd3e/McL1eE0b3hC9pxiWJ3F5dXeJ6IO+ARe7e3rhpnVPKS/rw44+ePn06xPjs+snt9p6I%0A9l7zZjG3gX0mS1q8D83MTAQZVIZhUIQQQg5ZRHa73Q9+8AMze/7sWQgBRTCwqYlIIB7jYJfXZnh/%0Af7/fl9JTXlPXp4Yqlk2TDIAqWLJh4xnAEIP7Nc4nhvN/mXlMoNsLzAC5ZBZ0O0J3Hdea3GZ2Ro/D%0Afm0mFXqFZX4d64T0EIsegJsOXwvbqbXD1gn2hdFAAjQPfSsQAQCFcVibAcB+t1NPGTIiQkMDUV/+%0AxoSqy7L47TzJLoSAZvmMb/+RZa4t7vhuJeHLpDoSgPYWRLvmuabRa+OPnfPTb+f2/5dtX8IAPlsn%0ApXk2l3l9AkKgCkU+yHdAKLigk2VaDdcyaw63QN9cAaAEfQwLrWK7e3kGFwQn0dZigVuBrLhiioXu%0AwpM2nXUghODKXHNpU/Hh+Go/nmrFof/TwOL/8fmxvuwE/brVajuxfuHL98n7gBvaXGp6RoPZNwBz%0Am5aumR3gvlqc+f5tq2pjhZmJY4zO9eKybxiGcRzNLKVEoLvd7u7ubrfbmdmyLHd3d69fv7m/38U4%0ARh5KLlDxImXQg9tI1ROd3IAvtSLalMx5yTlXYl4H9iOiMbGZuZu/mD1efuLYTXvoB+8f7Hqpdtox%0ANqGsayq1kUA8K1eFTZ0uSo/zGFsXnUzRx2YsViggPCjsKrBtGAZnPSmJuLGwdlOgNpo5Z60FhEP1%0AiPc2Rglx2eG+BSmZcwJA00BerKbKCrf7XPBVrApUap+mtha99njrKjOnunVPdNzepu01iSMfAVo/%0AcEdfdf38YK+etEPno9sOhzSzdqk253PWaZqm/ZxSmpcJABAcJzkMw8BhQGcIl7zbTfe77X43b6d9%0ASokCG1BWA2JCjGFYrzebq0sgxImzFCrpGGMYxhBCDBFCAf4AQC2ZwwCwLIshAXEwQ8QY42q9NqS7%0Au60qxDherC8l63rcXF1dqWpKyfMJAQCJRHWeExHxEIdhWK/XFxcXBLhMc84LMyKjal6WxUBRcjad%0A5kUNVkYcl+jVUbik1bqjng2sBr/aXHpsSp98Z1Z4hFrstx+XB1TJ+u0XjW4J8X7BWf2DdYYrHO/4%0AvUw+97kcr18DOPhW4DjF3RejUwSVReq7Px8gguQhyt6Jo4YAya92/uQuHwAAQC0f5HZhVDYi8mgY%0AAzISdykMVn2CyK0q56GHHW1W7lL0/hrZBeC6L1DVT1zrRRMobsVypnWLzGqDuvAPt/BLnZm+J/8e%0A2Rv1Rdu86t+hH7uHxGc51MXz6wAC+ACpAVFallDZxRzsfDTD2+v0R1SVqHQKuEanBggKXg6G/B5t%0Ab0VkTa08k2fNoJmKSMYD5xCUPsEmotumFkIpuI4KZijZcs4MpiKaxUTVxJOfVRWokFQ1t4uZ+TaR%0Acw4lF51ZuXNtKJHrFkc1PlUVyJ+RPTN2WZac5SRcf9I/1kEAWifYAXF9kMDV9D0ygfoP79b3vnAX%0AMCt8h++zXZyt9C8852vdDtL1PZ75ZJvuB/FwgmuFLehi4En/PsSMRHA0cFgjClWdfNfdv/gJi930%0AhSd+9czKr9Xgvr+Sc97C+79Jvyn2G1CN5Z5Oi/e8IAA4uY47uuB4hj12nf54v0O4GHER6VJRVQGP%0AykhopeRdr9fjOCJiNhV1R3ghDFDQxwKZJ7rLye71Pu/7k2t/nKnw9WyPK1g/5ta6rrdve+u37U+e%0ArNukXquR65qcE3VAxw3jIQ5mHoZhGIZS/AXRKwO7Xs4cp2n5/PPPp2larVZcKUIMFIzb8/jW7Pel%0Abmetz+bIpWIoMpYClSEEYAIgjBGMnKbLYYo5ZzU5XtoP9Ez/reKZq7meZh0Ysl+SjdDl5FJfOKa9%0Ahn3yuZ3jNqe/pimUaBJIoHEcYwjsiQuqJgJeZBYBIjEzI5aNvzUE98cBtqhdl7FM1hVX7CpF9+ps%0A8Tl4QYteoJ1rLX7NM+22tXesZatO68fO7KTrwRj+whXU/6q9jtXwnZuRIpKzzvPsEeBaxBJDCOM4%0AxnFA4Gy6pDTNy3a/u72/3+/n/TypKssQx1UYIgUGgGE1ri8v1hcbUZ2XRcCAkELgGF0lBUIipvpg%0A7lbgLgu36s3oEaqUUppvPZay2Wz8zNVq5Ud8AfoA5ZyJZkQcxjGMQxyHYbUiACCkBY00m65lWZYJ%0AQGWZ0CSr6TJTiGFZUgzFcivTBcxEESpm9wuEsKvv7zMK0M2N/s/3b+8+v19Q2Nm050sVHlG+23Ue%0AulFxXfVS1OVnhYZhn0tfSZK6q3VrE7ppeT6PXX84UQbs2EHQI4wZsGVnOliMKRBjf3GsPCWGQICA%0ALUh06gTv/2yvAN2oVXyc9Muw/Kpz8MFDBnB//XeM5vkzPHTO0Z8nA3qky7gwx0LF7A6LRq9NRETK%0AzCSSzVAPL9WubPUDGRSF3EBRAUrVN4Wj6d02WSe58CcxJqhoQaiyF47KQZUyBADglQILCVM2M0kp%0ARUZwT7IeprdbuQGdQIBcdg3DECrApMh25hBCVukP+l21kBJJO45MbJY5A2G1oqVtB2VCnnTRMZ1V%0A37SLDZ73LRzvnueC/TABWuSpWxrwDufc2RM+dov+Lifi4gs3mq95e7dm0iS8nTU4C8UVjJzvX5U1%0A/nx5YnOR/zi6rtcNvmx77MUfkfBfi/aV51vQsxD8+zVpNvDf+Y/+xr/1H/zVJvH0QF0IZpVBjoEY%0Ai7MMHAXt7Akl8cAvVbRkEE9NhCrvmtwpm0ShfrXKpmPqYrEoFWWlIzOAqILKnMyUOSI/fflCVT/7%0A7LPf//3fd16iP/fn/5VnT1/6Ld68fet3eXKxUSJZZs/1aXm2ZGBIaNoYzOFYTXlH6/fFw8FHUNDv%0AJoh+DAV9cv2HH+kRFPSXool+p4D48aCg+3vBWYzr6GEeR0EDgOEXo6ChH0QmFO0tHNezndjZNTat%0AnFWqiqqKtiwLM6/X6xDCfr93jisiGsfx8vJymqabt3fzPO92u8vLy5QSMjx//nyapvv7e0QEMVvh%0Axx9/fHNzs329H8dxCM7y4mWQ/Mm16gekKGTm2F1E9PLDzFgCj4GBYVkWk6zCEAIDKhoqDJEDs9eE%0ABCJGSpCyCjQ7EIrErgoodMoMAACIeUbriWZWxt7DomZmtiyLWSkR7F1X4LIAcEZ1/uhkqLd2Q6sN%0ArjdE9H9SzsQcY4wDpzxLlu20N7OrqwtmdjxKSikwaU5EMalxzsMwEJo6ZzhlFdESxNaguLdlZdHv%0AeL/dXV9e8RBQQepwA+zNcDVEq/HJNv2KGBQzqnLMJ2IXogln4OcvlCHWeRacmqrvpdOZfPYVdOvo%0A5IhrjWYmSGSlqw0RWnI4ESNlg5w1peRBMyAMcfCfUygFIYkAFzOzZZo9T1I1o4Gq6ryY2ery0pDN%0ALIlt7/frzeVmc0lxSGpZzPTNnBOzUWCocXVzLdMs5QwOrxgGQFyWxS0fUWUzYl7yPN1Nu7v7m5ub%0Ab3/72+M4fvDy5RDjmzdv5sUrMa7W64sYx7u7u920v73fxs9fx2GgIT57+vRivUrzspbN5uJif3W5%0Avrq8vXmzv7tN+32aJ9F8e3+/3+93u93lZn11dXV5dRFjZAAgTl6CpeFRmRhRVZ0BBQAOVA5miKyW%0A0VHQDn3WCoTuxtEH5QBNOuaFxpIdyMcoaDI6KtjmhGT+BJ7N0WZds04VgOqsoA7A3DfsLOSTc/pV%0A2TdEBCj5UO3nDaLiksGllr9Co4UvF6+vYGYCAmJcUQ9lIbTCEGZQ6XkOlgYiUpnDpXQEIJiYYF7m%0AEALQYd2pCloEphruE/AMSOdTRgjo+GIBOLy7egF5UyxWWUeXUHun/qtOj+LrlgucrC5tVedXa9Zv%0ALw1OtM9+aBznDGetnd/vhgwl57z1oTWuu4NVKaoWnDJE1YiHGFT1Yr1CfM58c7clZp7nlN35tSzT%0AAgMTqiVQE1MWAgYzMU1pjsQKQI7EUyll2gkxaVJhZWAi9WCs8BBgEYBgkotySANo3i9pCCrMMQQO%0Agbq5p5IsGahZtMgDr5ARZ5iXWe9325TSZjVEJmSOuBZNprLd7lRXecirPIwj+0bPg1N/szvOLi4u%0A4mpcDyPXtt/vc05u0poJGCFmn0KqoDlLYFUNw4qZN5vN3d3dNE0AEJhjCJeXlxyCpgRFAVZmXo+F%0A636/32+3Wx93XxQtvHwyoF+qIairwna8xXjJoyM90+szWNV5T61ZPMzto73jkBEJXaT6fB6W9p4b%0A/0++2blFV0nvHlduAdSQUM3IveREYRxWqqa67Cc1BTVgpibHAMCAkTwPDhEjMQwEFQIh7XZWGCAe%0ACcy6hH4vW8Oq2+4dDQ1OdPV3vXV3wtfTDH5ww/rC9lVygJtU75dBr5m1M09E9mPP135b54G9f0c/%0AeGa7YA8vaSf7k3AIjXkSa3wDOhT0Y+CyJjLO3/QdD3yiKHzhe/28tXYmiH+cVz6ft1apmHrlAOrE%0AAAAvaNRIm31yNe94m2Pu5/NKOQ6BLkGtanWr6t3d3d3dHRE/uX7iWOj9fj/Pcwghuclx0HqL7uh6%0ALSGd+BGxa67vNoXGK+6oqlmpRukntf31XFXqXxyOw4xNuexX1snPWz94Lw1DtZGq0twHhKG72mPD%0A1H8432ixEsP0Q8NORsSIaG2Xd7AJGVSTAirIXNu/oAboQEDf8rlpJIzsFSAJjzTUprX0zv76hA3d%0Ad3i/kzd9THr09gZ2Vus7BOmDX+GZxfvgz/2rHp0FUNj+PMaSlmWe5/00L8uiUuo9OMO5Mwh6cZol%0A626a77fbtzc3U1p222laZlUwAA7McUCO5FhTptXlZn2xCeOQwdRMwIApUKTADpqIMUoV43ZsCp6/%0AY/NYGYDn65qZ1woOIczzDNXqa0otuOpPiEwcSsFYs8BD5CEi4+GaZmk2szwtCwCAChHFIXhsOcYI%0A8yw+CFjLbtcgABxm75F920bii6HMPz7p96X0mPPT3mep9lO63a6XpUd7cYO2Fr/54av+ARBP8b2I%0ACN3SaK1/mDalEbGlYjX1wNW/QjzBBAAMjFDQ1wC1+CI44736Nay29hjtTVXFzvZ6q1pmkX61RuiJ%0ATDiRJ/1znizhcy3i/KvHx/fIWXZy2vFLAaIWRsiCPC8hLHU6aDMhRUSsFfIQ0Kz46FtzHxAiVEY/%0AZ5FAouIZ8eIcdYMDQkKEtkP5c0AhmjE65tXvGxVhS8xGGAAWUFOHMyMFYuJSwxUK4RdkzB5hQSoV%0APSvYSkSERFxSOJZqWRZ3phQUmPuYCs8r9lOiTobiPedaELh91T/9Y0HgduRkQN+xAPvjR8ukBoHP%0AT3us9XOsfjiiZekudbqVv/9dfratbSuHP7/MzxGx4RyaBeFzq2UnIaI2vUWs6QkAoHaUZHTo20fA%0AQY+N+0+5w3/m43u+HL7ypb6KAVxvbFD3lf/bX/9b/8a//++0p+n3A0RP4TgiHAIUJCSsFPoVOUBc%0AZGTzXjcp4BSkYH6dkrV4IE1z6czQLGh3KDo/gSogZIBB0Njg2QcvReT169e/93u/N45jjPFP/8av%0Af/DyYzO7fQNv3r71CXq9Wauq5SQAXPdavzq5J6afjv7W7+y1vn+O+gq8mkXnDEYgOzrSN/+2rZEC%0A6zorLQPHM+Po6Q7MRx0w9UtO5vM9uGtfOgh8cqn2x0ko+LE7nlTaPDn5sSBwc3m06ernCxhBKQUM%0AAA117C5b3ws9goFuelV0KBF5UXur2eYhhKdPn+acRd7c3d35vbwYkpn90i/90ps3b/7JP/mniPgL%0AH/0CIqacf/d3f/fm7vby8hIzhmDjOGJAVDAlAAg8AJOXn0EEIEMmBDMvoIpKGAYebDR/cpO8NGtc%0AGk2d43DYKU9NKsswIrbV5Xo/HKo+4LGWZtUQ7TuwdWy5VC2A7AuNmT0pOqVkWdqW3FTVB9dQG7Xj%0AoFZjBIGcFUAQOQQiZmJ2k2nOKaS8Xo8oYChEbKYROMmCOszZ87Td2y2qHl0XBVPx9Npy3y0oUbi9%0A315fXsQQyCwB4pQQGHFCxJEYxYjEFbgYg7VezIVfgIfYctfs+O0enNKPdUiZxhWK3rSutiuc709m%0AR/bz+cWtYtcBwEQBGa0weCkUujKr7P1oJZsaqZar4eh1U4nI61557RciIqMQAmVJeUHkpAJ5oYXX%0AV9fIARHnJHfb/YvNxZMna4qDfve7iLzb7QzAFJckgDyOo2puemeBOzK7Y8WnkxeYdV2ZI4HitJ1+%0A9P0fvXz50tHRYxhTlGm/AzNcr4dhuH56Bbe22+1evXolYAKGiB+8eDls1ioSQYc0ri8264uLzeXF%0A7c2b3c3N9v5u2e0Vlu1+74CO+/v7F8+eX11dbS7Wm80656xmHgpWVUfblEg9ImipN16XG3uY0TE5%0ApTJgk83HNqSvpi8VBPZ2LOXcLZWZC3iknxJ9ELht1t76x+g18naCX4GO0wG6n7hPkErWCNa1pkpE%0ALjnbo1pnA/cTFfEQVAcHoFoX/FQDEwOwymFlVcIrQMAAYEpIJVqV1dBLdpkZqAkYKZqSKascYCwn%0AK7RXS6DSAi2LhDAg+vhZE4AA4EWJug5xsYDO3l6Gr9GAP7T2yYCQsh35+w7/Hu/7TTaebJTt2lIK%0A3xwt/xZsbH3uH2JANRYRCoTrgWbkQI4zut9NzDxNy+EWc2I1FkygYqAghAxOqwjOhQ+KQEDo9XbM%0ArU4SEDISKlOLQRWYOSiWsc45I5InOGhKhZhjGJjJzFCNOJpmVXWEEYdhHKNzcOzu9yll2026GtbO%0ABclsNmTbT8sShROnOPMw0LKEnH+wLIsTWKaU0rN0cXGxutiMq9VmNYZAIYTdbrdMs6qagYGoIKoy%0AMyEIgGbJiIgz4ioQX24u7u7u9rvdTQjM/OGHH15eXlKMsixqiIhqFoZ4gReghgbLsky7PSN5+hJ1%0A3hGzA6a1xQjbCJ6rRkeiXjMgu/uwPxnBPDjcqLBaELgBzuGo8XnAUFURDb8Uv/PPNAh8ohXXP11c%0AynvVHFUDdOJoL7ceYLP2Nb7sp2xKLpmr7oSIBsDMOefbtzcA8PTpUx4iGmYVbj3ppi+idm7ovp0M%0A8oO6Qf/VuVbcv8JhNn1VwObj+v9Poz2mLn6pFh67xKOWxpkh1//72MkAcC5eT2734HX6rfTdrZ1Y%0Af+JOL58ySK7pI6IeKBPcXHH3c7tRi+GAuZVLfemg87c7Fz3vbg9qqF+f9oXj/jNpP7mV9tiVXcnu%0AZ4XbvVbplFqBXxdwVFM72uzCCi+0Gk1tSqSZlXzFlO7v73e73dXVVYxRVT0CXPLhsUKaEadpseoL%0Ad3lqZqJKx8NiZi3hpN1Ra8RVvQKqKpHDSg8JSC3IQETYrVY7C//CcTCnb1ijcFYr5rUOFBFfa37E%0A7QR4fPmcSLde5+518f4I1miJiAAq8xACxcjEoKpgUFxYWMei02XtuLGB1bSp8wfTkvf7qA8SEbGD%0A0L/P2vkK66v17YlofcctHtn7j67Zvu17xtXQZVla6q+qBg48xGG1GoaBPOkdeLElpTTNaT/N22m/%0AzHnJaUlJwAIX99BwsYnjoMSMFIY4rMa4GokoLMGXUhwGRHTuKze2mU+FrX9wF1WDY/jJhBiwQHs8%0AarQsy3a7nacJHALgbnjBNmNb9D4McYhDzhlBM6ItwjGGYbUaN2m1xHlOtACQKuScJC2MNI2rMcYh%0AcA4hxiimAJBU+kkLj0xyn8bNLDkfsr4RvS8E7qu19pznU6V96GfI+fw5euWzVdz/SR1TwIMTuP9T%0AO6I+/63Kw5tyL2mbixPxqHdbtwNA2/3BTMEYDZAMTVIWU9dJCbDw01Q/Qu9N8OtX/8tBhvjxRhjh%0AT1ffVwnoEEmmw/ieyNWDJvOIutVPhF4ens+Tcxn14BCfnFBtY6DKapE4E1hkzA2FoUagDM4ijZU5%0A+2CkeQ4uVGf9g0K1PYuBGWTG2EatTA/ou6qTTrVAlC/kZVmCYYyFGZGIEY9i8sykCgxsIiKSRYzc%0AF0xWS477/p5zTipDV+32GOdVBvZ8dfTPo6oxetWbg1fiMcGLXXjwZARPll7NQD4d/QdbGwvrYgDn%0AP39wBznZhU+2M3vICHkf6fSFu9VPpz34/O/zbOdntAlhrQx2l4fRRNzJIsVHzIHHn+F9znk0nvTA%0AVf5FaV9tZ3w0Anyivz52yzZ+McbGpdyeptvkjq7TxHo/G/oNHrohLJKuqp5mVkEsgIigB+wTVGwP%0AovMMlhKt7S5E1X8M4KC1i4uLJvjc5nExBwAppRCCalbT5mu35gKHgpZw/k9Er0/6xcbwF58AAD8O%0AFujz+z6w1J1avd4TOsWlnfMFgvXHJMia7nD6xVe9/INi+uS9sFI6U8cwbM1cbDio6iixagkcqzXF%0APPafe3kYj2l4BLihqtzEhUJmO6YkNzc3Nzc3fv04jq/fvPn09as5p2yaVNarzWq9RifWUvXdV8As%0AAzBRCR0473EZO1UAWMzMy4qUx4MyX5lizhkr6NedjV6IBbG4eXrtrSXmlV0ZDzifk4Hru84/tOop%0A/UL2OLD3djJIKbUBav1fmdaP/AXthGartPv6n87uWxIm8UDrGpBQPS4tJqoiahmRzSyG4Oqdqmcx%0AHWpZuQhpu1QIA1QPrqm6y9aw/RaIwEzUwxtkChIoHGLjTIoQKhnYyUR9cGH23/aTue2jPXNXP+Ef%0AVHP7UWhStH2rqq3EIwGKD7JzrpqllPbb3TRN026/LEvOiohDHJmZ41DYqgIzhnmeVWWe5/v77e3d%0A3Zs3b3fzJApJsgAgExLxEDdXVxfXV+vLqylLnpcwDhg4DoOZEXOIcRxHEXHzwwfUrVxteKGu6J1P%0AiXEcW1A0xig5S0qGBGrTbm8lv+5uTstqtRrWK6/Bg4iaZZ5np7OKMTpMgRgYkCgCoZmsVqu8LCZJ%0ARWRa0pTIIIhM+62k5S5lyDLvp/nJ9Yf4YbigYRyYWaeJkIxQHOeGbpsVnRm6aiBtCK0bxAabf3Cq%0AFEwBH1L1rCXr1+G2mnbbAMb9DDnRa8/Fbzu/jw32k+184h2JAlXCA/Gb/9IArJLmG5gXSzazUGsV%0AKpZM73avfr2gHp6AiDzaWjd3kFKtFNXEWlwUgQyh1dE1BHESJiA2tFLbxZcBACAxaFZDLyGFYK5D%0AeFEI1zcMoM0+OFjXUl+wdgt7ESoERCtx0GrSMXl0tCajOFTiSAXCY5r6g6e1A/+bGR17QNtTNaK4%0AfuaYGXeZL23sEFutnZKh08l5i4FEAUADkCqMQ9xsNq6EpQnnOuWIiNUMkVBNLYsCgoIpAiHhseJe%0A7tUbAwCmPjBdER0CMGSfJ1qg8oaoZmqGnjHJ7BR0Vl29lhIiRR5iCOM4EpGkpfqsWQyQDQTMTHJG%0AMqCDWzbnPM9zSmmapmEa42qc5znEOIQVAEUOq2EEhXmeVRNU6rUilKBw/Pa9mlIahrEyBVL7iYgg%0AaFvCYurlVJCJAgOh9TXA6mQuHQgP6DN938Lxeq8iB/oFdQrJ7oSAmXkMyC/gH/wV+0hvvRe9P8n8%0A17Ad78gI0GrKvCsu2kS01VozTV103UFVFZSI0ExEGp7fz7GKZjpxzAGAFxJ4N4XV+bi/Q4UAOCYJ%0A+hnZvuf7zo/rmt6+2pW/GAJ9ct228yFiW5Ftl23n2zu1ugevX9TfMxu43q5XCNoeb6dVC4418mpm%0AHy31/hyPsBERgJERemEs0VLt4JFJqHjqsT+fke943/c/+eftK7cv1cm9SQBljI60hOb6bUVuraYj%0ANiui6ShNL/dtT2sjhsZhi4jLstzc3OSc1+v1ZrMBgHme53l2dacktZqBWXaVhRDYS3yiKwfcEYe2%0Ap/Und/sTyj7HAGAVemlmICp+qserfUPt9M62XpprAKtQPt96j9cpts7sT7N6Lw+kQ1VntUM1H/2k%0AHjhomZ2I6B+vDQ1ACbNhCdEYAKhlVIaaWOF6HaIRt5oTD5TXq4/ih8i9bL4jikmp8Yfs9PLUmPnq%0AA/cqCBE1Wh34qmL6sd5u13zQMnnsSH+p5rCwbvRVtXBOiXjU15nMRYQ5hBA4eI5upBC8YK+KppRS%0Akvvt9u7u7nZ7v1/mJSVDEjNkxsAhDuN6tb7YrC8vxtVGljnnbNXH5atstVqJyH6e8rS456jNqDbB%0ATmYg1uBMSRgW2Ytj0R08iSKy3W7v7+/neQ7ElgXVTNV5Wk3UgrmXxAnb2rJyx5aJxBhDGKK7qeIq%0Ag+W0MJKapXnZ25bUAsB2vS71VJiGGK30ZD5xBr3P5ti/3fnxXrXtN9zSS+UuR6P/bnn4Y9yS+qcC%0AONmO4THF7kiveI+HOdEQezlz8r5YnbxHC6GEsg4gHRFBBNUq/7GsZ2cgx6oOW/Xsnzx2H7Wzh/q/%0AtSJ2uhcvU/pYDB6Ol7c4EiyH0477EB6SMO8zuL1obWHzw+xymDQYEYlYDByocDoEBEHMBoRIBmZG%0ABgKl7CwVSjLsR6u8vgPuCfHg7nxAlytbT53eVSCcgPABjRxtrapgknMmYCKMMZipCTmPgRqZhb4z%0AoQqQ9u5lPtREj5TzIjl0qK5uuzn4aMxMDPwrFgZRRWhIMeihhccv+I7Ref/N4mTD7WVCf9zq5265%0AHd0Ij51W58L2wcd7H4H2L15roqZ9FlX3dBu0emnYn2BmraQflIVwmMY/k7f4qbWv5wx51AA+0YO/%0AsFGX/NMrK4+dj3Y08IjF5woltuFFhbtMcbIaZEU0MjM1xU7oI6KXNYAS9i336QVrN2PLd42i1iQ3%0AUXsiTU7aY2Vg3t3c7/KV626dPwPAURrFe/l13n1OYSDVk7f+2Uq3L9tvX6IGWretnihtRVTVPa9n%0AsHAgqIcunfgHui5qClDfmgEMDDHGcRybLX13d8fMT548ffLkiaput9vtdquqIUYkMoTkxRxUFIwQ%0AANkARN0iI+KAiIBikFXVQNRM9Ly0YGHpUEUCVgAz9PIN0IwKIlVwBhcsvi3r+6ds8wp2YGY90tJa%0AD1B1dkInAdwa8bysMUQGtFz8CIfT9BDLArXm5z4oxFiCMNBylsCQnF+0RjZqYnZAIoMSwS5ELqBq%0AJmYExAd5VZLKPESkCuZKr3djw9w1DUxAnW7AgAiZPEuvvCaCIhjh/5+8f/u5JcnuA7F1icjMvff3%0Ane+cuvWlxKsoihSpG0lpRiNKHkCy5b/C/4LhF18x82jDfrAuA+thYMDAvM2LPZoBZPjBhmTAgDAg%0AJILG2NSohxTZ3VXd1VV1zvkue2dmRKzlhxURGZl7769Ok+wmaSUKp/a3d14iI1as+/otq9lDJjjL%0AaoMC9PrDMoPKmloetVFxzr/R3OZqyehp71NBL6uRZn/GGEQkhTCO4/F4HI8n820zo/e+6wdyjMhA%0AJIohpDinp6fT8TQ+PDw8Pj6e5mmeoigYITI657puGPphN+x2u8O+3x1kpHmekUlAk4ojds7d3NwQ%0A0TRN4/GUQgQAgRQx1MR1ZjabuabQI4B3joj6ruus8/Y0h5BCCAACIJpSnMc4zxJjClOKc4ozzXA6%0APY2npzCP7JAIesd913nnQJKF/FCFERMRM3t2PffDMMgchCmklOZJQ4xhnsZRY2LEw24/DAMiul3v%0AnANE68aCCKpStpRaU5Yc/pJsJ6kqNGz2nOvWnXKFG9uOy+AUUDbNNb3qHbn6M5d/5bVwyXsOKIjQ%0AFLSudACbIQYU1bSmc2jEV924AJkdqUr5D1W1rYwV27mYRMUQkAAAChMr/i9RFWixfNq4UJZBuZ8J%0AIioBYuk60aAfKYiCrnWPZbqqoUVEMWVjYzmKAVYFU7vW1BioWCkHV7rIhg/XR9s3CVSvqwDVpFdV%0AIhTBgiVns5WNJeOKXdf5OfiQOu9n5ojCiBHU9CdUyyUBQJQMvU2QA6RG6lhqocH0PgRCyC4Hy1eC%0AylAxm51SMiiguDI149XVbBhUQUkgEK2QAgEsiSkipiQhRYqIjK5EMdWGglDZfBV22foNwXmf7VhQ%0ARHLOi2iMcZ6iSsyCS0BEk21xQdAsjKo53WoRiJjQyqHBWilf3E11PBfXa6PhaOM4LljCxb7CckZD%0AiouwWBPPOdk8f/wxaoY/+mMF6n7xaBWk6uyIVM2Z7N3N6TklIcLwJp6JPb4jd/2DHT+sDfLVs/Cn%0A+fihI8DnKXzQaL3QGA94FtFtz8dGSkCjSZdqroX7Z9O6FRYA9fuW6bf/lpu3AH25AV3lSovLHymW%0A93qePsz6vWZfvTvX+JGS+LXj4vD+WEby4zy+8gXbE3R9QGk9iqW41wxgq2g1cB0TllgsnCybG1Qh%0AKAaGOnXODcPgvT+dTvf3969fv/bef/3rX3/16tX928dxHHPXhOaJUnLzTMjFHLiKdk7tMGRVtVac%0A2SaIlgGgpLxPWVVK/AQRCZGYRMlqpaquZv/WTb2ZtDYy3D6oPh3W+9Ei5yEE7z34rtUG6j2xcUlc%0AW50qpxcRvlZc6szXYq2UkoF8tc9SVRU0m1+SFQkviyUKoEokoK59Qc3vlzpyiJYCUMImeKFs4XzH%0A/cE0hqq1bBSUerc6aRuboT1/82dVJavvEpuAmPXxCtNktug0TVT66A7DMOz2QJgUk4qENM/z08Px%0A7du3T8eTWb+ZYxOBIjOx993Qd33vh547773fHQZBGMexJoYxUtd1r169GoZhmqaHhwcbqojENOfN%0AiCQijliYrDLTs2Pnet8h064fgDCFKDG9Pr422CxmhlJ3kBc3xDjNKaXx6TiOo6oy0tD3u2FwzqFK%0AtELi6hcQRVVEdM4NftA+CKLXmKYR5ziGNE/zNMcj0+NutzvsAWDvmNna3NSoWgIA64habNN3Wno8%0AO+qXGwq5tnHqWtetfU6E2Fih7ygR3uW09pyVdMbVOa3yfXEAZfz1dczWveh2BC0WETTbrVI7LHsH%0Aqo16PsnadmFdjWFZwcJ5oN4Zmqo/O9p0GCg2MLNPErEYwDkF+mx9sRmeeQNbGrDk581rbj60VPE8%0A32lXp82Hbf1i0DQ596XDPDMTRUZiiILICLFgYKoqYY5obJ6uSICWHQ1tqnx+UAZeWbK+q0TTtZDN%0Am0tVKu56FgRJRMBZlF8BJKWgABTUOaScVL1drEp+1fqtuNAxRiBkzIjQNZZbm/NpcS/k1WwoxBJJ%0A6iWtkLWV3Yjd1UR9ZSRpnWGxIYNrC/38OX+Y490ZyJ+Q4w824Lw9SuGJNIf9KgAI6gxk3uyjDP6W%0A76CN8fKna8b+1B3PzLC7lrx/zeJf32j5bEEYRYLczhAR0Jx5CNhuY7XGV7B4QAEW33e5/3a45jas%0Anq3yXojXtzQ2iUaqKpoBIWumvjXwsIRMEdEkqFCTYdqXFYTcQKEZl8Ca7+DqidvxX1mDd8/IzxbL%0AtZ9LDOr5vbRgGl056/Igrxv29fs/mXv44qjOlQOomWnF+ysxatF6K5pObV8JuY7XO+dyGFMUDefS%0AcCkVCNEhESApoCgkQVXPvOv7ruvevn14+/bt/f39fr+/u7u7ubn54vPXx+MxpIhMtTRIRJIKETki%0AQYqSphjmmFISIGXrFw2oCECoiQBZIfeKKEYNkCqAEpCZdQkUQGsOIZGhjCIpWOwFc3IBwcIHNrqC%0Aulad1aKcAqBo/g+KJgWAiLHAU9lhakTf99q6yQGrOOdC6Zv1w6VqBgFyx2zryqdq9gUaOnHnmZkR%0AVJKkEInIuY4M9xyzLVQP0BogzbQhKZEujEsQEghpeWsiZCKHwKSEWr0fkP+rKI4lsmT1bau3aXfU%0AV/GBottnMJktMUMVySuLV5q3bFFel59K5FARLeFbVM1TEaZpmsexNtrtXb/rd76geQugioaQjsfj%0A0+l0//r+/v7hdJqmaYoiWeEjYiQFIO/YO9d3rvOu85hX3w9DF0JA1JQCdm4YhsPNbhyHp8f7zz2P%0AJ8vPBwQL2RikLxEzKiOiCoYYMHJH6LrOM7L3CeFEjAopBQLWlFDBs8O+S4698yJyPD4m0MfHxxQm%0Ax7zr/WE37Ie+c0yZ7lM2pUQAFBEJkDMSXi8qlLxj9uwCESWNMR4fn9463+92qtoNQ7cboDpwCyGL%0AxdtF6hoqXVh404tRDbC4SL1G/CGU75sAT1nNnPTbkMFlLbmln0VAnxnS+bQrRNlGkDaG1sbwaz8g%0AgyqotJhRggV/NRtEqoZBXt4v33O54sy/g4iqggiCkvGTQNnmaVEf1tNsFyrU+cwJJtAYfvkpS9rz%0AymRaqVDXnHdUbCGDZVpao1Gp7TKVyTYhZVwRrPPWNgfOvBFXOvRmnjeLAoVyWjLYSMDmVkhEpKIA%0AMTOPVCp00axSZvaOPJNnFzgGjFZpgwiUhQiBqqAqIgFZC/SkiICclQ/CnJijmaqVLNJcw791/uqE%0AZ2sTNUpis6CrrxY12xiIqVbrGEgVkxImSFFjVPZgmQhmzi6xWbO0jf1N02RgBEU8WUc8cxk7BDbU%0AcgMDYSZEYELnHLNjduQopcSADNkArjhYLZcGAAG1FBgBE73ZK2DQ8ZJn5LK9uln9izTQft965LMg%0Az3HjLX+wfEyChr1Ajmau7gkFou2HrAL+o8qF/KM5tsXWy3F1MgurheInjSqWZKH1KspFVKpQslVJ%0ARXKBN640AkQkc9I9O9Jr4/lRHHTl87scf3IixjZj18b/1RHga4aNMcrWfpDSpAFLJk8FfX2XgVYZ%0A1vL9yi+IVl/WF8M1F7j4rFZMiooVsyFi13VmACOi6eUA0DnnLbNU9KLYt+C1lCrgrWh/3vf2o7cS%0AL6ovP9Tl9qGd5B/Dc3/YYyO2nznh4p/QaANtvFSLM8+IoXi4M6JjdZ2Y6esKihIAWH4vFpW3Zr1i%0ACQLg2hM8z/PDw8M4jre3tyYaT6eT2dK1qNXyF8TAP9gBQJAkIpaypbUb4VqmmpogqqBiIDGFUAER%0ARRVldQECKKAorrZJMydYLKuqtxU40yXwIuu63+oH3Uy+FqARanDFDA3bxlO96aqqW+PXbrGsHZTM%0AalV1nGfbJt577xwxs0hsV9xWB4mIPBEhMKISLZoeACAyYsIcfyDLZ1uSuhk8et+x93mZqr8MGmNm%0A0VxXsLEXDjyLia1ed33AdYZ8/n17YRvJr/+297SFFrFS3lDRngHAkh32/X4YBu48e6eKQdI0heN4%0AenN///R0un/z9ng8xijBQkZMxI68SwLRitIzGyfzuACiKxA19r1zbrfbDcMwDMPr2y8rqplNkSNQ%0ALdmuIgSQEBFxNMpJ6XA4yM1NTySICqmlPcfOe0+wExEBBdHHh4fRCpslDbe3wzC8urt7cXMzdB0B%0AEoCjvK+ZmQBibshNjtghCVJKgKLm5FLnGJEAp2m6f/NGQIebw+7FjWMXQSlJqpLRkjaN8+R82gbz%0AoqGHjRCEK4zu/Kdr8uh5LblKzw0bX067giN4fvIzgngxYOxBDauRxnguGsDCfPLlzVufs/e6u42F%0ALlddEUqV4AHMC5T5Sf6VoP0Tiu+4vp0W8PCL83nOQgtryuZuCxgBzUJjo9W085mZRPOUjQS8SAP1%0Az8pOq8hr2N3WKj6/7ebmjMpMxQVMzEwW7UCgrOeQzXteY1RsTK/cWrzYTpthZzdo85rtjsBsQ0oB%0Ah2dCMkdnlVDQyBEEIALrCS+qaP2nCEnRPHTOG1h0vr1Zv/M8+9BZOhXA0muq5Zk112mR10RW4tT3%0APXIFU8xy3/TMKkpUa5l5dg1LKRVuzdTLm3G9uOdfXiCS9cmVuloXQyaGs8vX+3r16Oef/sdyPMN/%0Arp3TvvXZK129T339GvvFkuieuT2VDIXG4wnrQoZlAFc8j3C2+y4O5vn3/fEfz8isP5anXxvJ1TZI%0A2Nxo9f01OSqAijmbBXNBS4YcXES7sWBUa7tCiJUsVK1gxByilX9ZtzWEBR1Ri78Qmn+z8NMln0Sq%0AM3nDWKNUFXxlAIcoKZFCZVWqut0K1new/Cn5XfM86Bn7aA9aK+4/1PFjJe1SCfxjpl2b23d/VZvP%0A2r/u3Ud7kYAXHbRpaN6qLG2KC5dWwNSkPVeVqNV1TA+zNCpT9y3dIITwxRdfvH37FgCY2fIw7x8f%0AzA3JzOSYHOdenSE45xRZQFUIkNkpigBwFACR0qYLNReg1vwuKgEMRWQDMjU7Lo+2Dpg1KSpSUylq%0AKXbIBuCJIrrgrW/MtVYtgLVcqTs02zkKEuJEEwD0fd91nVk4OYpeZXAr9dciqWo59Yn52SlgNdQV%0AsXanECRgdGRVwUmSgZexc0jUjI1NCbFvmD3lAl5zNBSqcMLMnn3XuQJ3hMiInMsxsARSWzKoAu8Z%0AjeEdBdv53Lbz0KxFqgTZkvTqiZqV+krtRquGxLayfnvnvR/84L3nzieVGNIc5nGcHh8fHx6eHh8f%0AHx8fQ0iUMd6I2Xd93+93IcppnqLBbze4gwoJSdkhkkPEfvB973e7ftf3nePb28PhsHt68BLnGKOA%0AKDswTz2RvRYU17uIzEgEeNodjf9aF01DwAIAIuh73zkvIiFOp2l8fHw8nk4KMuz3r169/OiDDz76%0A4IO721vPDJJABFW5MHMDOmNABSREtqpFBQJkQEcM3nt2Ikljerx/SKrDzWF/d3twntmpxiQChACY%0AYeuMwosfaiF4bOSaLjvrmkpXSW5DWkiKCDU0Wb/fsMp2e9afWiNzQ5/1nPMhXVTmNpefnwOkoEDW%0Aod0SOpprVyjZNg+Q/YnlVtWns4CWbbjQ8hZiiRgN+ZdEaUQLxyxmLQAQLjurXgEARB4K4VXfTTsJ%0AF+ULYY76ZjxkxZYl6FlnoHNu0M5J6xlsFxEuHcsSN1F0bGpbbJouuuYR0RORarCZVKz+Bec0Jem9%0A772fKWaNX4GhuA8BRNEKsAGxoAerqkYrwM5YD5gI2XIsrsxAS2aCKKoqVrsRnXPcMSEhaFJRBOTc%0AfSYvJYEiMDM7ggWxOYEFZonY2UtJVEEVKm5uW9kaHBYRUFKUOnWEjtBZmktm8mS8zTnntJQuO+es%0AcoSIKihmS1c2zilDDLIiAhGQpWtpqllUsAR76iJWdXRLq2dHxW5utz9Aiba33ON5V0vjDW/vvxLZ%0A72CC/oiOZySsHZtxXhtk3TVFbF5u+ljIafH4CyEwQTaAoeoYC4NFBCKtTTcA4FKsVZqnwPXd/SM6%0A/qhAvS8KiB/bcU6l58cPHQFeU9iyG1uf4js+u8r+umGMubRYecY5sRiam/tX8VM3sy6H6RMZnwaB%0AiQgVoiZNSUQ8o3POcw7xZRdODd8prNv/rnc7Zv9lS51fsfdM0JgJrWDttv9IEMn/YDd5p37ff4KP%0AojJeefl19L5K2/Oj0p6UNipGPUaE1Zm3gXMsyOFQr60fFgFJ5Jyzpr5G1VYzrKqnaXp8fAwh7HY7%0AZr6/v48xfvrdTx7e3oMoMrLFKL23R5DroigqIOb+FiKitTNHYcSNBksIiGTpzIBgEWyTW1QLURbN%0AEkGsqUQzt1K7+Kzn3Bi+zf1GmcbSTiOra83lrFl2ppSmacKSW951XW6haRuWLI1Z2LOqohKiEhmw%0AIlmveCJAzBXRxgeIwVxaucOTNSGQjI+C1UmvZmmDYZ5AZhcr4BPPDpCYSEEdVgM4qeaYEhGxpxz3%0AWMF+Y8sB7HOrQtUJvMwlvoonbFScVhNqWN72+3bV2gurKtOOSlUtyd9g3kSEc5x26H3nfU9EIYQp%0AzKcxnKbpeBzf3L/98s394+OTRhWAnREn5OqS/X6fBOBE4zwRm3rIuQWRAjQlheYN6bpcHL7f7w+H%0AwzAM4zjO81xHTkRQ9ikkUdV5nkVEYwrjhKJPh33f9yEE33EKrKqaYiI0a1M0MmAKcR6nFOMw9O+9%0AfPnxN77xEz/xE++/enV72KHSaZ5CCJKSWSsSk4qAqDluLadRgTt2jnzEAACohraW0jxHlYRw8/Aw%0AHU/9sMNu8bPkOWdCURCpIBjt5tqseP1ABfCiXaz25I0MqhJzQy1wJppbir2oxeKln57Xbs/F+nPC%0A0RRuyDygsmLD5YaGr5Iud9NminTtCID1T5VLbCa23VCbZC4421b1N1UVBAMhbNUPKd1oz0dCJeek%0A8gFEtOjfsljPSrTlhdvD8oxb/efsHVcLXQazCmsbblipeW6X1ZLzmVkQOCEAGMgos2eOzMCcmJnQ%0AofkAAaOKpTtbMANJydh+mQ1rr66qikK5jRG2/ZqwSOrMCSWj9G3op7BrrDwZtOkmgIBASRVSYgCB%0ApChZSkJSdSKizVqZGw0RMULXdVLuiY5LChjHIJb3VJo45GLgGHKUWEQs4mfiXiCXKFesEAAw5I6W%0AILFYUHZVSz8X+fbFo6XVi6dtvjz/E7XtYrC9+TOPruec0+2KqpdDSoX4j/B4nkFdeh2CJr/jnI2c%0AR2bOqVEbIKRywtZRVXfl+eS0Y67zudnXiPgs3/2Tezyn+fzoj+uyB9x5ZKBeo6Vupv0SoIJZqmoG%0AAECAVJqdqiqgVrMBVm5ssxlyZ1FYRFEliPxckUhk4WRjRmheSkOELvifuU6SiKztZyzAhUjkAGQx%0AZimlVIAfcRxHAPF+GLreMyIIlZ+YmchMX2s1Y55hyqXsUvJ2ynFRsl4+qHC0wgBo1ey36XZ4vhZX%0AbnmpV7C1fHinY+PmWee+WKXN6mkXb3Kdot/Fi7R4wTD7Bq74FxeXi0FzCG3UgmaDSQkaLsuhCnCB%0AJ2JxuBi0VY0rmsaCiMCUQJOkqGL/WS8iQSDvgGkOQRCACVO0VbXULOccOlbCpHgc5ygA5PrdDplD%0ASg8PD09PT1HSy5cvb25upuPpzZs3v/Otb52enjQmdI6JCBBEiYjJ2/sIkFICIGeTQKCqhluMlmaB%0AZKWBUay7BFvkQdXQ95OFndg5Ro0xalIoZo+yE0gAYPFTzDkc5sq0LUWGyQ4AiJfl4iLXs48fsZQI%0AaUlFVtUkOsNk2WII0nduchTnCEIopMU8YCLvHDskdEiKVqEsSAyETgskqUGVSEpRpuzAQi8pgTjn%0AvWKCkqREZJ3OwHxqvuvQWlWhSyGmODNRnGfvPYESM2FKKRKjOQpTSimR915VoTh6iUg1AViLCyIi%0AT86afLax303IuqXA5XOu6N4eVQqmsjWwSMLKh+s9TZNrrzUiJygCuO4JU9oQoUbggWKUGCWEZPvX%0Asd/vbg77oes6VQ0hCOg8z+M4HU+n+/vHL794c//0lFJKUXe7HREZVIz3fhiGvu9DlF56RRBIzLTb%0A9YfdYCGbGJMjIqJh2O36Yb/fExE5jjHe3t6+fPnyzZs34zyHMAdJMSYk6sgDYAoRVUE0xphCFJEY%0Agvf+AWCe591u13WdQ3KEIUSJoMQpTJrCPM8S08PbNxbj3fXDx9/45tc/+vD9Vy9f3b0gVElRUohh%0AAoAkkESS9QU9jnGawxSm4ylMk4aQQgIgRPa+xyQiQNidxjHNAQhPT8fxeNq/iM5zNZMKw1dEASKF%0AqCK50wGo1QDWhavy0TxK0FiGdaO1ipRBjCJoRhUCAImqCkSqIGI3XLUSPNu7jY7SJFtBATHCktCa%0Ar240+PZGLalfpOTleXaasQldgre2X3w5LaVU4lRQDR5B1ILWXm/b5iRvDiWuzzXXNUCekM0s1PfI%0AJfeYh4QF6C5fQmbaQe7XSpZRgWX4+c5ES0ab+SNrTU29rUm3zJoauVYXqzLVzWQqZnx7U6HMi5A7%0ARBBvuA3lFxREMKeciDU1zqvQTII9NItdIgRiQNQoZid1fpd0AqXgEtGTZ+eZJxCUpKKoSqAIyshA%0AAMQJK50QsoJq1IhoGpxABotRRDKfoqoa2RGAgTuIYbigAkqSICku0yiKBAjk2Vtk2F7B+iYkjRn9%0ALgUVSCIGDs/eI7IiiKpoEolJRdGHuMgp77q+G5gdADmiEIIqefLMLASjdewlUNUUhZmRIKUUYwDo%0AASCqBElK6L2z/wwyk5nE7HF2SSEkjZLpxEqrDJlVRLJXt7HK6n6vdN56V+UMcW35nOm/NadNqyiA%0AmMl0UoPv3hiBW3FP5Nr7Y26PnYmNV4bfRqBlKO8/Kluovjs0U1QkZOEw+UybgZz60dwAAYBLAoKq%0AKiRpYOSNu9ZdDJkx5rsBKCIDkKpV+Etl1LlsEwVUYxBb06yjipgiUeV3+xZXLEWryF4NrPntsn6+%0A4up/iKNlzu2X1+68NS6edd88c05DhO9k1pTsjIZtAoBqBandHI7XDdPbYV0cULVs64DsDqZClenO%0AQ8eC6mxHK5zW8aXFw1Gf07Dv3EpjM0ft1Ejpq9BcxRclYW3i6tntdv0wDB07RNQkIkIIROSQiIFy%0AAnbxypgCg6g5c5t/KD9Wu34Wgrtkvv5YD8FVI6U/3qMuXP3w3KYlhHR16HRpbq/tHyrYV9bZqOor%0ALRuVUhi5yYy6eOf6p5ZopwWpKq5VKr1VvfdmAH/+/R988cUX92/eTqfRhpH2acgGKKKA5Sonyf2K%0AKQ/MKD+qKmiqD1URhaTKTJa/pinlamFEJGZEFE1VP1NVBoi49LinEp1oJW4raVQVi/3ZTtTFea46%0AK5T1lRZopHOIuO8HCbPEBJoUlBgNZdQCg75VXothKQiSIKTIzPM8hlkS5PQ8OyA74KR8yPaeaRj9%0AMKBzEgJoUsvOFUWDtZOkAKJCjISCyqIxxsicJx5y1VaMMVpinfn1S/mPiT6Ahp6vHXVi604khQSX%0AKWp11TuLhGfuU14kFS4tTYNrJmKLyhoInNHt6TQ9PT3dPxxPp9Pj4zhNk8akoLlsBIGJmJ0VeDsk%0A6hwidr1Dot1hf9jv+845plDSbWyx7BE2Xcy82+3u7u7u7u7meR6PT9MpAKKkFAAUCUQdoEWHDHAO%0AFFKIo5yyK6Tv+25HRIyUUppOTyk4R5xSmsMU5pmIdl3/wav3vvH1jz7+5jc//NoH+10vIvM8Spjj%0ANFv5X1QZn47zPMfTFEOQKcXTlOYAMaQoAOC9Z4JEqBINhj2kiAopxHmewzSzd2hdoFW1MXsAAIzP%0AmKnTpu82+w5WWubFiMrqnGvrbsc1v9W1q7CYuhv62ez0jVDeuNQ3GthGYX1G+9lYidhEXAGASiSt%0AnZCVRtg0iaj6w2rYgFC0Fyj67mJOFJttuQkhlQBgVYirpMjjBGolSL1hy0XPF7f8u7z7+nsEAFqg%0AoYol3LRAyje1h+LqJs8cVHBbtMHPX5YmJ2mglUNh9uLluzJ5dWjhzcnN+TVJIWkp71XLqVOFhODY%0A1flP1oIPhXTxFKiqFncGIqIoACooKci6QhLbErkSdGnFsSKpJfkwMSM7pyDIAFFUMaVEBJbUzYyI%0AzjIHYwyq0ve9iMgK3XeRdJAzBZhZvPcxxjmmWmBiVCEi1rzQDmOtlutUe0ZY0pONuXI/LJlKdixE%0AdYmQVuveWMWVXM9WnzbnW845FQ+3ndPuoHqHdkO36lldLABwgFXpogZwsd5EVbPCjIK4ja78gY9r%0A2/+y0CxsZL0BV0nHiKi6nb2l0daZc7mqNEv8Lz9LVdnyArRkFOLaXdgO6Zn3Ov/ywptemc5rTODa%0A9xcJ4NrxzAlV3b1283d8yjsqOfUmJUFje8+ao95yDwBwdGXmWg/JarqTqKp1YkFE55zFFkIK9Xwy%0AxypicS8WKVXiwIbPg0CIhIgghRRy3MhoCHNn6RyIXe15+wiLdF/iHpkEMQGA9eizuLENwRgQIvZ9%0Afzgc+r53nhQy1h9m6YVEBCkBisGlFlfxUkjzJ/XI5aD176sboHFxXYUJsUVrBfM7j+PCcy2qDOmd%0A7/EHOX5Yt4IpMVasa5W6loe53FCk7Yhgyc+WGVUJW5tEQS1GGorGMM/jcTo9pZA8Z9xIERnHMYTg%0A2b043Nwcbt76N1YdZLLQRCYzq5GrxCiQjEYFAMAS6oAN0i03v1VVkQxUHWMkdN6DIycqUVKShMhM%0AZAXCpaGl8XSg4ktv9SeDMETI2c6Qd1ZWVJAssCxQtD37zSIS2824CleqgiTRGKZ5QqYdMw9DJ7IP%0A04xgJdbkyVcD2JV+j1kBsj4ioLY0s+fZc/JdCJPpcxkTJYZUlthKn4mZmTxx533XdVHVIv8gqimA%0AaE5vFMMoEgQkBhHRqBoTOMlYLwASk/kVYgQDQlty5hmRFgZaX7phXF9Fve21sEygqTDv4nW7Jv4v%0APLExgEWg1v16cszcdd5s+xDC6en48PBwmuaHhwczgE9T1uQ8kus6RDS8Zd9C6xN674d+6Idh2O/2%0ANzdd1yHRFEc0a7lBhosxCqhzjr178fLug48+FNBpmkKSOYYYQwrJQi1ZuiQFyYaAJgkhxhhRCBIy%0AOBB1RFMI4zQioiu4cYi43w8vXt59/Ge+8Y1vfOPVq1e976bjaRyPTw/Hx8fH0+lkJdBRUpxDjDHN%0ASWOCJBCTSCJI7OlAB2ZmUJWImqZpun96eHp6ElD2rqrFjhmYY4yQBJFExcZu9jCeN4lZK7XYHLAS%0Afyt1tv2pXWtqnPHaWBHPk8r5ZymxUK3kub5ueWIxqM6JbXP+uUIJayf9ZjDtJURcT4ZiqyyaxrkA%0AKg3ll9siQjVoaRtBKloFQDW6GuWphNJXzV2bdVpFgGGtRG2WrE5kdoFxLqbdntwq5flV8iJsHt62%0AR2pntRhviw7dsmWRiBkCvDwwS/98TyVzv+apNjbrO+5653zx1SKW6hgEBQELbWXRoKoFPbF5O7JF%0AEQAQVaLF/KivYJjYERbTLpdQK2gSK51d2rU34RBENE8cgobgNFAIQUUQ1QFUUa6AABJjSCk9PT11%0AXbd72ndd9/T0tNvtRMARu87bxNdkogLsHMxZZi9oHjfjorV/krnOq+YpBWLTjtoZAZtWi1hKb6ri%0ArqXnU7svWlqq1teGLRRcj7iiUICmhB7UUlM01m9Wjom8uRAWWLjFnCZ0ppE0my7HjRAW1xKa77KY%0Ax+9o/55zJzjf2s9e0px87SozMbaXtESIBXKizn9KicgRoQnNBi3cbiRm/RKDCqgq4QKluTnah158%0A3/bV8JK1DJdicc9nYF57UCWhrxzM80dx7K7v88Pf7xo/335feYUZt6IXT24RZSz3ytUKq+0LnBFZ%0AXXjbou2OratSr6qCasvvGkudCs6tsdnqT1XVWsxbElq0tUnKTZY7V9c5FFlYPicLnamqKmb0rRgc%0Akfd82O18sUoWbpunqHCHtQDG64u4mYFnzvlRH9c2yZ/85z4/e9fOrw/Nak39fOXOG12kRnSlAFzV%0A+KGR9yaLoclcyHdLKbFZK40PGwAqpFD1Ipuoi/PsiRMmE5bW/vTjjz8Wkf40ffnllzFGJELAOYYg%0AKYm5rs3eRM3ZaxXiKEqMKaUYZ7tjSokoxzxV1XoDU6lQKhcuXX8VJDvWIafVXZthWDTUZY/rZo+c%0AsSpdnFDLmfbu0zQN3jHzftcnx4jqve+9J3RE5BpfuEMyzDMiQlRQZWLqwBP3jmG/MyeFvZ0ZMFrC%0A9ZW9VJQSAJAQ5uk0jkfKPoTMNByRSARNJBgTIKMglx4H9Y0WaVTfa6VhrC3/OjnvvkHOz3yXyzf8%0Atmozhu91YV0KAKkWrC9E7PuewTYFquo0zaYavn37dpzD09PT6WmcwqwRmYgxA7aFApDe+04BYghH%0AEe97P/Q3u/3hxW3X977rGDCmxIBKqE0pXlYQJYkIAe73+/fffx8AQghR0tPTk8SUJIgCoSoveXb2%0AyqSASAiMqqhqFQ1YXlDNmAFQ1V3v37t7+f6HH374/ge3+x1KGp8ep2k6HY+Pj4/zaZymME2TVUFn%0ArcU65CnlGCABJ/B91/feszPQuXE8YsfdfjfH0A29OcgsrT1TLy3Es4y81v/UdSmr05KTUS80BtXm%0A2AApndOJnkWALwqsixdeI7DNgWszr77FNUre0Gp7ft04ugZbzkwYkRrVqp6mzxjeVeMmbQfZBs2g%0AibOVyVmGh41B20aAL8aBV6zgbFde/CYPcz1L55+XD+V/mxte48bl+4WJSS2nXwLmS6k5IqomyHfA%0A3NMSVEFEklLGVrB8XeuboYiK1txXich8iIBIhCKxzLPl3Eo1opaVPUtib0nUTIjy66LpZb7Rboqi%0APhZDnUDZOZcoK3spgbDLNydlK5iD3P7X8rOmaRrHcRxH5zprAkxEhBRjxAJpVv9tRRsiahLFbBcB%0AQEppHMfT6WSSyOQUlGiVPSuEYGMfx9Gs6zai2FKm/VmlFTYyqEoxbPJ1jeI3bhobqZY+z7UhWZ35%0AVskpI2ll/cKFLNGMmbOLCRFhqYcnWnYKWml4VpIuG2jn7OIa/zlnd8/8VMd8rrS02+d8b9q0tDzW%0AFoU5A+XGckiTQ5HvgFKD6lLQYdpFrCfXL1uFoR1GHf+1aTk3gZ83gK/xyWt86fy5LT+8cB9dTt68%0A78UnXlNsLo6hPX9zYZubfPGEzU/u9Pj0/FPbJWkVJkR0zkXRNIf/0f/qf3ommEl18Tu2ZoNJYkSE%0AjM0jiFSg5EHE6qE0ZfZhyfQrKaWqVrae6UbR0GiMHEUEUKMCKKqmZKqqEgDEaf7eJ58OXffNr3/t%0Ar//Kr/7tX/+bf+ab31SVH3zv+2/vX/eebg7d+y/v2BlYVlRVRUBgYgLIiTGOMKnmfqINNT8z3e3C%0AXzrhjxwSQPAKf7GDNMt2LXludpyHfPOX7xR2AoBsO11w71Vw6UVxaWHwsPhxnkMXhMKPWKAI5tUJ%0A1WF/Pq56ct2TVU5M0/T09BRj7PveUKkAoOIAaXHEIuJ+vx+GIcPYqto5p9OJAYFIFVWFkaxgcjye%0AXr9+/dlnn6Wkh8Phow8+POwP02n8ziff/eSTT5KElze38zS9+fJNCCHOCRG7fvfJp9/v94f3P/iA%0AiI7jaU4JiUQgajKWxUiiUZKklEBURNIcQpgkmzEWPUYiBpSYkqRFmQ5prjOmoAJ5c1jLH1YUBLdZ%0AvJQR/NWcQaq5+hoWQEhQa/y9QLXXxcpaqeVpN55sb70UQT2AZ+cYBTvuvDnVnfOISFo3jprJ6xAB%0AUSRFFQAiJx5YXeq7IYRAqI5xHMdpPJpfr+s653Ltk3PcdX4YhmF3SOhOp9PD/ZtxPLKCQC6/RAFm%0AlhgkBQcAoOzZkdv3/W7Y3Rz2feccoCe82e8PhwOidl3Xd33nfNcNNVvYirerhOB1BLs9FiUDl0mr%0A/0pWC1dSh9fcvy0A3myZ+kSJabNZqqpnwltLnnzWaImJCAFCCPM4hRAeHh5ev3799PR0msZ5SlGS%0ACicQQibPllg4dN3+5qbrhpCieXB2u53r3fsfvvfi1cuu62yKQ5io67uuS6CI2A/7/X5PxCEEcrmy%0AIEpSBPYuSgoh9P3u6eEoQUoRLYgoAUhUS7xDREIC57z3ne8QUVMK0zhNk1imEiIhEcPd3d3Xvva1%0A9z987xvf+MaHX//QMZ6Oj2/evBnH03waJaUY0jzPMQRVTYZshEiEDGwodIDggXf73bDrOuctu3mc%0AjhKQd33HOLibmxe3Ny/udoc9IloPalAFUU0CKYEqaML1KufFqln2WOodmoKLc+u32mO07sChxfFR%0A7TOrMbXyiZonthapVvaqy3AKDQFhzQzZKnlremtV9g3pXiTRjbVT72w/W+kHLEUfqmANIai8IGph%0ATICooMTbyLA9pxiKloRZthKzAiguAUMga8eb343LLJnuu/HCb0xfWBToJdKgjQugrtpqTpreacts%0AVGsdsMZ+239NM8kra7OHAABRpWKdbMZmjBRgay8ZDzF9DBZL2NadVCIRpaSSFIBEUpiT2iad59Pp%0AdHoaHx4eHp9OUTQkAeeDaBCdVcwqFRBRhQQ14MGoQMyudIQCFUlUtEBERIEMO1fmR1VRc4d5UjAS%0AQUKDqLL1Lk0NGEte0q7vHJOKhDClaZznWSQ6xt5577jrcuxaJIpkd/Dt7e2r9997+fLlhx9++Orl%0AXd/3h8POOcdIhA5K+auZx6dpNtvV5m232x1u9s77kOLTeDIr94MPPnjx4kXf9+M4WuhISr8cEbHL%0An54eENH6SojI8Xg8T2do9efNVmpX02a0VaK0yb9t6AFVVWNS1Vxm3QpuWJAsVRbA8BawLK8de2Ay%0AdSg/C3JEgZn73isRW7sEo14FARS42hD0miyrD9UzC7Y9efPizY8t5NDysnVjNi+Vf0TEGqjPJ4gG%0AiSLSuR0AmO739PQ0jqOdSQSIBCBETGyjTQDmDsoY4Dc3N4fDAQDmeW7XpV3K1rvRDK+WuW3Va9UL%0AaZVSL/8qn+bFY8umLi0NN93mVj8l2RRXLsxw/Y3dCKqGef1o+Xldl4uyZrOm2oRRNwSAiO7p6bIB%0A3O6rzZPaJBA8cwOUM5c42NneA0SuN1//ZECvKxpt36Sl7/pNSz3rVwARkSZ3KDsLVTy7vvfMbDJR%0AVUmBMTvzRJSgaWSqAKLmUdmIunc83oXg/lgOxKuc6Ef93IuPPV/fK+esqjj+MNNrxb3mrG23R0v8%0AWJTLCv5cd1Q+H0BqEmzjerBLAMTkQUrpeDyOx5PE5IgB4PHx8fh0GobhG9/4Rgjh4fFYXb8mC2OM%0AxGypZ1ggQaoTisD8kakOsmTq2Y4wj2OeyZQClO6mRKWg3fZU7kiiFYX42pSWaV9qV2w8VC7crGDm%0AAEWhowyQk0QwxogKDgGHbuh6RCRT2QEMBYyRrRWTasaeQ8RkjX/NvwXEBaHKhG47ACLq2CFzdaXX%0AdYyiohFADDa6pSItUTtRQY2CoI6kFG55YUXC0ssHUatxW1UWEWFcV3s2s7HhURdn+PnJ13VUbcMe%0ANxbIOYfU4pDWtbkCTTlA5zsAkAxsPI/jeDwej8fjOI4pJJsilZQbKSUxpH6LuKY5zGGOMSITE3Vd%0AJzGhKCQBUkLyzrH3YrDahNyguYCooGDp0L7b7azE5svPX2uSOM2n4zHGmBTYfJ6aHTTMjMgoKiHO%0ASdChqs7zqBaUZnZ93/Xu9nDz6v2X7796+eLmwAiPb+9FJKX45ds3kERFDAqFraSw1MgZXZlrD0VV%0AZN91nWPvvfPZ4MSOqPN4dD4ERPRDb68DogJbE+iy0tDK8iv8rCZb2X2MRSBiK2IvXqhnStM5/bQ/%0AfdX2X92kpcB62oZKr91tQ73nd8Bi5Fdug4iQVtu8fr/Rb5qn12CjafBLlMxObZ+Fq+hZGSQhAFRY%0A/vr9Mwu6mZBnFIZ3kWW4jk21f+bdbYIIl/PxutXUjh8ALPCrGfuqcdVlLz8BiHqWhAAkqVSFeuj7%0AfhiCtfeLKl5YRQkUVRHrmECrvMacbqoZEWw7A/ZoKr3qociOC5yzMNuaP1zr1wAgSopxnmdHjM6R%0AZ5ecY2aRWCckpRSDEAmRtTKSNo5ntGEJzMOwovyWbS5U1LicJEixiMhyZ2rsuspfLE3Xa8q03dZC%0AwRvO3C6Wri3AxjqtxuE2+LFxnNktATLzLPnPy16uBrAW87hczu2jEZFZiEg4JlvqlN/OFJ4Y/ZJS%0Ax0W7tuLwCzT+1cdmF/wwx8pCWTHb7SOWla2GVvUqRkkiwjgDQIzRmhTUzhfcdEOszdEAtIDzgrk8%0A6hzW2u8N/UsDrXLpZbfW1kUDGMpEnYfC3mUCN+eccdSr90Fd6is3/Or5o715fVxLb1WBqeRzvo4b%0AnQea5T6XC6rqDPHybCxZz677sN5US1k/EWlakp83Q0c851nVNQtWJ6KWtGZj1dpqNScx2oOtxRoi%0AXkQ2yoSyngJmNsB+QRFB80jlwMKUa1CZeRgG5xkRYymByw7dzM0atRjFPP9L27U/BcdSqvEuxx++%0AJdLVO+jzY/iKCT2XfK3sgSoG3nldWkYvIvM8z/Nc5YdJUyikRaWrATThFGjcQGhhgZJfysxWBGuX%0AdM7thyGEMHSu65xIenp6eHy8DyEMvuvYHUXDNDmirhvsKmZOoDHNSCoaYwwgEcHK6hFQNRluZVQR%0AJXM3WgKSCWBGRCAboWkhBotlhqiUgOGS+W/BHavCUs055M8oTEUlAsTcakVqj24rlWk6fFAuCDRX%0APhIRqYgQiIImFQBwnaPB+t/k9U0E6Bx3rjcIaEAxjpRSEtAYOUZW1RocEBFUAUkE6pk8E5gJ3QBk%0AkgIpoKiklJJITGiKCCiSooKIkrVHwqRNUTckkRCFo8So0QEyIVo7HOcMNR5UFSRpisqG+ntRbi1E%0Au/mmenzPCbtRazL1nn2zXFUlRD25qmUb4VE/tGoZInpiR4wle//x8fHp4fF0Oj0+Ph6PR6uta7Kb%0AlNghs3MdIjp2KaUpTvM8qyB3Ps4hzPM8Hk9PXfQembqu445JRUERgZgcAqgFgwGtS6ooAXrndn3f%0Ae89Ih90NAECSh/v78ek4j5PEHCBSBWf9q0UVNCWJCBhs2cQR93039P1utzscdu+/fHX78vbu9rbr%0AuhjCaTzO85xSiJKIqCPXOSZA7DznTgKAbsHszfMs6pHZRIyafavoXcd0cGjhoFx5WIIeWtIoKLeS%0AQTM5JLcjW5avJYyN1G8JoD0BAAhpQyEXaQ8A8i7QhIiojACKq81uT9Liksf1Pc/ZQnuYggClLvX5%0AkZzf7VybKarkygAGAMA2DGL+UIBSnlxdfs3TqwwyOndojSrISkZT+7iV9tp48KExJNovsTG8m18B%0AMYul9syikiJA8RgCIuQIc1WxALZlwJs7tFpZvU95Lq7eZUVXeT3buW3IbNFWs4PM8mMhd81FIAAS%0AD5REVQNJ57jrnBF7MbZr13FEk4UqCICAhEilkzFazS+DKpinSa0GGJKoELCCaBP6XlGgLLMtBSpZ%0ARAwkFylzYxPu7MhRZ2ZYGxI3aRJCIAbnjD0WOycJFIuFQLmoCtVqBYCoskAVEub6HszEh9kZnR9k%0APEEK3lglaRFJDXprjQ9vtoae4UfUOzcc3jUMIG7uYIIyu/BwoWE2OjQqLbfO/5gzRRXAAvlsLwo5%0A+q6qCgqaUIAW+VUASUwcj8mwvhvFiVAR3sUAvsg66pfnPPDdjhZbdznWKuWqSVidYSxkICKqjIjm%0AuZBSN9ewDSmc0LCxV5ytFoRrqeu8uKlhvfGvvenzDLb9tXBAY4CXkY+v3bOVRO1pl4ekwIsb4eog%0AL157bV2ujeHiHarOU//EUvZyfq27cDulBtVM6nrU2BQ0yHUA8D/5B/87XJslzM4sh/qNKRM5SCJo%0AKTc1g8g2f0GiynikAMAOPTuHpKppZWARABhUACiKFoRbyzYkgAargNkTEQM+Pjx8+u3v3O1vfu6n%0Af+pv/61f/7W/+ivvv3rv9HT8/HvfPx4fbw67w01/d7sHEJBc+lJJ3yYPCIkximCDmfHMYlxcnrPv%0AfnQt0S5bnqvkBFnJWoBL2cvvkP989Q6t9YstZ0nN54W/tMc1VkVpG9R63vrNMc7mMKozFd/ynBGx%0A73vn3DzPrepgDmAAYGaLSkERurYRQgiQcjmAWb8AYJJ1Hsfj8YiId3d3H37ta+M4fvvb3/72t7+d%0A5jT0/eFw++bNm9ev3wBASPov/sW/+M53P/3kk0+U8L333mPm0zROY0BEVVTrC6wgojElicUDpUoK%0ASRVBquhVNIwrEMsVFuvpBQBQ869quBsRCXhToHvO6aq21NJ81Z8KBJcgWgXYiqFHCapqKZoMajWc%0ASNJ13c1+98F779/e3rrcTAgkJu+7WlpWBScAjOPoiFJUodyLqCoQFsa3D9M0gWjnfK7rTqKqfTdY%0AmAKYHsdpnKZ5OqWUCIQc2ZQ5dICQ4gwhMpEDIeDOkbWvGHbdMAy973b7/u7m5nA4dL3LwyPKhXC+%0AAwBHCy6O8UloSrbao8rUKvDayTfgv3Z3tDui0PKyj6QpToHCbMl6I68bWdewSTWMLbnBMp9jCI+n%0A09PT0/39/eP9Q072O50op+2gqkgCIvK+895711mPmRjj6ek4zhOh6/v+MOz6ff/q1V3f9/M4hjgN%0Aw5AYO+7MZU7eedcTMwMrwNANNjZyzITOOcf89PjoiEMIEuJuGNI0p3FOmKxDFZjF7hxqI+okIpFj%0A3h0Otzc3fe9vdvsXdzf7/X6/H7z3RBqnaUyzmIuIcNebN5RIgaBJ93AeEaNmIYiIKIlzl+koqGSF%0AkYjELGEmx51pe0pExIiaErQNw3OyhgJglAa53bYbZYMZm2hnFZEbrahKz6pftnFLyFHxsmeBl6sY%0A6jdKi+AmLQJaC8a4qF6SCOdaSCG5CACW3rX5qT3qUzY3PGc7NYyGxfBAoAp43968vRaLsVqYVZv9%0AaFwLbN5sRUhLfGztuKq8rk5dO//tOecLBAAq2RxtdzfAUme03Mr6SjTxvdbVfv5cLbke+do6CYRc%0AakxaX21lzlAcne1EYe4BXJOpwYIQcxjLG7KIWogihGgjM5zzp6fT559//oPPv3waT8fTNMZ4CjGo%0ACnFCBCABAc0hQSJSzEY1IiqpY+ep6a9uqMjKIgYVh1jChqqas7RSfRGtzU4yBL0qEtWwqvPcD92u%0A7xBxHo9PT08hTN4Rg/VgFoCcvDNNIYQJAIahPxwOh8Ph9u5F3/fMfHNzM+xvbB0AQBRV0pxiCCHM%0A8TSNUlTlw+Fwe3tDjg22o+97VTVATdMroGH1WZEmZGaQlGH31/2xKmG3bhddu6IKH3DtWlfWkecZ%0AM9VhprJiomdQOzK/b6Ux1YS4uPwQsQZ+N49GYCJKAohKpa6giMQCLY4AUuLJhlyGz6m87c66+P1m%0AGHWWLn7GVe3hMqXndysXroZW7Z16K1VF9IhQ8w6MTnCxnAWRkBRK4FeFvc9EbhZvCEFVLSWw3dTr%0AOV+9vl53Jl77vhUHlPOna1QsPn+fDXvfMOdrT4Ri/V7r0LK57fmX5ye0q9NujYt00p6zjBlzfcPm%0A/jY/biM1oTiE6CwXqF5TA/TZ55ebjNvFxrCy926zFfP2LnhorRsIsUaATeYhETGCqiZJtgXrS7b1%0AcgvqYKHXfuisjbD3HhSZ2aFbshQc7vd76xWpkERjCJNCAhDvLSGBUoq2oW3gqrmqBto8yXcm0M1y%0AXiSCP95jlfV6Zsq+SxD5XTD9ENjI8aLydPm2a6JvP2f/qy3SV8QltBjAxSRAVU3mAhaJBRiJVSWl%0AoFqsWSJmjgXwvO6Imi8AAM65NAcbmKVrzvOcQgARE8zWELVzLhUADM/ee28G2zRNx+Pxe5/9m08+%0A+eTzL14TEXlXLRmFFEJEdoxMSEzEBAgUFVJKDklUEkTRqE1iFZIpjsicQ3kGnWWuSht/AkVCInJI%0AIFgRravDa8OCsfh3AUs1d3PC5uS6R3Rdwme/EqBzfhi6/TAcdrthGHrPnh0giwg4FhEGRUmk3LEz%0AORFj9IRBEjti50VEAbKuo8KcY1oETqJDSarq2c0xpJS6riMEQnCex2maok7TlGLEigGbeRGRBQG8%0AIzXfPwFoCJEs20Uh16EBgGqYZtd5gy4oigioCqJr51AbAJJz8r5I/5lhrvn4wnky4ecuy6pa2ocQ%0AoFYMWCpGqWiNySxsFqryBCBEKSoAmOI4T9PxeHx8fHx6ejodj1YnXAdsQt2u7X3X74bdsCeiGOPj%0A4yOKenbDMBwOh2EYuqHHJKfHBwVgzxpjShEJXNcDQAwTdAmJnOv6/U5DsGhkkKiBUkq98y8ONwwE%0AIoe+e/v27cObhy9+8PmbL19P03R6elJVRnLOMVh3E+q8d44QtOu6m5ub2/1hGLr9bjcMnYWTAQ3w%0AFh1xFFWQrh+Y2SESKCE6Iu9zCy5RTCpOSbJ2hwxeYiJImq2mXLUrCKyeDFlH1CIhxihSjFRyAtnq%0AGkSlaT+zrLsJzbyaC8IwlQJgWQO9ZnoQRQTUArxZrK5KeNCIJxEhznAMYBQDpQjwnHUSNvTWMOFy%0AKwAoaJEL6Vo0EwBaAPNKP3ZDLC5T84fVnQJrnt/WmGUeJSCiZq01wlQBDEB4pd+0t11xM14mkHAx%0AL+1/dFaym0eVpFjPOafXFN+sDpVM3bw3AVJJTytmRxmA0VLTak7L1C1aRKtOlLLwDY/dcGCAbG/X%0AwsI6ma1yUmFHrWZWNcf0KmhIZQ5WpIqIoFAcTGWQoICqIADiPfuO5ShEhLYrRAGUGGMSxyQOmzUi%0ARMx+uoDW/gsxj1xBJSUE9M4lSCHMpNx1XduwRwr6YOa2IlaAWv1BgijOGZkRLCooF5x5YhdSFCFE%0AdM6lBKjgiJNKSjLP8/39fb8bzKg+HA6nx6e+7wUjMyM528tJBCjZPdk7641iKAbVsWhDMhvYpJhq%0AznpCROeyVSkK5mPFEni/KCw2NHz+JTWOtvYESzMp2K7LnVmXRjW4cvdwpYQ1tykz3EgQAPW5rGCF%0AVlB1idUdFh3g+rFY18u7YNHx6u6wMdc3xWYqdHWzRTMVqck3i1dFcwpP3byLnnmZCRQJCAAl6kum%0AYZbWwXaSmRvAzIp5P1ZuZh8qoMD5Jm2XdXnHM7M/T+Y6r6EOuw351nMBrmZLtsjJ7RmVYjf8p9Ib%0AtkaNaF1mXHkfVolL9YCFdy3H+SS0V9E2er08AmqPAltnRABUXda6HYN9dqs7qTJ5awnQDrF+MNKv%0A3ERV/8d//3+9jFIXWWLUgNVIbmDH7NnGtuxLYoi5Y6dWQHvrkIiyxfUVJAAwgxYUYb2aXe9TCrnG%0AWICZGFhSenp7/53f+/1Xd7e/9Au/+Ld+/W/+5V/+i4f98PTw+Nmn3wtxuru9efnqdtd7gBhDqKE8%0AUy2z9UsIqEkVSds0kvOleuY4I98//vBvPTavYFP7rLfuq44m/IslmVzP3GyXL11vj+U+CrDewucc%0AYXMfaFi5ySRVtcpGVbXAr0nlEEJK2nW+OuoMuMI5t9/vu65DxNrU1wTedDwBgDVPAtHjeIrzbIRt%0AnX6HYXjx4sXj4+Pvffvbv/d7v+fQDcMwz/GLL77/e7/3+69fv/7ke5998cUXCuS973ZD13VR0sPD%0Ag4ggk4ENMjICoGiQpEEhiWn8SUJKSWKOkwCAgGjK4YMUDRNumQcbmEFzEpFDB0o22ZspujCVomI9%0AsEsWrm3e1IR/U9mQxihsxW3CURKKIMEwdLeH/csXd/3gd13PjEwAKIzETABiZQ/VVs8dWWNUVWRz%0AVRMRWTFwUpnnWZM453JNzjSJiOPOaowN1azv+27oj+P0OE5zSCnOROQox0I1CbN1pRcGyzoBUmJU%0AAPDev7i9vb293Q/dfj+8uLkddj2iet/5rnPOsffDMLB3AODIQ+GBVSc7J+N2RS7+KmfGgx206sS2%0A9FSABv+w/ptKz/OWjdcneu/JtoagSAohzPP8+ssvT6fT6XQax3EepwqEDopzmmOUlJLR6n5/czgc%0ADocb571di8i73W63293cvdjtdhZnE5CoAgCknGJkwGTNioBc30UI7B05hCQhTKHEqJ1zXUzgU3JO%0AYtq57r27lw5JQ5yPN47x6f7pZj+AIDM6dEjK5DvPh/3OhEvXud553/Fht8/Wb+dQMjnZ3uk65zqP%0AiKyQ866933V913XoWHVbi0sgkgzDFhARSIlYEABRYgQmEhURM5BsC6UWxQo1Wui47I52RVqqqMRT%0AlRtc18S2dNViX5mcsp+qMgpNt1VD/WnvadZvqxFiM5jFqK68FGoTNQt6bPgzbWYNG8t285oAKwio%0Augvq47aKnSIBkdtyJyyWQ33QufpYgRIMATL/1KYe2xSd6WTlvQDP2h1pk87aHjbU1hDdKF4LXm7z%0AuQ4VFarOg6UrUrsEC9MoIwILPay14fMlaCezRg6M69fTLDk8SaBS/S6JACQJigQCBMqJUdM4H4/H%0Ah6fjFAIAhTQHhaCg7IgpAvi+g1LeYKNdaAypWn11vVTEgfPO2f3Zub7vibjKFyhapb2hllqDmt4s%0AIiHGJNEx7fdD33sASGF6fHw8Hh9FpCNUkI69dTBmJgICFEX2xAY6cPPi9ubmhoh2ux1Tl0CP0+y8%0AR3Kmcs7TpApJTUCTxETMXeeB8DiNAGBB79puoHLmta2VvSpcoL+WVztbwZaENp8rXV1UhBSBsDQb%0AbwolMiS93W11w1XWbh2M5VEiZj9jpfmSxQJ1IxgDz3KngKUDkxFBKmUf10i0Ho2N3e7i5yJP7SRs%0A7qaymthKh7U1ABQWsZGV7c0lQ2GvWITxQKvczvVlaCNXAOvICO2Q6sBkjcxkn41gYM0xLr7shiG0%0Akn25+7mmLQhw2dI+JyoAUAQGPv/pIrGZE3Zj/bZsuX1oO/5zPtk+pb0D8eVoV1VfYc3l2g/1EVqs%0Ad1V12OROAKJAKm8Ai8Mfsi4gIAJSTPwtfdjCn8FtVNO8jICLc0dEIaFmMBpERCKkTFWSKz22r5qx%0AYXO7p+1kxZQAkKB584bEjStZaqWh26mqI3S+uBfPnofVQaurOGc7m+crd/b6P/7jcg2wbfhSiAMA%0Aq+xlO1YLeOW9tDjhLh9fUff71cdme0Azjc8kPLercH6tbTNpumVYmoCFeUthRr6PNkd+bpOqumxv%0Aay4KKiIgWjF1je87R8woEsfxaBll+/3+Zn97mibvH5h8mNM0BVUUBWbvfU/EUHokOOeiFQTEqESK%0AzIiCAES58YMSNCWdRKRFRdClhj+LMABQFURkmw3NWKVqOwVy6V7VvNuZFEPdVVVNS0/uIiltl9mD%0Abf4sBVtBXUZ6T/YrEfXe74dd3/f7vus8i0QDpeu6jogkxCqbQohN3BIAgBXI0q0QgZASQBQiyImn%0AiDNzUFDRlAKYXQDI7Jgd4dLaqi6s/S+paEqmghEzMSMBKaoooCTQdMkxj9YZZDNj2dEDiiCgaHop%0AXtgqlVsvn5tvSPI5aqxXl5MqcZ5dh5VQ27WzAxuwFkQkWHn9U0qW6jxNpxhnVWXmbuhVVQVijPMc%0AVdSMN0R0zJ1n75mZ+s4zoaTomFV1t9vd3b3o+140xRjnFDWKokicReKJ0QcPhAicYog8EbP0od/v%0ArKGiGajOuTQMqeuIPSIiqGPqvLs9HDTJfup750OYU0jE2LuOmbqu98yH/d4hEBGgoIL3ft8Pu6Hf%0A7/fsSFOc5zmmORGIIDKhQzS8cQVU6D17751z1mmMWEUUtMCkZrzmpKVhfZ3kYmqau0eUUEtze8ju%0AjKajHiGYlSwKhJC267ghs41OfC2hII+kFP5f7AOQUYUhQwIgooIgZqaPTYDlnK7yn3nvX3ViVpa7%0A+QAX3T14+ap6cv2cGbEB/Te6js0ENVXudV+3Nyy7JuVGBLy1N/KNmlfP1bk25uJfoJJCnr9fO5Gb%0AQ9G4QL5tXXqwADFarcragY+r/8G1adzMoawTrevnOtvtJORRZK3PFB5enlzuIXqGBKa1gl0QFVHZ%0AkXl49zGGoFOMFBKImhkg+SJEgGTtfxNkZquKQCkJkbWryCU5jAS0ChDVZMNsiosAaC3QBQCVnJJU%0Av6HSxi+lpCk5z7pqaQsIDEhWiRqjoHNEwEiWCBRClJgYyVEO70NKqoJEXYfOOUBEJkkimGceCJPI%0AFOaQIpWyHVUQ0ZQkw9wQgypJ1SuKO6kmhDdKueqWqNrlazdIS+ew3aqomqFb8+5usJ0RlvBjDYro%0AYrwZH1hoPqa52rft8LCByKpZlqpa6zsQEZhIc7p+Dlytabhe1b5yS73t+taTLzLAzbEaKiLCUpjd%0A3raYwamd/Cor6xPti3YY9ajpMKqGr1leMAliPB/qaks2g0yh+OmW+VmR93IUwX32dR7v5RmRhU7K%0Ae62u3UydXgmknY9HVU2yaLUfbdI2asrmKZIQ0TD860vVGzYNCSqNXhnP+ikttWi9bcscyxgdNibc%0AZvlbRzU0VbW2E1JK//N//A82V9m+qmxLi15OZAkAtn8MZAhEIoEBpibiZeUKXwYGRFrtecsHspBC%0AdWQsm58AAKySRJJ6ZkaXYnx8/faT73z3o/df/eW/+Jf+9q//+i/8wp/vnL9/+/qLz37AJC9fvToc%0ABkegmiRFZra0MEQyXSDvGav7pW2C6Lvsw82qlONHF/6146uDwK2DH6pJvPx+eYT6Q1q/+EOGf9sL%0AW87Y4oJsWNu1a6FxJRqPtiPG6JwbhgERx3GcpimlROTMB2y5tdM0ARjQ5WAh31TElbmoY2upxjid%0AxhSCPXSe567LRt3v//7vf+fTTz77/ufv3b336u69cZ7v7+8//8GXr1+//s6n33t6egLk/W7o9zuD%0AjDYVXEDjnGyfZC0KQdMSXC1VnbGycikLGGOMwZI12DkGoJpbBUqAKdcEwmIn23vVbN46e4uoANDc%0AD/7CVAPkEEQjKhRFBQVAGMkxdo5uD4cXdzc3u/1u5/uORcQRD8PQ971JC3HOkIdra0Qi8r63eTZH%0AMhFFSdM0jdMkIt45Zg5TfHp6Oj48hhBU0Lmc4ZbDs849no5vHk8xqeYMWBDIqAMCJDEiSGcdGxis%0Ap6GiOOa7m5tX793th90wuMNu3w8dM/Z933UdezcMg+97ys2WlhSYTQRvM2Mtgz7/sqK8rFhrIeby%0A5YKVgg1epamSWDIatDj+VpenJIU5hzkZyPM4juPpKcYIQPZ2qjqN8+l0mqYwz3OYZlX1PpfJWUOp%0Avu+tnZL3nfdd3/cvXtx676OkFFQkQopEQkTIOVc5zgEA2HdxnCIG770mGI8nzf3GgBmh66YYU9fX%0AfI1pmuZ5TmHuHM4n3e27nfRE0Lvee+66ofO8c53lR1mHMO/5Zrfvh67rOgCRmK1fqHjXnoiIMSM+%0AExGTR8fmz7L50ZrLAJAkQrZsFt4iCKSAVTWUkkxhS1MSmqygViEpLDhkxtNwHUJs6aeVNdgc9eSN%0Au6oyTM6ZFdCGfzvfYK6UVHkAQOCC15sTeTPZwDbBqhwXCtptOCvN46tcw7Xs9Hw7XFRwVRY0+POb%0AtdcuT8gzU9D+MFdNA0B2X7XTq/ndzyfZTmBmt7SKkKrNtzdpBr8dD7oc70Zc923ONsnZi5h/7eyV%0A6woiohLW4t2LfLu9tpWbdYTVGINsEouIWN0ZKOUO9glTigCkKrbf5zka3wghzHM8zdNxHJ+maY4J%0AySUF8i5FUczFSoioglKjJqgIrkpkVXVEXeeYKKeTFKpWVQC0JKCa7oQACuC4cy63MoIMbWDdHBIz%0Ad46co9x5YTwCQM+OOdc3saE6WVkWMCJ0w77v/ccff/wTP/FnXrx4cffqZd/tlTAm7fpuONz4rrMY%0A71iAM8mQbpIAaIza7XbYZGQsJQylwggarq6q5i+rq9O65i/SdssBWsHdnlAeAQAgkPVkgCXMi4iE%0AbgP1hBVXDMvW1oX52OtIOepTQBoEgcKvavhEa61igy5+vlmgVjesIxat3dFeuNkI9VmwrnrdbBnI%0AtslSy1NHnnK0LG2+P+cDqtrgya8Wxe6QxWvpV+SJQ2ocCuuxtTfP8uUCP+H2hM2Fad3zFpdiGbh4%0AVG1f11Ca7U3aQwALaNaF8a+nJWemtZUgGwWmnlnF37mV3k5+e9gNaY1G2Q5msyKVYLRxNJwTnqo6%0Aa0pYMPRX9bRKKqZva4kDY67ggZwRCWfRCXs3E/Z1gEyITCACopKdXkA5nxHzrJECaOZuiIKEhEuV%0AwvkcbRYDEeuGxxzwypivFpRzruu6znvPuMTRmdkTM6KqFJNaqumI6zJmOCPcdzlwba39GI9tEDhj%0AL9a/SyXWJmmtKbHevmYxnhEu2EF/uHzp87tdENvUfFm1/+0ly2znmBxVR4ki2H/kmJgVIUmaY5jC%0ADACDc0RgbQVLkoEhpmjhj7ngzcrqkQmBEFVENGV0cSrA0TFGZp5TvH96fHh4OJ1O7n3X7wZy7nA4%0A3N7e3ty8GPr9PFmaMqKoQ3KuA4AY5ykGBkwABo5phVUg24g9IlueBqA4hQx/FVUTEDKTd+ySgNUJ%0AZ9LNyrnm1gUIaqgNANZrWBs63/CwShsbVgJFm8Wm27tIYiREYCZmMsXDITliZ2h1KACaJM4BVJWQ%0ARURCtAT1cRwR0ZKCmJk8ESoRkkMMKhLTuk2fzXmM0eJ65zoHM0sRy4YM5pxLKmmOYrYJRCYkdghE%0ACJJEiAzUWgpwFCySRgAWT1/RG7KKayDHoAgX+vBBrtBZr+VFxg1rqVBfp+6/Vk63IgdxKe0uy7EU%0AoVQ3UJiTJTyHEJCJ0XlLfVRKKcUkcso3ZO+cc7eHFzc3N4b8YZ5GBHGMznL1iSSmBCgaQRKgIKlD%0AcM6aIQNkDG6x9rwCNKGlP3CJMACAnIiYWcRqqCClFEW0dCXpu25A9uSdJybvO+5c7z0PzqMuWprv%0A3OA7q8xPSVKMoMkRWzQp4qNtRwABAABJREFUqZj5YAUvlt8QJGCIRK6moKtqrjvULNMsAcoSJ2w6%0AU5KKpZxPM9DbKo8bHqUWPisgdnUd8V0sxmbFr32zqEpVKF+/FRYJ3KpEi9Kw9paWO1+gZzsEl6Zr%0AsObMdgOADMdQuXgePKz4Np5pRjZNuO5zVohdNgoCZqxaWMZgK1bei6k+PsfD7XYb8GfIr58zb4mQ%0ArGAZUFSt4L6ef65dlZ+Wc2oG7OY0PL9KYamkzqbyakrNeq027EWaaSfq4nMBCEARl/5tqmIApQic%0AQdkBMLcJyAzEHL4dy2Rtt7vU99ERswVzFQDFAYKCEAKCs6AIWA75wqNESgMeQ4kuLoj6niKSQAGB%0AmRDBlc0ociHsbuOHJJBENSWR4Mgc0N77vt+FMGmIIhCjICY23xdi1hcRHLExB+dygnTXdYJgTexT%0AShijpX+LSMoFPph9XSqq6grKRgsBvaLq6qpew47Vb1qb9nwpkakAP0BZr8IxVKGkZtWnGAuouRqV%0APolW1KLZlE2FTmzAS9hAGuyu9qrOIA+yJ0ao2MxEZFallIXO+66RUy2fqRgTG6JdvJDlNVt/wbVZ%0AWr3X6u/tT+0Jirr6sxG169uKrk5c1ULWbtJZ5lKsHRPO2MJy1MdVxQmyLw71vIIXS8V83dHFrLXL%0A0Opxrh8rzrNWmDd/2kvA2cRe4M+LNwE2a3RFewGAkjWYc3S3RvVyZk05vtIekDO2VAVTyKlzJsPy%0ATUzKGAgiLkF1V6MEa5DeVVvLejbVshCR//gf/x/aUV5U10wJM6ZguktKCbEiSBdlEcBwa+xCYkAk%0AJt9Olv0CANGyKZpUhPw4VARkZEQkzXiDcZrv37z9/LMf/PRP/uRf+9Vf+5v/3l//mZ/5GVB5/fqL%0A+y+/GHr33ssX/eAABEk0RSICK5Es0Pz5EQwAoLTomu9+nG82APjRh3/t2Fq/LeXSGTmta2uvWb+X%0Aj2z9/tGFf5uRqKpWoMHLTz/XtrK+sSrElwqNi0hE8zybD5uI9sPOIr01umsJ813X1WvtPtkQQo+q%0AhDHGCElU1TH7rpum6XQ6EYH3forhd3/3dz/55JP7t48/+1M/++GHXzudxu98+5Pf//3vfPrpp7/7%0Ae99+enpSxGEY+r4zoyKlFMJktbvmXUZERlaAGEvs15z0JZvXNqor9kOMoYD09swcooQQDAFC1ZxT%0AiohBloQoLignUjCiN/OZrFeQbdq1M6hu/yoj1TzKITESoTLj4F3f8e3hcHt7OOyHvveOYQ6TPS5D%0Aahu/Eo0xnk4nC78bFhEAcGcwyw4RrT3P8TQBQOc9M0+n+fXr1w9v3oYQOj+Y4uKd84b8jPh4Oh7n%0AlERULGiP5HKGW5rzizOpJ8fMpKCQQpw9u7sXt3d3t9575+Gw2+8PO+95t9tZJGG3v3FdVwguO2ur%0A7/+atM5fXnF/oq5EReWBVUMCyPLRfqKCjWRpC9A4SquSYW9qIZQUQkYpn+dpDLWTITt0GXqZVTDG%0AeDyenp6eptOsql3X7Xa7V3fv3d7eGgR3tG5hFr3hrryUzGGcgznaFECcY+ec5wztZqBlKiiYrMJU%0A1WL7XIPS9a0lQ3zlKVXVKKnrBmY12mZmR2wAdg40zpNJnH7onHMGag2SxjCmktdt2DYxRudydaUm%0AUYDZ5hwBgFBCxv+THB5BAMVtb0YbpM15ubaxnYhqlA+zkimqeQUzWi/gtSLYzbMuyp2qam/OWap/%0Ara82IlwK/+ZnwRJ+oaqVitIVVn2t52QrO1qu2ypVuPLsXE7t2+hnjbZENWa7oZPN1LUPskvap1Ts%0Amc0TaQ3Ai5gNQ2lATyqokqoik/sqgMgWK0RpSRxoSWUzcjCarC1rriugiBlW17400Lt2ti9OaTtp%0A7Z8WPlVVRLU6TwAwB6Mkqg1yLfwbxnA6nZ4ej9M0nY7TZ5//4M3bx+M4TlHJMSIrO8n0b5EIZkRz%0AEkkp8redaHilzrmec4lpSimX9XqrVmNVZUAgYqTqdGB03vuud5UexBrMaASA3a439IcKjI8pm83M%0APPR913WOGNG0TRyGruu6j77+0Te/+c3b25v3P/xgv7tNoGEK5B25TgkDyDTNkjSJWNVxCcGpqvb9%0AYAnh1iy6Mt4a/tWmt4qqIqgUpb/ydr1kKWVqZIImItquIFSSao0Zyh6nDU1a6mVLJ1nTs2TURlmt%0A+6ImP7esj9Tyb6laQ1lBYoIk+ZaVXFX9uuXPOTW2N9/8ROvy+/acdpYu+g7K/BQg5PUs2bWCArr6%0Ash2VNvbRuuMI1VyYusLLkFLcpCe3XLqSR33c+Tuuh0obP5dhU1mSTntVSuF8Es4nZMMozmdVBIqz%0AcgsueH43KOFrbPzsmxPqg8qzEqwV+s38wxmHvHhgk/5WyeDaUgKAYfvVR7hN1L5e0J5khykccGb9%0AbiQWABjlVxRGkZhSKNi5zhPVIFR9oogYhRFRtX7XU5nlJUPGYV3NGoGqLtavapjidDo93j+8ff3m%0Az/+5P/fv//V/72/8tV/7+OOPY5hfv/7ieP+27/17L1/4jlQDMYIYdh+uIs/2dj+89bshmg0R/Lis%0AX6jRbC3eDcVF8bbkPbhUVXtu/V48DYpV/KOwfrFNpj27c92r58xCVQUSE7e2Qf3X0Nes6HGaJhEZ%0AhsGzsyxcy4W2zczMrfW7kg3UKUIK83QaIYlzbuh6Zp5OT09PD+Z1Pk7jt771rU+/973T0/jLv/iX%0APvroa198/vq3fuu3/r//7b958/r+/v5BVb3viMj3nfdeVU6nk/VjACtQF7X+vwogQYLkBsWp9MnW%0AEv5gIgBM0Zyp7FxuzRqDhDnkhmHIIqIoRBRkqUtBtNZ8KqrIZK1PtIGgQLQqyQXFcTPhdV+IiMak%0AItasglCdo30/DL272e9vbvZ954hAUjzNKca5+BpEJdfnE1GaDVEJvfd+6HO9KbPpT+M4Pjw8jFMg%0Aor7rnHNhivf39+PTEQD2uxvvvSD2zhkqVUxpHE+zYBKJaRYVdkjMiJxEYgRJxrvVETMhq2jSJJGI%0Abm4PL17cDF3Xd3S3vznc7LvODcPAjMy8O+xd74rn0kFxUbfW79nGv2z9LnLoivW7pnaBUppoFG4z%0AX5sr2FPaYEJKSQzAKkab83mex9M8jmMGNWEw4xAAwpxCmM36TUmH/c6h3+12t7e3Nzc3rtQCaLUN%0AABGEiVUVBZIGAEA2edERIyKmGGKMYbagPVklt6gQOSUkQEsQrgqi1HKs3GCMnGNF2Ls9knUPYSJy%0AlmMIkmYRmK2oYdf1JncQNc5TCMG8Hg6pY0eAc4zIZpJq689X6y5b+DwriirZijAgApm/H1BL85MQ%0AAtQiHRP/CIjoDLfWKvZNkpSUdVN/oOCZZeTnphkvrmsQWqFTFR0t2Fqb04y/tdavfe+ZoIRqqvVb%0AFZHiKy8kmrFM1io1CmLOEDk/zkVDVfJaem5+5fZ91+NZWMpyiS6T0BoA1ySyoPkNtymReXe0eKdl%0A1aDx8CKWzq5JuMllrb/SlSzDrbYHipZbw80ol35Dy/iXmxfrVwtRtTZwnlIzO1b3IVhPYPuCAFuu%0Akj8L5v9UCybWUnZrzdvN+lVNqhJCmqYpjNPpND2dxhjjOKXv/eCzt28ej9MYE3rvFClmWwERHUIe%0Ap+aoiwBYNlBmj8yeGT0CM2XPMhMSoavQVuCQBVBEKmQZAXddZ43oRJJIkhBjzE/ue7/f74uBLSKi%0AYTae7Jzb9cOw6zw7s35FxDkSkcPt/uXLl7vd8P6HH9wc7gQhTEEJiRw5RsdREgIliNx5KnAVgCqq%0A3nfGfEyLiDEmESLyztXZrsneqqpNo81Wy22JuSUMcktIufhAERG1WCmwdqlk0lgHpc60dUBEAWIA%0AVAFyF+mnWr91CxjzQVdv1GBr2b6obaYAgJgAHW236sJ1L23kla5lK96AurdkXJmYPX8zfl3KvuDi%0AgYiAQo277yK/AizFF1y13KXcCZadhdkkjgEupYe0XjZsVqcWWcCaBsp4qE5vnQTrYoULDF6WL865%0A80hVghXH287AGZdISZkRzoZ0vkxYFL9zx2J7wtkrJypozpfe94JQuKhKtbZu/XNDABvB2lZNq6or%0AI9tmVxcX4KpHPNVG3tYcXUxhyCmUgqssbVunVIA9NePCr16yJfTNLGyGfu00AABUPCP9GvFAREto%0AMcBP09HtjZuboNW3qG7Xo94Pnok/Xjrwkvr7p+W4MgkXluCP6/jK6a18R5twQd0DNU8y6/0FV6MV%0ASBfvn5WDlKcopaQxVRTKVr0wS0NSQsTdzWG32wG8fvv24ZPvfu94PCLSMAywMB0r6w05OQqsh2ch%0Ae1ERQVFrSSoqm7GVm9io2rdekNttb4plRCEIKOnC4CoLbl8BrlBC+/QN6wQAABFQVAEkT+wddc4x%0AAqGCJImKCCqS5nA6Hq3E1LuOmYdhMKjtrNk7rlxoCjMLV7gyKodzTqLWpsFWuVRHZem2IaYEKmuf%0AjlSnBgpiNmkSwKzAlmwgkjII15YLtzJMdQVF30q7H/ZQbe+0Pc4F1Tves/28co6iEAOWpB6bwxDC%0ArFYw4vq+PxxuEdGh997vdrtaDB9jhKWKeEYi13WWPCkitc07ZCgasVAM5BAHECAQgQCogJBqNIhd%0Azu5sICAkBCZmdgYX6xw0TUFBhZVIzZjRGOb6RBGxwniLfraTljeCgljScoPDmbUXINTa6saqchRQ%0AUFFKqY+du9RfGZDVepna9SpKwDbNuC6E6tLpoL3woj70R3Vcuy0iatlFGzF97biGSohn1m8j0C8P%0AQy/507VpubHeeisdGtYs6+LsFQWmeCLqbi2lH5sbUnPU51YtarPWcKkKEUu6nZR0gHfaupWPX3qX%0AdyeJrzwz7xq1cCEgMmLE3LgFVMxTwSZZUlIiAibyzjAChqCGWNElpwDInBRK7TIBoqWbaylza1eq%0AXWttoF60qa/OU1/aIBGRWGthSwFELi4CAQDM+N7LprZIMiJy51EERZk571ZCBHCOLdsrpfDw4N++%0AfXM47Mdx3N9EQJbil1OV3lLGIHvGmTmJmme53c51yVoWcb4KNQetroL9uYmeLdK59kwSIVpmw5D2%0ANquJWDo1XJBc25FohgqQDdI4rKmu7hc426Rt5X/uDoMANdxBjIjuHP66OHDP92zLG/HssF+XaLkS%0AUn27LUPIf6451IVNgSJAqsmCuqooEs2aLd+sxt92ilqeUpkGSJ7U9aLgmcHWnnNxdxcutzCfDb01%0AJvECYX1uAFdwv81TzunTvuEGI3A1k1dMMFrjt5UxC9FSbb5+Lzp/3+cVTlyLoc1p78LoLp7jnHOi%0AsfpOrO2Q1X6EEJgzKrftecO8/Y/+4T9UVet05MDSXDKmgXFR6wanoqDAwFgULCKKMcaUGBZCX7aT%0AZtCO3DA2L78NmhDRkOXyyQWMEsz9AOSsrlBVQcIU3nz5+XicptP4q3/lr/61X/uVX/uVv/L+q/fG%0A0/HLH3z29Hh/uOnvbm77waFKUtUkRASS+xpbfQoAICGQIObst+en+HzBYL2Zy/FjC/8uj7uKCXf5%0AnVYIwJfPaL1j9Y1QNkFg1XcL/8oFppCDkJAXeXnyJQ5SvhRTZL3zAGDGkiXec+m9Zp4RizHudjtE%0AtEBMbbdjWrIlP1c6bDn1NAsAnB4fxnFE0WEYbg47jWl8fDo+PfX9DhHHcfzXv/1vPvvss64bfu1v%0A/OoHH3z0O7/zb//Jf/lf/b9/6795enq6u3tp7ZdUlZm894owjsfs3F26ykNSSTnZWULOec7yu0w+%0AIFl+qZlzgBmANsZgTWuy/1hVrI1Q1KSEhuYCFl5WUVUrpWBYSvtBQUCpaZupTZYP5WlfMqMgSUoh%0AJmFCRrzddfuhH7x7cdj1nfOAFk9LMQMvTdMUY+rQ9c77oXfOIQAS7XY7iwAgExElFRAU0NM0zvMM%0Aqruht3r+6TTf37+ZTxMiDv3einQdsyLM8xyDJJVYqp1tU8ekIQaToqpKgD0ToIcYJSZliZI6R3cv%0AX3304Qe3h52Ff3f7oXO86wdm9N4P+x13XgGAkNDnkMw6WCS6zSS3eWoZ/cY2SAassPYA1oy1ekXe%0ACSUHz+i2VaFqtMHwz0zJm6ZJVVMKdggk1ztEJMz9SOZ5nseaqoMvX75kZuc6IvKuN4oFgASqgRzo%0ANE0Jot/53neGpm6ZPimlHM21/EOgoAkUFbHrur7viVxSYWZJYKiwpXyMF8WpODhySJOwxfAkA5ux%0AVJ0UhYCI+r5ngDCNAMAuezgdKCCZm0M0akpzbFA6jWssDjJhIsq1EzmFkJCyqa5JGntZVRcHfNOQ%0AhqlAK0CbrcRJA0IpTyr1TIpg2eJVwSo5y9UbuygKiIAIIlqTnKv+YQyqeuIAoNYhWvLhwjHstgpl%0AaAiwqBcIwBU6Z0n/QwAWadpBt8jDKw58QWTUeS5jvmzY69rQXUTnMlt1HrZqWVUkVBUJCJbIm60C%0AGNZOTMZbzaayxZBSJdm6sQCWvkdUnET2lA3yaquVbpQ5AFAVaKw7G7ri9i2qgM7TTsh1OMWSkcZo%0ATys+sGr8u5n2dh7qv2VZDTFcSBEWoEQHAKpgkWERIYWUIMQUQhABBbJOzNMsn3z/e2/vn07TOEVA%0AxwlQyOqmWdHyzlDQLBABcz+BMiExm7uSAR0jMwNCkmShqrV9iHOKMUgIcZ6jxAhKw875viOyHaoi%0AEjWKqkLa7/eHw46IBGUM43Q85So/VWQiT84RMQMoe55DiGkGkGE3vPfeq1evXv3Uz/z0i/feE2Ix%0AQ5scMAHgNJeqKHZEJElEBAFQ0bPvuu5wOJg6YY9zzM45bnp9q4ia+YpATas/bKKajQNlIQ9q0ATM%0Anqy1FSbV6gVt5khLA5DdCluiLfenShi5G0tjnOQtoOc3XJn99q9Stn6TKgMAIRGxrOy3DaPQEpao%0Av2YU5QLujc2htpCgZvSavKAzhmDH4qOkOnIBIGK2wZdRabV7VVMCK4fuLDVGNZG1xFvSRqjIZanF%0A3nVyHIJK5MbgrEfBml55Pxs6h3Y+cW3Ttvdp9fOaf27b9vxARBGhS25B1a1XoozhslWwYezNTbhl%0ALKqqggoJoVMwnwIQtba3qq4cH/WG57IDAEQj5x7vWH0ZmPNHNmHnFYiDcet2qs/fyBFnaWEhJi1z%0AbTZDDR9FlZRUo/7H/+gf1aG3lFd9IXX/5AgAKAGYYDbronJ2zc6Gph93s0N08XwQIkrrXsXs6kOk%0AFIXJZR+tiALMY/j888/Hx1MK8d//a3/91371r/7KX/4rL+9u4jh++eX3nx4fDzf9qxd3w84QU2LW%0AHlKTzZ/ND7X24dV3e3GbXTxaprZZzXe8wx/f8RV1TXDN+gU4T4EuheXPvXXF3oT1Hjv/pthc1Tly%0AaW4Ja5ZmBcI18tPSnjfGaOU6iJhCjBk6Mt/WjAFLB21X3Hj0HFRVHx/ejuNICofD4eXNQURO4/T0%0A9OS6HgAeHx+/9a1vvX378PLlB7/0F37Z+/43fuNf/tN/+k//zX/734UQ3n//g91uZ7YKUcZhmsYs%0ApwkWzSdKQXpe0BUQTElayIu01M+XSAUh4jzFBErESmgNhEEgQUBGc7cnUF76eWY0dmoqYfL37kx0%0AIYJqKRfURVSn3GGViTqEw2647XdDRy/2B8/UlZaPYZrH0+k0jikkEtg5a6XrGNAkiveefLZ5qABL%0ARkkppBBC77t+35tdNB6nN2/epDmpKqGbUwRAcgyIKaUYJEpKoApQe7da6D+LUQAHSoQsGFMCUQRJ%0AATzji5vbD95/78XNftd3t7th2PWd491u53vnOj8Mg+s7BdOPsvVbpXgl6004t85ho0NoS+Smf7Tf%0AA0DGpGms5fqrYfvZnEMRdVBaPQEAItdEGMt2jnG2YhPnCdEDkKEEA8A8z9MUoiQiQse968g7Tx6I%0AOu64873zSphUNAQRSaDkyfN+6DrnnPecUsJg8q/U2xEaIJmIANOu6/q+d65TS7YXSSpOVXEpX6wZ%0AmKYg1ixfxMWz4JCICIEUJKUgqFZSmGmYocZ+yXgLpHb2WvKG4q81+qDiEKolOmmlNy4lda1GYlDP%0AmUtcERGise6gdXPdFfLnRiFolIZF+2HeYkTnrdo4X6pm5ohVFSgHhRbCa3Kmljmp5nE5rZHvEapc%0AIySL8yBuUF7aSzZEDo1Mv3i0dF6/sSTPzWntzdvvVZV4Owzz6efpahwN7VUXbw5NBHjzIvXMljdu%0A1i7f3LTetplFQctfTn7G+m0GWefnmvV7bZY2c9VYWaqqOdVZ1KptARbTV1UhgYjMKaaURDEDTImc%0AjuE7n37y+sv743gKQthREkhICUCQ0GKnSKKCygCAqmDWLzM5ZM741WzfEC7FukW1JSJEMk4+G/B0%0AjIjcdd7Sm1UV0CwTQVIEHfp+t+vt9VNKp9MpTnMVjt5z13XeeWIkhBijQiKCrus/+ujDj772wc//%0Awp+/e/99cl0UDTEk87vG7MSvxGAs10AlLQBu2TGIWPBWnY1fi/Wbka6dA7A+BlQrCs8WBRoqAzjv%0Aqo0NSZTWVHDGQNrPtu/apNaWRCtttNYvN4BzrfVrL9haGvU+gpm2k+0FQgJ04Br7c6tdaKl9hbq/%0AckLW1puzln20vIeYimksdWHVm+nNp2IXosFWCDR7XzXa0ggSgmk3AMAAyq5XVUIA3nqRWqeY3Y1B%0AEZQL2nzrj4gqkEe+Ul/P+Q8WiM1qJbbzLA2ObXvp+X6HRiVopxGLbVK5yppFI7xbkkrhSM0kK4F5%0Amgz8rthuFhsoV+XS3w3X2nDX5fumOBdK1ceGh5eDmn+r3YFXTs7jd9ZKRMSWZ/G9KWjFT0ZEiCCq%0A/5v/9D+ty5ZZFYA2PtHNVhQEKrzMAnEAIIai2Dh+6ufN+xgxoGmXNQiOWipeOIZUN6qdYNbv05tH%0AR/y3/oO/+au/8lf+8i//xdubXRynL19/dnx8un2xe3mbga8EEjFW67cUUpRCO8qvcG0Grx2VpM5W%0A9E+f9duyrUuZFZdLf8vPlox0GTSlHoqgaTszlzbD4qc8H6FZYorERCIZbq3GconIxKd9s9/vrVYn%0ATCZYZ8ylhhmvwmzg+u5YknLHKU3T9Pjwdp5nh3Rze3N32IvI6TTdPz51XS8iX765/853vhOifP3r%0A3/wzH//Ew8PTv/yX/69//s//+fc+/QwAPvroa/ZoEUEmZkoi03SysREsqTVJNSXJydo5Px+NQbWi%0AIEE0O6PoxAwAMYg6wiRCAKKzRE0ioFjKQ2wOE2Zr2/p+gZWFt1mjvN2Y5nnCxWNVQnYpQ2U65g7g%0A9rC/Gw5Dz4d+IFTHJDFZJvM8TiFFVLSYIQBYVC2qdNz5ruPOZzFQdIhUuiv3fd/3PaMT0Tdv7u/v%0A78MU53k2jY2I2TMixpRilCQpSIJcLIcCWq1Bc8x7BGJ2ikmSxggSFZAJXty8+PCD9+9uD2b99kPn%0AmXa7Xb/r2Luu67jzgEjkiJwKtNZvJhtcvJstw4RrjFjL5K5iR1oxNqBIiBqrrB+q9asNyIrtl/q+%0AVuse4wwAXe8qlIPmLs0QY0wKyLTze3aucz0564aMjI6965xHJlUFy6fwbiBiZu/ZOeeoNFhGQAJy%0AjEoMIMkaN4OWnGpmX98FmRhMqqHkwLgAMOf8/9aqtPbMvv1eVTUpEisZHJRNPAIwiiICoGSgeysE%0AKGl4Oa7U8pkSDK3dgOyo3Sx1LddqcyPEVew3I642a5xZFiwAM+YyKr82nTnXFNLSSX0W0VJqXg2z%0APEXNn9X65RwoWczaum3RzPy19Wto2LBOUoDG+rXlyopGVkbg/FgWaC0EV9rSpas2uuDG+m3n5LIU%0AOBNEpFADsFT0MdjusgsjaY/6LtvH1XVvDJhWZ825oKXxLzaxu+VWjfWLRAbMUR125+QhTbl4tX6x%0A0afPX6c5v6100+LPxJQSkaX0XbB+gyTjFYgWxZTxFL/z6SdvXj88Tac5IXgSgYRo1q+qJlUgNqMX%0AUCw3GRWIyNABIEN0JOeccznQUjmbZZqY9ZuiGmZBCMHwU50jAVBNpbpYTEu2voP1jQzZ3mxERMx1%0AFBnILCkxEagC++79999//8P3/uyf/4W7998XoBCsX5omK8S2xChmu23mrguKe57zEEJxO2JNNGvL%0AqYhIVepqasmR1sZ5BFes3y3l6AVj8iIBl9MuxGArSbdvYXPVBjZb3c9y49uH5jtUcIG06LiIqEqp%0AGDDbrX1p8HUTbVKFa0xyQ+TXS3tlnuf2cWU2V5WeC4NigjAvr9OanTGep6WYDJKmbRURkVqXmxSL%0AJQUlxdJae5iAuzjtdXWoaba85p/mJz3XtC/U623ueT7PleTOvuSL1q/pGOdLxuy1ND1ufRZ52GfR%0Ar/OYNqxdCZvnbhYLi4MjxsuWlGaoiKUIotWgLtyW1L1580ZVsbhMiMg5Z4GnCv1nq/H3/7P/DJpd%0AhAU+34yK89lRQi2l89X61SbKVHdjm/FSZtDyjyzzOeedAWTrND895YxWIjKMiek0f/bZZ6f749D1%0Av/43/oNf+at/+S/9hV/a7bpwGl+/+cF4PL2427+8ve16p5pUE1nRcrL6H2zur2rpHFedDVcP/P8j%0A69eOlgO2x7tYv+1b41q/We6ftj6qi2O7uMMhbwwFQCBGgBjnKorMpk0pVahnQ6qw6G6cQ+21Y35c%0Au2EFMdLSxdrkwdNxnqbp6fFeRPb9sNvtdkMXQhjH+f7+3nsvIj/44vXnn3/edd0HH3y0G/b/9t/+%0A/n/9X//Gv/pX/2o8zcMwHA43Nh5EJMfMLJJMtIsIlySWYv0WzAxD7LF9UYA0pTTZM1ZW9gQDoioq%0AiiRJkkxfQURwOTGz3XqmadXch3x9deiSmFkN1frK8YEtR0NLCEupA/IKL25vXh1udz337EWjJhlj%0AqIm4ANC5zjlHBnmdoooCk3fWSiM3XfB9l1vRTlPGJPPOey9Rp3B8fHx8eHiIcwohEDpkcs6Tc1Cs%0A3yApqYC5pVXF3HkppZQoJwUpscuwrpIUkidm1Jcvbj/62od3N7dD5/dD1/W+9+5wOJj1673nzhMz%0AszeHr+ncRjC5AmrNc1tdpCXaepx3ty6kLhfPh0ZAGlO1oISx65xup2g9oXJCMgAR9H3v/ELYljkv%0AAohSMKV813XMvjE+CYh67+3V7IbOOUcmKYiZJc7WfUpEGMn1PQAoQKr7WpSIvPdEru5iRWAAQgdL%0AIYbhh28RMjl3FsnWr41fNWHeGVBkF4NoTJEBAbPlhKWBESIyrTxoZaJ0Azy24jpl0QyCM8spt1gd%0AbXYrmC8E1jdAtIw+XVu/rWyu/26UlfZ7RGT2WlSriynQUJRvLLqsqq7s83xztvdccVSzftcumLwq%0ATexXLjngtSnQOqfz5o0uS4qLshWvx37PBUS+Q84LW9Q7s7vy6uMSjbk41HrwGVzthjA2r19nvn00%0AZCMFBBsOQNtHLo4JBMwBg+UpdQz1nq31y+w2b/T8UTWT5p3yRkDEvAPW1q9qRp0AZNUYQowxHp/m%0Ab3/y3S+/ePs4HqcI6kgEIkAqBkZStY5SgkBWHwcKooAIpEQMJmAlGb6dlPZ1Zl4WXupUNUWtTRkw%0AQ98BInIpMhBNkoKIEOU0QyqdwwHAOQdJAICMdSiICCkyO8cIgOT45cu7995778/+/J+/e/kqJE0x%0AVOuXiNm5HLYRSSmZ09b8vwaeb0tggJrYRHRKPvnSFjilpTlNTd5ZM3xo/Uktraz6qK0VyYWjNlTd%0A0rZ1IarHInfOhZRm51pLLaqaoVLX91kezRn4CnGJwKqqJ38+SFjzhPZubUC1EiciFofDmcEsF+4J%0AAG0cuD3fiLOdLjsuAvhBqdk0HbJlBabC5Wsb6zdpitNo6koeYGP9boZ6/jolgLHMbZVQpcrs3HuY%0A8S/PB79Z3LMLL/Lw57yT5wxwnRm1csWqLpWPzZtu9U+4JHM39Hw+5ut2it2z3VMry3R7PoqqOms3%0Agogs4oujCzKUiMQCF7TMMuY+VMuWXT9DG4fWehWroqDtr1lWNf7+9gUAchDfUDTbrEJmVkWA2FKM%0AMdDaxs0YVigL0xRdLKPNSUpiI7SpuThj/84dRR/6g9/hIuN7/rhGsvV7BAaFEl62M9GWzhi7KoqA%0AuZYt9mtFj5Y3BZfS9SvltHyhdUPWVzAq8s4TkQqGlP24VdT1fY9MvutijE9PT/f39yEE6+WTVFIs%0AQWlYVY+oqpTUBgNpAQAgB6qZWAmtqF5VC2aJpW0Ygr9TBdWIgKCUICXQZHWLqETIjKqg1cmqqpor%0AY02PNtevlCZzVTplJSnZk5Z1zKzIdrEKqKICETIhI3XsPLNnNp1JSpNGBmRm7xx5h0yGPgmgCiqS%0AYkQRUcooI+ih1igDoQpKgpTiNM+ncTyNYwoSQvAeHPtqVwguSmdlMuZCa6nIMIdNOQFmBOeALO9D%0AM4AZinRgRk5Jxi4iqqYdrkyU+uVG5FQyu0zwDQ1seGD7oaXMxYhtTKYqS4yYzX9SPUHNmHNAEhUV%0AmUi5vAgzd11HBgdaSrAUc+tas+8dgBETIlp6cowkQEkRmLrOVT1GRExfRykRct2CeViNNzTiIMao%0AhkKM2TzOmkHucG3pVaCACokQwFyooKiikkCiWmmgqLEuxFzLmfe8ZIduK9GqMlTxgXNNsv1FeaRW%0AjUeAtfXE1kQrcdFqZMAlhmYYy1oUjnZly8ktwWD5b6GT+kFL3aCuNVooNtXy0K/y5KqBwLSapC6k%0AVRZudf7qpS7x7fVDv1qsYptL/OzpqzNhe3sqYkE3YFfNqFrD9eKwn//mmVHlD1cyCVeLsv4ei37T%0A7vp3kaEXaOyZuEeW6Qil4FZEjOUTq4hStmOTqtYe1nUCq7OPmYlESu/e88fVHsi236B4kWDVVzZv%0Axsq+2vWq5a+wSG0hIiGodal2piqkpNboHQjJMYkTEYAoIgqQRAIqgbJxNgAojHSeZyuMcuQAsvna%0AFjOYG9GYf02fiaXAKqbkY6zTog3yq1X0eO+hZG7VsKGeRYDtjevaZT6Fy9oVybtF/K7/totel9sM%0A142CrWcGMMAq+Qsbrgh5rlxZFGq7h1AypQUQERpmPoYRGoDoc9HWPgsz9kE1HLCdloasLryg/bW5%0AZzkWTa/E0bYGcJC0udA+hDAZEIxFRyoLMYfgIjLyIFkVphgejk9GFVjctczx0ovAxpCra1Q9vGeb%0A/UJ/o+acLdbUM7zi0kRtx1OPTfi3XmjJXPkbWIznPCdoe3xRUVIK2rC1ZwYGK8P4WsnM9vtyvmw+%0AX7lWBFICzfoKETlmMx2hqC8trfzj//w/x0Ytrs9oASFaHTGBpgKRV/OoVZU0JwFUbwc1vYUrUUFJ%0AV5tjAoA2pdAeTegBUNU690oSGY/TZ599prO8unv5H/6tv/0rf+kv/uIv/IJjeLp/++Xrz1OY714e%0A7m5u2GlKE+QWeuWGlrlmO5AUYFW0847CDy5xjXL86Qv/XowG1OMrw7+a/Rf5Jps5XG57oad9ucey%0A3Au9ZYDSpqNmpkYDFi6QV13XdZ1DxIeHh6enpxhjdYhk/pJkmqYQQuVTWHyf9q/FKmtPkeM4TdM8%0AjUfnXO88MzvicRyn0+l0OnVdB0Sffv8Hj4+PyPTi9iUB/Xe/+7v/7J/9P3/7t3/7sL8FAC06Sk7F%0AQpznyZK7RAx6ZMliTSlJKdKT0vco+6GUBFSwNeoM40pFJAqoxopdXN/OAFRyR42S/WirjFj7azZi%0AErNzUVUlLX4iI3BTnVBSslVWRZEd+Y7p5e3tey/u9r3rnAvTqJK08S9kWE7HaOW4NirvENHyF+cU%0AGbiz/kYh2BoJKLMnkOPxOM/z/f39/f29WXd9v3Od73yPjiX76dU0HgCIajNpFm+xKhBRhYgsjAkq%0AANKxQ5XDzeG9V6/2w67r6ebmZr8fhr4/HHbD0JFj13fsPZLhDLFli9cZzp41EDprvtJ+2Gwo6+PX%0Actryy5LG06gFSgWBVosBbEtv3Wi1lASnlKQAhNZC2nx/FNAuogJAV7SuyoctzKiCiCglD9PmSkoP%0A7RIAVQCIc7BzOmusafofKEAWicbzERHXFU1EVK1fO83UQWa2VEkrHm7nDYv2CSgaA/PK8LP+xra7%0AqzVQpYyYk6YAypWNYz9JHWcdXhVS+XBMRDURetNPSFURMpIzFkd3uU9c3lrLz3gBORyK+NgYZnVj%0A2n2oJhqsxaid6UqlfXuTIrSzogZn9goWW3eV5mP90HAplruG9rzc55INXOzzH0KGAsB5+BcuORQW%0AsVLCv1ACv/UE428Aqw3Y2gMXB9D+evHM9rTzkw33uE1+XiUL2JdlnIpARILA5Zv1khUNslm3NvwL%0AZ1xlM2Bsiv1wMdHBen+o2lPLT0oA1U4DERFFkWRu5Db8e5xSIghBZrFEIFZUMXlEaJjthuwg0X4H%0AC/8CAEgUBVVJCYrbSwGgiOkOEVPUGIMJ9JSyRsvceUYiZAJEkGJqGgwBW7c8EbBEEklSaMYxElHv%0Acx871eQ87Xa7vu9/8md++mtf/7jf7ZHd6XQSNZFEYI3iUzKIwb7vh2EA1RDC8XSyvK2646CY07X5%0AiPkTu64z/52uM02WDJTG+m1WXAFyykC7dm0/sPZabRxha2LIkAFVUthVbdgQG+u3JZi63ew+yy2T%0AKGICBQUiijFW67eov0hKFbXhwu5o5iE/nVqipWpqmBpWfrLJyFNd76lNTHz97q1NSOeauarOTVi+%0AnRPz5NrytdgKG1XWfvKMcQ7392/u7+8NKY3LoY3/CFYbc1Uxgc0hIm3g9MrlAKu1lvPTrvG39szm%0AuJqeQ02qUfPoZk0vWb8AsE54bkAZ1obus99v4XjLum9HKxkdXRrXicBlHyrlrn9ITtTthwMAGCSs%0AZYGqatBE6Mi5DlFV/7f/p/8jrNmxTX1s4DSxqYJLsADE11SQfIkqN2la+fys0tVdV3Sa3D0O6pvY%0ACQ48ggIoIxs6w3g6ffbZZxjhow++9nf+w//eX/2Lv/znfu7nQOP96y9fv/lCU3z54ub29oZYUgq5%0AyhdVc197mw2TCf8uWr90Dt180albjmesX80atn02KrzqlFJVaPoSL4+209vCD6UVDQiYI4UKSJJZ%0AiNX69d6rwps3b4/Ho2oyOVdxKVChJh6v/dm5tMM0abOWReQ4TuM4zuPUdV3HDhEZaZqmcRynaVLk%0A4zh/+un3T+PYdd1HH33U98O3vvU7//f/xz/7zd/8zRcvXoYUAbAOwFJozOVcdgeBUsr2m4iY1M6u%0A4iQgohnkGVBREyQEJGAqaPu5M7BkivVECRahaCgwVXhUxzkX3oXFBs7rqwkUYrmnqoHoGPdBhCXt%0A2bz/BDJw1zt+78WLVy/uDoP3zPM8CoioxhijChGxc4xW5KZJF+uXS/l9kGQuc2aeJqvPjgYXnATS%0AOKeU3j4+3N/fm9O27wfXdb4frExLQJMkUVHAlJKVrlUrDitsowoAewNSUtEUEUAk3hx2793d3e4P%0AN/vu7vbFzb7vu263613nkR373rGHgj5g7LDwvfyfai2QXEJP271jqkwh/Frs124N+6vlnPXaNvmq%0A6jRGrjVVT7OtCACLc6feAREFsAPCRm8DdvX+lhuOa62u3rYrMgIAVBP7XDlfB4MAhFJtEBstFTFd%0Az0QkBKz+L6ufIkBmR0SVGhuFKa+hqqIkR4gIUr36hiQNUPvZZJgUkQRge0eLd0lVW1zzqlu1i2U4%0AW9aHyQx1RJTG+q0KgGoWF/nPMs8AYMnPlopsjWDe0fqF9a/Vmq32uP3a6pdE9K7Wb8YSWFSYc+s3%0Ap2qjtOyZa7J62hZWtctUFz2bcoB6xfptCRua+RdRaMLXy9aoejkuZmKZ9UWxXjkmEDewXpunNyNf%0ARgLQEipuLjyf283+ra9L2pRHrrX2TfKzElbrF9akaEdr/RLllPzzgUFDUfUnFQSoWqmqodSsxpwN%0AElEVyA5Xa0CggKoQYxKR8RS/+71PX395/zgen8Y4a5rmOCULHzNSyV0iRQRUccgpZdAhImJ26Ay2%0APYSFYywYft5713lvGBkJkqakYtgN5lZidp0jZjJrVktyvvlViVgUIWbyFhFRwFL+gAid4/1+z4wi%0AUVCQPTr6qZ/9mW9+/JO7w8H3g1m/3HlVCMUmN6lh8BMqMs/zaRzNYjcDyTzall82zzMxEju7xLr6%0AUXFtY2NObBTFGi1HxI16r6orXejS0eydNumUKwNpSWKz3TY0uSaebQi3vcqWxrylltaeXyotzGqz%0Aoern1trcnFYfZ61iz7fY+Yfy+cJegLXHwb48zxHTJuaXUjDEihZUv7LWXMKJiITMTAxhmh8e3h6P%0AR2be7XbOOWudUFG4KgfIt4JVsnfLRs7fCwCsDcdm8jdz2C4QrUr9/+DHhitWim2hmFsKKe9rPUVT%0AHZ7Ffs/5bSn1P6OrM4PJnriB32/ObwCMwSLn58nPLY0lgFwe5W52eyiqTyUIT4xd54mV8D/6T/4B%0ANFy1TkStf2jnCAAEIcVUl0Eb6xcAHK4c2LDUYqFpMXXHyjodqEw9MLD14MZSk3Y6Hj///ucg+I2v%0Af+Pv/d2/81d++Zd+5qd/Mob57ZdfvHn7OSV9+XJl/VqfCcNYa2O/+O+89ftO20aTTdNlG3mVmXyh%0AQL8ekhvebtULAQUFVKopZCoIsNo8WbO02GZxV1tNjlm/KaXXr1+P48iMt7e3hjtl1xLkip0ilbnW%0ADmGxfs35Z38+Hk/TNMU59H3fsVNVVBin0XopjeN8PB6/891PY4y3t7ff+MY39/ub3/md3/m//tP/%0A22/8xm/c3t6llBDpcDjYDW2cLWCG2fYJVJI0JnH2HCWBNmYFAKIJrWCz5mLFmNTkUG2IglJ6hkl2%0ARizcn7Lzf9G3VmASEhWy9SsJALRC/gAUkyVF0dwYgCDtnB+8f/XixXsvbve73jua5zmlOIZ5mqak%0AwmXXp6xpCRh/IAs+MgAESZ69rYgFxuc5Rknee1GNc1TV+6fH+/t7FWTO5dx9PxiesIH22ZhFsvWr%0Aqthow2b9KqAjYiRVSRbjSOFmN7x69fLuxYvbm+Fuf7Mfus77Yehc55mZvXfOmWLlXNdqFVXSw5pd%0AbMT2Sv/Q3AsHLpi+iKg5iL2W7thYvy3wVUstVcfC4s2EhpUhIiIT58iqlPolRE6gGlOQREro2BEl%0Aw0YuPng7k1dalBJ5kyItiHrSCJA1/fwIBTBApmJj1XKjlmfWkVdqtBHXnaKqItFR7tJnW9X240YM%0AYaPWhJQ5Up1Sh1t3fvsv86I1mlZXy9uosX6xzkPLmmD53oB5CFBrD0w13+HW6msHfz6wDZktO7H5%0At7V+z4lwM+eb47L1C7mran0jLOX0rfXbfmgF/Zp0r1q/5y8OYHDEtDmt/bd9OzsF4PIjskjH9Tfr%0ACa+0Vz1KX3nm9hFrF5VxiTz4M+u3pQSANezzdV0jp+CUtTZygGet3zp7xsMBRUuCXZtXDHkP5pxe%0AEWuhreZRteJ346un02Swz/fHx4fjfIrzOIUpJkAymFOp9jwAIlrOSFqsX2ZmQNQU0tKXXqq8Mxq2%0A2C8oQW2+WnxkzlPvF+sXodT516xDESyl/jlbKkUoQLQd883NjXMUQoiavGfv/c/9uZ//5sc/efPi%0ARTfsxnGMScm7lGSapxhjdVhbGnOKMYSQRACgLbKzQ0SmaSJGSxEy6xdqKX4DTVfXsS5fu4yKK3FQ%0AqGTrqVloqWEa7daz/X4tBrshYwAwKJD1mfkOq8GUI2bgD0BEdFy1fQlCPbXWb1Xg23HWe9Z90er5%0AiKi67MHz0W6mQqsqvz5ajlTJrLV+jU5SqfRUVUR1bqgInc0aKZaC9oUhM6QQj8fHEIIhgRvUBdZk%0AJcgLuLyIrjwgm3dsJ6G+giX7n3OezZ/nFLIZ//n8nN/n4j3bAdcoCwCsrcoadwXRqMWsYEbVvr7s%0Ahbdbr+816/fa+NsXbK3f9SXLOEXigjuo6oa+txaRADlL0DETs2NGov/lf/IPLSnOyKMOOyUBoJoT%0AVQnCWJI1utDsklFV0NyJgGoUDmJKKRosrZ2JlF0+AMC0kE+hCTAaJ3JUQF8QcTxOn336GSr93M/+%0A7N/7u3/nL/z8n/vpn/qJFMPbL7/44svvd8iv3r/z3ieZAM2dXSwvKJS8oLRjgpSxCtf01G6k9qdz%0A+oBmM//Jt35RtqVKWnT0y+cj6lm4eGFn1N7M1NbL8G5FuDapG9nhqGQRAyy+zIQbSxtpSfxTqwKf%0Ag4gQou96IhqPJ0t7vj3c3N7etrxVVac5xCi1gIGZnfOYrQuLKjvvO1UYx8nuo6rm6J1C0JjMUT2F%0A+c39w+eff/77v/cdZn716r2f+Zmfvbl58a//9b/+J//Ff/Wbv/mb+/0NAOx2eyJi7wUgxWg5vVAk%0Ak2Hja6kIijEpADOLqiiqgu28WkTAzN73puzm+bHArJCgqObMCwBQgQSqRfrW2BFZaCVJ1sBUWx2R%0ATKtQYkUFZM68O1smqCKgMSVF86yTSs9u8N17d3evbm8O+8E5Op1OMcxTmOcwJhTH3lSfpNYHMpd2%0AZUx7235MQ+ftTU+nKeOLMDF5URRRQ/Wcpsl3Ay0pRi6CGkqGVWRhAXGpvT3rnmVmRiDyjiilFGMA%0AUUwRNB2G/oP33/vg5avbm+HF7rAfur7zh8PB946L+mNaLKOzEtDcIg1y7EMaILFWw9CqhRsJlyy4%0ATQZas0FsVfOStbtMGmTI+lMWScW0syhEZUobHchYXL3KUQFkBtUQFaFDry7vfQc5scI3/krTD7KV%0ACgt4+FL3C8kcamR7U9SmwAYJoogIhAsyvCgW6rMBYqmrLQrJYj0iAKshlhVytcL2PNPKgGBY38Ug%0AV0Uo7cQJipcIFUuyHoDlfi9TVGVZhkNENY8xYkkcyjYv2G2xhHRkzQmNSBaGKKoAAoqXjg2HrIvY%0AAjK1ukIdZPvlhvza2EXLh7GxJFfw72b3mjehVExTYcx5+QBgbTtVqsXm+/rcVfXKpRfc3Kr9d31o%0AfTIuctneopimuhEU9iJn35w9FIoo30zm+ZjPX3AzWm1HmDGKAes6NiNEXDCi28xnWC+QiMQmMAAL%0AMWSfpq69Py05ISICI2uSNgID7WiTSEpLtz0ASBpzvjE5UJU5ieg4zt//wRf3b5+O8/h0Ck/jKSSJ%0ACsROiJkoIQCkkk2BoBoNe48BwZGlLANoCg1lLkUNzvkcIkYkdIA52iMxzfOMmjxzx9x3XXGtKSCh%0ANfcufeCICJVU0FL8GFDJESoidkxd71VTCClBUk19v//Jn/6pr3/9m4fbW9f1IQQFShDH4ziX1onG%0A+7O0TSmEEFPC0szcfsqNyhnnOXW9V3V2rXMuh3YIqeTItOkbC500vcVzrR9s3annVGdHmxdQGSkA%0AtBo/VDFUrE3Lf9nsMmW1BI9FUyj+vqqBMDOhM12FEJWVeYU/r4roz7ZGdhQWy//6LqtDoqa1LBSq%0ARVwVF7UnpBTPTX1VVU2IkJm+ycocG5RSECaI6pzFDGrVbtNwfjXB0LqYASXOaRyPInA43Pq+s2iK%0Ac84SoetGrlZPriZrLIU1z9n4GqSNWrerT5edmUts9lygwBXuek5UixRrrRtQBU2SnOMyP9nTZDqn%0AUQGiAxRV3+okZq/Vbzb3bx8tkvuIAyyZ1Yq63jVt96kmwxTbMH6bedpQjSQUklKfT4hunucwzdDw%0AbkQ09eV/8Q//vjZHHbS2/uBG1rbztYlg1M1vl2tMKSV0fJEOGBYBUG6CiKDChhRr4yHEp/un73/v%0Aex79L/z8z/+9/8Hf/fk/+7N/5uNvhPn0+vMv3rz+Qc/06tWd7xhRmFFBisFlOED2qstKJEibd2k1%0AhqL/baXgQiJ/Cq3fzTeLJnHx/HOmudb5ml9MZq+52Popqzsbn8y5002toCyxSW1q61sxb7HcmsA8%0ATdPT01NKabfb3d7e2t6DCuoW46Zq3cK/1f1vLExExnE061dErA5knmdSGHa7vu/v7++/973Pvvvd%0A737y3e/tdrsPPvjwF3/xF3e7w2//9m//F/+X/9KsX+ecWb+WjZpSMruuiH/juRmTJzvLi7kii0kc%0Aq/Wb49XE7bQDQK7UajouAFACUcnu5Lr7qDKKZuYrGbO1khIUkSxZCbFaUGabxSQiBIqoDNh1/tD3%0AL+9u7/Y3+13Pjk7jKcR5jmGOBhHqiRmKzxsNJoQwGwNAaCogotVvx5jz2M36BUIllBgtaC+K1YkG%0AxLYb1bKsY4QEoss8AGTQbLTkOkJEdEQxxhiDqpImANjtdq9e3r28fTEM3WHYDbtu6PvDfu86ZuZu%0AGIZhMO2NgKtBUuOEzFy1/42Uyhy1cTe2bKSyi2Z/5S4jG+63EZntJsLGzjk7aDOq3OYkqyOLFDHr%0APWtdCgDAApb8WuOKVd5Y3SAAgBRU8GoFQelHjUgKKQkqYNmABBlObLlkXf/fioBWXgIqZ39lql6b%0A9l8s6BJaOl2VIZHUPkaNG6hOflV3qCn+x2r9Fvo3MFst4HDt/NbPrfWrkFTy2+XlNsdHY2VvJGZd%0A7nYpK41tjnbdN9+3M9nceZsRl2eg4QPV+gWAav0i5jaHG4ZzfpyTZZ2hzUs9czzziM0dLuwdXU6r%0AT3z357YT207dBVF1tmrLu+NyjkWZttZvcxNFUGN9sH10u/0TrOi2PWczMWc/GVBEEo0NS1ne1GK8%0AqfSa12xIpFJqyqqa5hRjmqbw2edfvnlz/3B6+vzL+zePD0khWc9sYiarqUtSAl2ralLDeiyCB6G1%0AfqtiuoTfDfdOS+x3HEfUBABM6L0HEEQ2QG+FDOuPiGZ1gOX0QUoxWeITIyFC79hCtXVK9vv9xx9/%0A/PHHP3G4ve13exGJSU/zNI7TXCp7TROwtcv41ylBwbWyn+xAAsM9spHbl1IQE1S1Qo1oSZxcVm6p%0A+4OSGoQAS/GknlU0LD9d6TlupWcb6q3Ew4BpbYQUrS/zwCwURJAJBFJphkpEKggwZ5ZLmEE0Couo%0ATdrOxnO5zvPa9lRZcfiGHjJm2ub8nKjWsKnCH7Jrr+Y+1PetC9TK4tbyzz+JSjP4NklERCSFaTrF%0AKM65bljypa3hSF1ryg732MZ+odmwlVtu5L7Bhm94AgBgzv0/n7hr8MjvxLrPz68zsyHFlJLhSNmX%0AJdcsZz6r5Li6bUyj/3qHDU22f1blChr9BBYUCS2zVE3LxuuK0tx8pQnX1ABHCEXoGQ+KMbo4JzOp%0AbSmY2IBk/2f/6H+vGygsMg5VmlZe0sC0OTazbIeW+EzuKrmyfhVAa0auqlavFiIW65dVVSUgwOP9%0A0/e///2d3/3SL/zi//Dv/ff/7E//1Ne/9uF4enzzxZf3b78YOvfq7o47AsjWr3XMXjqxUYaYZbS5%0AbLnz8oJmHbVvdJFi2t3VrsGf2MOs30397TP6QkuslUGszlBqsa8sp/38Phd3o+anY/4r4+UgUNYj%0AG7WjNJ5VUpFpPmHp9Csix+PxdDqllPb7fWv9mh1b+wBD2czV3MXipTPv3el0enrKaH4GYjHPMzPf%0A3Nwc9revX7/+1u/8/u/+7u9+/vkX77///te+9rWf+7mf613///lvfvv//E/+yW/91m/dvLgzJzER%0AmVqUksYoAGTJESKGLCKVtCy/wl6zNoTIfNMMdfLWOUk1I5YrgirEKFADnkqEKKAJVGVxabEhLCoA%0AIIGqNmlW1fot2Zlm/VpuHlTrVy2YZhmngiAMOPTZ+r3Z7TvvgOE0j2Ge5zSHFBIWCDEkVKDiKjYE%0ALXN1JBQEYqSUDDtEckco7xx35ueMMc5TnMYgikQIxHavuo7ZRxC10pYYAo3l0iP2fe9yzahOIcQU%0ACIBVQKHv/d3N4Xa36zt3M/S7odv3/b5Yv77vDdPbdgoxmAWYux2BEvHGR7sS8OvNVcUtnJk6NuoL%0Ae+pMXm7kBzTsaH1ta/MgAECSxbUKpMWrqyJFbJYXUdNkLeYPANn7q6CIJCItl18GgFJLyNCabykA%0AolX2AmKFWlJVsEx4XL0a5soUy12UQoMKQooRGmVoMy0iAkqxeKNhqY5eFVHbfjdNHwugaw1fOMoA%0A7Iil/NQSrYv1W81dGwc3QfjGkMyZzzmvRmzbgKpmKmqgPjcLqmuzbRP73SjB5+GOShLtYZQAl3ya%0A2ngfWuuXeB1ULHRJZ8/aDLsuTdVg8p/vAP4MK/6//b7ecyFpG2H5C5uH6NqafZfn1rld3nptA682%0A9ZWbn8d+7bzKPTYnt9bv5ob1ZRNoXeuaUbnmElqesz0kgZXXimhpzKYAgEy1e2VKhpggSJDdsGiy%0AF1NMEiTGFEL6wRev7+8f75+ePvv8zZf3b5OCslNAcI5A/n/k/dnPJct2H4ittSJy2tM3VNU595x7%0AyXspkbyixHkQqSYpNqWWWlI/Gn7wf+C2AduPfjHcDwb8ZthowH9Bwy8ttw0bDRtWwwABCbLslmWJ%0AbEEc7nBOnVNz1TfuITMj1vLDioiMzNy7hnM5HEmBwld7586MjHHF+q1RkEcoXVeRAASEJoAkIoYA%0As5AEuj0BwDmvMffIWIuFJaPJ0qR3++2WXScihTVFUaAwgS30BNOjk8WSDfbJIp69JDCPYpAAuVSl%0AXGFEPICw81VlLy8vHzz6qGqaerFERM+w79r9/tD1veY6ShAXZuhXwbYxxhbGWkOEzjnmkILOGEOk%0AgYJDKE2Onib5STFaNLPjIE3xhCaEmcUAs+GYR2TOxOV7J3G2XSTdGptQZFh+WgwSAJApJIazZlQ9%0AntWYCClOR4hwphjBjDxu4MTuy5buKEIVjPd4aGLGP45iEWcxcXFk5Oynp5Lyi5lMnEO0pMFZmrOo%0AEMomiYuBNmZm2xghjPNd3/fesy1sFTNr6nBhFvkofZasd3HPGxZGQIhOOrkGeDCSSqK96cjB+DtN%0AQmHNBhyOz8uMS4FjhYhUA6xcDGTiYy/CrIolTshftS299+AHGXRuKJQmWv+qi0F6G8AQPHLWpEFS%0AMBb0BEVX/pQmfzCIBol7ZhcytjCC75333rJIvvxFhEH+5/+7/00uIEEMQZMpS6WYnzSJz0hlMuKp%0A8vTgaCkgBvackYdVH/qIYNT5PGjexYvI3fXdy5cvm6L5hZ/9ub//9/7ut7/1zY8fPtjt7q5fvb67%0Au1pW5fnFGg0BODLI7NWUIfjrZ2fGgH5jyYcv6e7zjkxWRt7ffCa+zuUo+n3b/WPOOyfQw0XwEKwF%0AA9c3r+ftbwkLg4dnU9rMvOkAIIyeXdvtlRYjonNut9u1bcvMi8VitVpB3AwKI1OOwfQifVb3alIE%0A9X2/2+3u7+9V6ql0rW3bqqrOz88XzerNmzf/6l/9wfe+9737++13vvOdTz/99Fvf/HHu+V/+//7V%0A//n/+n/5gz/4g/X6LIv9SKy2nzHHUnDjBNJgvZMRSNLWNFa65g1aYwxQIqYAEOSaHiTEeQIjmv8F%0AQDwAIWg3c49HYUGccGMGYoKGqHDgGKZHOYDgxyhelNsBJoGqssumPluvFlVNxGSgbQ993zrxjjUn%0ATkgxhIiFCd7JQCjqtK2TCUREzOBcnyzZiqIyVoM0oXNu37aHw8EHF2eTWCjI0W8/hL3W2AE5+jUG%0AAYCd7/ves0s0pCzNqqnrqqqrYrVsmqZqyrJpmqouiEgtn1WHrGFNdPurUhSGNGwj1DHfLMPKjTTw%0A2Mr3ORnBsbAp/c3pzJxeZfWPvMuUj8Bc25eF/RiaN5aJiIgJCZNjaEUIzIIiS72ibyQDg4OMpp9W%0Am3DOGDgUkVEX0lmQOhiIreeUexYAAXyO1ubERxhBn3EOc1ScMX+6wUWDrc9QaOp1gHnJb5yGq+k2%0AzHS/2pR0lgEyAqldMYqaaMcNheEAzVV5IkcEIpjB3fQ5X0W5lHay8GZLcap71JLP+wT9pkELd0Z5%0A+bSK2P1cBZSezeOCvk95y7kwP3DnFye74H2qTQ/O1WvpQ86i5NfzK+FFEYBj9OzAbCGp/n94RO1f%0ATqBfSEx2yrWFGOT+szM3twnNG6noN4CTgJNUoDwN/6slHJTBn1+c67kDpayv3lzf3Nxd3909f3n1%0A+ua668UTWGMEUR0YAvq1hoiABRDUn5lDujISEaWdubWFtse5oHm21lZlk1KFu+5wc3PTdQdmtobK%0AsjQI1lqbaSN07elR6xTMR/MuRNRoBaWxRGgsiXhEcs6RgWa5vHjwsGqa9dl5VVWA5tAd2rbTqFdq%0A21zEzOfJOlzbn5LiFKU2h5xzfR/iWWbBREIypMRpYBavIUzWTOAzXwnzBcwYw/sdL8NOlRgiFGK0%0AIckUWllq3+HVIgIsvXgB4rYHzSBQFk1VqXerxoUKgZFliE7C43WYr+p80WbE32ddGD07rPOMiU7N%0AFhHAYQwxwlERyc/QtHPzUxWiCldCmsNe2S1mLsiERNzjaFgTqJyUYZ5DcHKNlVUUhYhotuqEU3I7%0A6rT5M/I8zYI5jtEwTRF/YroBgNWWcHLzlECN2YnJunon+TUx9bGezxy3g65/DRtgDCYpQIo/ksYw%0AbdhTL1LHQH0iKQPSbGZDOGiDJ1GmYXwMpdPTIDrPLGF5a7OV2xRmq9aGymgoI/af/e//c1FWGCGE%0AN41G0Xmz8rHD7NejI5g1erhHFzAmszIVVob9EFGQqM+gIUIiAvG9czdvbl6/ft0UzS/9/C/8/b/3%0Ad3/s008+fvhgu7u9evnq/v76bLnYnC2BUKQng8xObUUECCgK+cMqUVPxKfpNM5crwI8ce8f6+28F%0A+p0KpN/FKMw2DAa+Lv0arJd1uD44Bt1AKXhg/SlwUeMY90Gh6tq2tdYWtgSB3nW73U6hY9M0i8VC%0AIh5IhscQ4VySyOquzpngtm0V/XLMrCAibds2TXNxcVHY6sWLF//tf/v//cEPftB1/c/8zM98+8d/%0A4tGjR8+evfjn//yf/6N/9I/++I//eLXaJAkxAmk2GgDQE5E16JKYmJ81KZFYBLtOSQAnMjHQSrKC%0AyJ59RAKMgEgsLIwChISSchB4PV9DhClQ8JNctxEEBrs7gOCBHNEvCgIDgkBpI/oVAXbiWdiJeBKo%0A63K9XJxv1k1RErE1Rd93ve9CoBVCDStHSIhQRrZA/TEZWUjdIxGJWDCKFQXRlGVpbImIDOKc2+73%0Ain6JSKIdd1oMwfLZSRqs4HcnQoBRbh2yODrnmL01BlyPgGVhmqqsq2rdVGeb1XrRLKtqvV4vljUR%0AgUYVMpbIFDFbD74V/WardJpXUC+HFT4Y8IQyNzCZfJ6TnQm9HZ95iX6OpKFZPkkP2TE/WGgP21DX%0Aa3Di9SCg8cXjZw8StMQQtDqafQsAgMV5H2ybCTBy6CqPkEzing8ChtAMQ7IvvWiSERukxmcAeKAV%0AIikQF6KlICGm6MdL0dMhzVeKyTnlLeJIDt4hNMzvhLcILUlMrb5WIER7pugrBGJwCGSVFowcQ7/5%0AWybNm9SQ90XCYI/KKd2vF06x9+foN71r6N20gtFt8yvCQ5yY048OZb7Cj96TPscVdQSvpg/5U6cq%0An8gR0t+cH4fZWyZrgKN0A+boFwYhcKhZQAgZQGM+T9ZVficjEA7LNedD0m35hVEfZbBORBKMTI/X%0AoyLrdcS9wgCe1YCC+773rdrjwOurm9vb++u7u2cv3ry8enNofSe+KpbKNUmcBbJkjNFs7WoPrf5x%0Ain4JhQQN5IZIgRCSpuy1tizr0lpkZHaub+/u7lzXiufCUFM3pSVrLUoM1ASq80dV/joG51g0iZpq%0AL4FBwFpCFGsMsAcyGoq2qBYXDx4uVquHH3282WyMLfdd2/fOeW+MSZ69Cf3qHOq5k+JdFaVNYvf9%0Afns4HESkLMui0MjPNURZHmbod7R+Zvld8v2e/w00M5veXIQxXhIjTAVxhSfpiY8FQ5iJkVF90hP4%0AXkQ8WqOsVF3XVVNrDBRjTGEsEeGAUCQGtjzeiynRnm3SbByOX8cxik71J8SbH4Uwi0eQKsGIlhP0%0ADWFTjdVnE8aTqHuQMRhO6FcZD5UFWGvVe6vv+6IoiqrSi8Or1TBfRjJNRMwjQeZUx/t+sgxOjVh6%0AfHJn3v186PIr8w+TO/PaVH+j1hUAYZRcyH0N1tqytBpodiKfSi0/2ni9mBtI5/erjD2Xfehy0+Wv%0Asx/3wpARIzVe5VDIqPYvgkCCZIODoWfuuk4QbFlXwStPhJn/l//5/xYRGYFgdNae3nVHVvnRM+PY%0A+GYcQNyT+mN4SgiAEA0RKPo9HA5Xr67evHmzrJa/9su/8vf/3t/95jc+fnR5cXd/ff3q9XZ78+Bs%0As94sBMH7FglG6BeAYupOxACwNdbl0Q2T68DzXrx1Ur/u6FejVeTl1L6a3xM7rutsiPYsEBWHgYp9%0AAPod7W1JaQmBwEhQZ05bojmENPGAiDjfqdkzM9d1Xdc1xBNLIyfp7lU0myTESs7yMPeKfrfbrd4M%0A8UhYLBYXFxcg9OTJE0W/zvlf+qVf+qmf/O5ms/mX//L3/9k/+2f/9J/+0+fPn2825xocsigKELVk%0A1qEI+l7PLIpafRbVOTN1RgyeUUm2ilgQGRHRuD6SAniGTELMBBolMNCHOGBp51IAhAPCydGv5qjg%0AYG5HEjJcQREt91iYVFktnplLokVdbtars82qsgWAK6z13jnuRYRRWR8gIk0kUxUlIqq/AwNyTEDg%0AWQwRM3jvIZgIGWuNsSUAMIjr3f1ut9/vHXtEVPSbmi0z9EuIuU8UgxRFgSh6pnvvFf2K6wnRGqoK%0Au6zqs2VzeX5xvl5uFsvz8zNFv4JorTVFaa0tYnYHjJb2EISalGTn41NnJK+ZHEVJLZkzBPkGTEQ8%0A/zCpjYjyp3KeI852qBgA0sLAVEnmCUzRVje9IlSocNUNZ8/EskiyTZ4OMGDR2UTUrFtIAgy5SccR%0AtK8K5rHoPfgMiwjEh8enoErKwrGXMDMR2ThBCf0mV700mHm0iwn107NvGPQMJ0/OiGEGw5MsEj1R%0A45iGc3cGTSdVzb/O79TPOX4O7ccwXzNgbGJLxtIWPfXG6BcRyRyHizg7GSclTQhE9PvORyaPH72e%0AL/v8wwT9zt81uf9UY0yeoSS7zRzjBI7eCcn0MApWGN82XAaQCYRQoo70VBeS7jd8zdJWZ92cNi98%0AjZbnAJDQLwAqFU0GCMlyVTGEyp68F+89d3r64NXN7f397na7ffr89fPXr/YH17IrqwUDIA4RmI0a%0Aw2qqPUHAELM6oF/2RISUZ+Lh1PDodlQSkQ/JB9xut1OLYmtosVhUqf4otlZCYQpbFIVmS0LxKgMC%0ABAIGQEWdVrO7maBTKurqwaOH67Ozb3z6zYcPHxZl3bq+6/qu79UcTKFL0PvFkzGh35DuqLTKHnRd%0At93ebbdbAKiqqmmq1Wq12VxSFmUgqQFzoTZkMqW3rK440aP826f2SwrqmWpLBEG3Z9J2qsFtQlza%0AsL7vD4cDIrIHY9CUxWaz2Ww2VVWZwirvhIhGwZwbsitzdD842pH5GTe5LevOcJ7mt00Ox+yvABwJ%0AMSPHpGmJMDJz13XOucPhcDgcnHMFmbyR6ZhLh2x+HEum+y2Koq5r9ZhTBqNpmsVqtVgsctqC0Rkg%0Ab0miz7HlA/pldgB1TskhgpGj8z4ZmfRhclzm4zP5OxlnmeEdAIgcFKjUQIUI1tqqKpqmqets10TC%0AkqNfOE2NnXNVVU0uKsMiWdpCjvHkE/pNPyn6TXrmbJwNIlaFMbl5Aos62XVdh4YMkT1/cAkR/f7P%0A/tf/KzAEImYseMj5tsm4S6aOyCcDji1iBNJkiOHsjqH8MVA39aGPzRUKYQIJDRlhud/uXr98eXV1%0AdbG++Bt//df/wd//jz/56NH5enVz++bm9Zv9/u7Rxfl6s/DC3rdCwOAxQ79q4R+j/oSISjDbcpAt%0A97Sq8q8w3tJZ+XcB/Y7sonFEoUSC5HZkb5D5/UbLo+M1Hy3DbQH9ooo/GASzzD3pr2p0VfamZP1w%0A6JSyV1XVNA3F4r2/v79HRD3YAKBtWwWWKr5VK2XtRdu2+/3+cDjoxaQ3bprm7OzMeXn+/Mt//s//%0AxWeffdYdul/91V/96Z/6K3Vd/zf/zf/zn/yTf/L7v//7h8Ph8vKhSocREYGcD4iVBb3vFQmr9TYz%0Aq84zMSLsk/UOJtM1AAAskEj5gphuT3OpSkiMQUGQo5sUZdihOSenUUkMAKr+N05rrvvN0a+6Wan5%0AI7Hn8Flqa5Z1tV4tz8/WpbHsW2NM33eCDFm0CUQM6LeqEhnRvMS6nbxnY4zyWyIiIAGn2BIAvHDf%0A93fb7X6/96INm6rOVOaKHgCG3DPIwT8KCAtbJKWiol9DZEDQGItQF3ZZNxdnq48fPLo4Wy6rerNZ%0Al5VlZiAqi8KqEzAhIDMDztAvzKi5BPXfaFXnHyafJzQkPy3yA2xOTvV6pq+TqE8I0kOR4MYtKB6E%0AhVN0doy2lxSThQQ7m+AKFva3jNvsZ8786eT27APdY+HoThxc/wA4hr2csTtxN0hg5UUX9WQ8ZTjV%0ARoMmo3ghEs09Cg1GHZ17AQKHTXZkkYsZVceo7MXIfyULwzymEcxKmj9EBBmisQZsGTyK8wDXI55m%0AfpKmzzmUTVco2mxD5G51oFF1vxkuBrWdOUZ9Q4xBQIHgAaj66rSWJkf20Y5PBmH0oBC+FQTOHz96%0A82SI0jpMjIxJfOGplry18caM10OsjY5dzNuZ/2UlO7G/U93vuEkkwAhCMd/v6eaNVmO2vGFKFkDx%0A7Og2MBIXJpKQkIb4976nFLx+YGfZJ09glmB5yIaRmfH2ftu2/aHvX7y6fv761XbX7V1XlA0DEIkg%0AgjAYstYYMsRpF7MPsjcCEPQupa7OxySJFJVPVZoDKCC+73tCcX1PzKvVqiosEanjjuJPEdEERcYY%0AzcVIAp5DtiRLgGgIBEmsLYjQWjJkBHxZ1+ePHmzOz7/149/+5JNPqnrRun6/P+wPBwAoy7Jp1Aab%0ARMT1fYpJqQLxzO/XMjvn3N3d3Xa7FfFN02w2q/Pz80ePPkmewxCfnU6wTNfnnP8MVHe2h0+tGeWc%0A89swuitqGSxrNNJVNhGIqJAGEb0TIqoWzeXl5eb8LKVpDVJLzwzeAIpSHQChIxzvHKplG2GK9yAd%0APQPfmaPBXOqaPkM+wvGiKjayQ3FGELTCw+Fwf3+vBoMFjfzqJ48MZIcIAYS5952aGdZ1rVktdR85%0A5uVyeXFxsVqtlHsMT9EU+419Q+axCQ1AMR6r0LwJycrHKq2f+RLK/+oAjL9OxypryUD3OPimkYjs%0A93sNR1pV1Wq12Gw2VRVySVDmnpDD0XTOHn2psvH5G7MZiYG7Y56qtDaYWQ0VEvrNe6pUBQCKwtgo%0AjWJm37u2bRnBCVeLJijwl+uViHjv/9P/7H8xGcpcBTo/tifENx84mO1VETG6S1EgZI4IN0QVrLrY%0ADehXGJCQKMRZvbu7e/XixdXV1UeXD3/rb/yN/+Qf/INvPHywWjS311fXV69du3v04GK9XHpwzE4I%0ABIKbgYSIX1q7ClcB4CT6zXs06fVkY4zL1wX9HmsbAIDhKS0+eqdgiIIjEqwWMdG7sBgyfjTT/U7G%0AEGfikvnbh0ckRUTTde9zLQrENdl7p+hXI1epKrjrD0qSEvpFRD2f1KiprmsRORwOeaLguq6VVDGz%0A6n77vq/r2sQktIp+N5uNZ3j27Mm/+Bf/8vHjx+2+/ZVf+ZXv/vTPIOJ//V//337v937vj//4j40x%0Ajx59rCef996aQqMZM7OP3q0AIBitL2LCiXQsefbsQYNkijLVxiKEaMlepV8YvCHjPQAQhihYW4Fq%0Ae1Cj5uqwibCaWVAW2EYyzMHB2YzUkBIkJk4SAERiLwH9+tqaRVWuV8uL801BxrsDEXVdSxYhol/t%0Al+b6TrmXAcCFmEuAiN6rOU3QFoIIAhljbFGJiBfuuk51v16pagYJUEN8pahXMKi1QbNlsqDRnKih%0Al8kUzVoi9gawLMxq0Ty6OPv4waOLs3VV2kXTEJFzLtovlcFWD0WYMJhSB0CVooakdR4/TI+cU5Sd%0Ajxk0wpT6y/zYGOhSdnTGMzXJX2MMRiInHhkQWASRQFOUFmQ0bJMEW1URBg0+JekVgoAiDKJefUGR%0AqZ6tMeCaiKbUC3HVRGg4OxiAmJ0LQQHmcarnTNIU/ULMBJ5zJ5Kh33SwAQARKfoFIptFdQ4amPHw%0AJhUNRo/xObxJ2VyPMp2cclUBpHykEHVQoQsZ+s3rOTr16TPOwnqnKxP1rzLSE/UyDJ4j03flut+g%0AgVSsbsKdR3v6lpLPC0D0/TzB6Bx9/Oj1CRs3zNrshjn6hWy0T9U/wSTp/pTjes7DzJcHQ7QOUIQw%0ARq1HOkIIpGZ4R+4c3RZ7lL99wnggItFg7xr37JCEMORwRkFAZoeDBJ+Yg/LExZwIIkBk2av40rnW%0A3+8OrpdD55+9ePPkxcub292ub8uqVsOeEMg95AsfGAPJ9jACa75ok9KjICpfoZYdKCrjJjBg0Boi%0AAPaOQfxhuxPvNut1VRWISAISzY8lRlS21hIV4aXea1TcwqBRg2dU8x8oCmMLEpGiqNaX55vz82//%0AxF/61re+VTfL1vW73X672wFAXdeLxaKqKj3BXd/3fa9DmaJeEZEtjDHG+165i/v7e0Rpmub8/Pzi%0A4uIb3/hWkoBLdMHATHcX6Gqa63Ech3y6RYRnbvSn90tuSTuVtaVzhIg0jC1FYKm0ses6hTSHfQcA%0A9XLx8OHDs4vzxB2F+fXhZE/yX6GRE/OIRB9v5wj9zo+2+Ot0LwOAiptSB5lHJq9x3YVnc7qEmdCw%0A7/v7+/vr6+v7+/u+70szxKzO6cxktAP6Felcq/l+mqZJ2hcAcMzr9fry8lIzbqopX8SrQ7US5VNx%0Ay8xxR06XOMXUOEUrmEcgGcZEY0YSY9CVccEMnU6YEIhG4CJSljUiapCd7XZb1+XZ2dnZ2VlZWlU+%0ApUFOa4+j/f9bBnY4O2bNzld1VAhRrFmp1hAkMu8OIuqdIl4twnSmlKVXjYvKL6qqKqrSLhYLZv4f%0A/E//JxlLNcxZ4hV09wZ/EhIRIQoD5KKlXDq58zYphtbjGgPuVSOauEwRM3sAlasCAmjMWyICluvr%0A62dPnjjnPv3oG7/z27/5d/+jv/PpR4/qqrx58+bqzSvuuwcPL5qmVvTrwQuzCZb9qCoAAGDwrMHY%0AEElF36fLfDWkr8d2+NcF/cKRs59AY94iQ6ZR0TLhezhwuJJQlgQW0ye7QRlqGPk6ioiIyyhvjPE6%0AYQX0qTwbeGbihWAEvGZPibSbbFE4L63rfO8EAYygBe79/rDV/NWKfpPytm3bFLRZSdXhcNjtdgBQ%0AxXAOeh64vt9ud13Xec+r5aZpmvv7e4XK6/V6uVy6nl+8ePZv/s0fvXrxsjDFL/8Hv/zNb37Te/8P%0A/+F/9Xu/93uvX79umubs7CK5hhKavu+9F2buvWNmQEAS73QbemZGY4nICzrvnFNNrwXD6o+JMdoc%0AACriZYBeRDgGuxpRKx6IPjKBAfSIJnwGJiAgpoCLR5oETc6th5ggMEp6iWEQIiNRsyeuJFktqkXd%0ArJYNCRwO96p7tqUBABbHzjGzIdLMEwToe1YxCsfonyDSHTrlwwAAPXgAzemLRMzOCxwOh+1+37at%0AD/6ToIxjciEVz8479KDKpuG4IwQBsgYRfeaIIpo5iYTYIwuSlFTUZXG23pydr62hpqltVQqiLQv1%0AATPJ6RdQo24pYY1U/gjpwMElbwgONdmJR00ZczqTHwMTyp4zN6DHJ0LaQQAQjRkRQBDBGGLwVtBL%0AL6w72wCKAcPQoxCCN4AMDgQpBpPQRcGAIk5YA1FSCLMBDoBEvFL/gJ1YAFhcEAkgIrNXOiPQgRCA%0ARyEAn6xD58d5bP8IY1iApMvKn4o3JC5KzziCYKgYOLxwZ7JF1EjyGX7kcMhABtpHzBBKNO0DRMTk%0A5wnxWMy4/TGgUuHSGP3mnc37MlkJOcQ9dT39mkPfVNs86tXAcCh91R2jaFWByridITrOW8FwPinh%0AwSwDx+hAOWG5Nzl3cjZxcrzOl41kP032xXAPAoyv5HmSJhsT43ecSR9CL/TBIE8HEQEaDJ5TRfPd%0AHd6FAESJ0uaPWEzHHGKWQChp/yYrQQKYGdBvMjgEzDcLCgoGzwIcZinF9Q1yMmEWRMMefOdd2/ed%0A27e962Xf9S9ev/ny+Yur69u964qyEkIBz4wYIhyWaIgBgksFAKqjjYgaKRFRYawSTQFGLx5BPDsE%0AFM2+YaGAAo0lBOGqKA6ubw8de7dZLEujYWe9ByhNWdmCgfq+8wzGWLIGgIFZ2KN3IILAAsTCZLS3%0AUlVlVRfGoClsWS/W5+c/9u3vfPLJJ4vlWgjbXXt7fysM1trFYrFYLFSF5ZxjkRB1BhERgxsMkTEG%0AgL33u9191x3qulQR+Waz+eijTzVAFCTrD5E0O1len0mI2qlg5WhhBCLM7abTeiaK9HkiPOW8ThQJ%0AVmD6PcEVRfK3t7e39ztEbJrm448/Xi6XBqlrO0RMqF11Vgwq/tQAh0eaeoq865o8cX34CkcDW2eV%0AHyUaEfCko3AwWU33a3DT6+vru7s7773NrD1mZ+tw+CrA6fu+d626+CYmU62gEXHdNIp+HYNzXp2+%0AQ9sEx2YlACdJIp3q+4QeZqMRXhDJiTb+5OhlD56U002+6quNMYjQdW3ft4fD7uLi7OzsbLGomVkj%0AVyWRYv4sRYtomBGxE69WBcPMYiLzIxARABYpRFSZyirTgTB9QRMg4lE8wCDgSJTTlkXu7ICIVkT+%0A+//j/1Hq7aCCjRs4nrFZJxE0Q2Ey3gzkOxuI8LjWKWgGS+wQQEGGlGhBcpM2ieaCS+j31atXin4/%0AefTod377t//O3/5bnzz6qLDm6tXL2zdXwu7ywaZpagEf0G9MvwaB8bYAmrsj5Zo7KYPPy9GVd+zi%0A1wj9wrSFEf3CiEdJZSBACUpAMCiFjDRI1JMMxAIYcBDJjGsjbYIfRyNAREAmJBDC5K4pInHZBLos%0AWSwHISLywo47lTMVpSmKQo0ZNN+aim/17OljQcTlcllVlYio0QsRlWVZx4D17OFw2G23267rEHG1%0AWin63e3vc/T7/Pnzzz57fHV1tVyuvvvd73700Ueu5//iv/g//ON//I9vb29Xq9X5+WXan96xiKhu%0A07FPBhRqNqPGoIp+HYNzfe/9QKOFEAJGVYtGQfDe9xqa4pg1uARFLQAyYorwRohAgurHCci5p994%0AukkT1+hxmc4Pw4CIRljRpoAvkBeLRV1Wi7qxSF13MITGkDEGUKKFDBCRxlQnIQH03jMIGDImSAdc%0A50QkJBAX9BG1aBsci6Lfrus4AZiYNjYFvmbvySPi4N0aBy9kHMmFwKDwGYWAgT0h1VV1tl598vHH%0ADx9eNmWxXC6rsgCAojAqF8z9RTGLXJopjo7w+hN+GjJcIVlj8iN2sg3Tjpv/ylnuLpgVHHHzjBjZ%0ALBYOlvbhLgIQ8MjA4lBA1DRaGLJGMkJMm6hw3afuiHhBQGGIIRsEAFAjpsW2EIhEIVdwEBMGwvHS%0ATYM2oTP6t0Di8YKXTMA6KQn9hsczvYrk78IB3ng4gkLzF6XzMlzM0+zEcZ5PBGToN2/8ZLLmL4Vs%0AsU0agyfQ74mvQ8z2yfBO1k+QiM16EdHv0c7FkZwvQjnCAMFp9Ht0ZN5+ff7T0R0R+jur4xT6jQtF%0AJuM56sWYk5Yx+n1H+ykYvM2HFFW3Gfd7/go+st4AIh2Y6H4hsun521X47AfPmqEGiRqVzgWrQvbg%0AO9d1fde57b7vO953/dMXL3/w+IvXb64Pvi9sKYaIiBEQjSCaqPtNbUCV7gW+HzRJLlGMqq7d0egA%0AgAJi0FprC1tYawtjiqI47Lb77a7d71bNwhpEAO8cIhZlWVUVI7Vt6yMPoLV577l33nsKB5lHIkQq%0AS9M0Td3YoihMYWzZLDbrT7/1Y59++unm7AIMbe/vr26uvWNr7dnZWVmWCn3VP9B7n46AHP1qRAl1%0ApNJoI+v1erVaXV5+pCJ1jlknJA94O4vtNCF3R5ZNPukIiCGIoC4c0AjzYeXKRGsKAGP0CxLjX+bU%0AABG7rru5ubm5ubnb7omoaZpPPvmkaRpjTNu2uYJuUt7S2vkjb7k5b9Jb7nlnVfmOlswmCCMk0RQh%0Ab968ubu7Y2abiUInB7dkzqtRvedy9KuoSQ0JrbV1XV9cXCyXS8chUVPenbf3PStHOPMPLSfGcOTv%0A/dWqRcS+7/f7/W6322w26/WyrmvdJu/s4AeNwGQ68kokKEfD1+hZbTMymTwonUlWvgGehJRUGsZc%0AbToSPrf/vf/0fzi8aTxQ2ZkwuPWrFlcEkhXYqcMjcK2CZDSioY4mkbBEU5YJ+hURQwUAqEW0eH75%0A8uWzJ09E5Mc//fR3f+d3/vbv/ocfXT5AkNcvnm9vbgHcxeU6oV8RD+JV651FzWERwcACyfvOyLFy%0AbHq+nuh3mEgzhEXiFIluyjdk+GeICpuTaf0aQ+kADoLMSIIBNLuNDGi2iMgwxdkmIp13NfBBGShg%0AipuXKL0IMrvO9Rq3wCCVVVXZint32B7291siqhaNol9mbvuu73s9ZdWiiZl13yJijn5dz5rpV0P5%0AaajDAf2uzhbNoj10T58+ff785e3t7cXF5be+9a2zzcWrl6//y//y//jP/tk/a9v2/Pz87OwCU3QE%0Ap7xFCGrFqgVmViTMHgCAbIGIvRfV/CZSGxS56nNLBo+i3+DNDog6bCG/qMKMEHsWA3FARIncJyOq%0AxSNEixkFOj5OJ2dqVEW/FkREVPdbIDRNU9uiLitL4PuuKgzaIA5nFvEhDrUJyk9yAiJOEKiwZVGo%0A8Nj1vQCrwzgjSXDCR0Bk5t7z4XDYHQ5936vHr6rvhpRJ2mfP6EOA+IG/p0CiIK7CIBHVlOLCKIze%0AIWBVFefL5cePHj28vFg39QT9qgg/N+ZJ0DfZfeXlLcQd0eQ2vflWmvC7w7477SqTG23OD9fJUxwz%0APUxuU+VMsO8QkOh7ojUEB8U4rJM2p6oQIIemIeftMVwxtCdOzPx0mL8IEUsyR+tRziOpeYcxVN8Z%0AGY1z+EmNuFGFqggmxKClLGpLmog5MwSZ7G/cZp6MeZZBap7cZFTmL80/TI7RyZH6lpsRUf1+Uy/S%0Ajp6PfPD+/UroF+YTLXS0w6fQ79EV/pat9PZn8/4OtR1rUL5f9AOBhjEfDej8QZMxDSKiy9lkUp+3%0Aj5hSPxpnQkLEke999upTtUVVBEE2YkfbLCqCihLY1HddD8H+uffivSAJA/e+713f+33r2Uvn+dnL%0AVz/84svXb673riM0bNCgDQH2EVNGa2EVcsUwIFHrRcYiAUa3Y4j4bNglZI21tqhsURSGjDH7/Xa3%0A3+0Pu7KuEJEF2TlErKqmLGtG6tq2dw4RyyrwCY69c855Z4JpExtLRFSWZrFYVLUp68pWhbFV1TSX%0ADx89fPhwvTlHa7bb3fXNbXvorLXL5ZKI+q4DADVe5ehvSRo6HgkRVCqqtpeIuFisqqpaLOrFYnF+%0A/lCDIaXhlegPCQA4RqcTypb/Pcr6x4T2UdCt4p0w45SW/Fy3ofckudSE2AJA3/c3Nzeq+yWixWLx%0A6aefagBRjTD6/vv3Pe852sGjFz/ovXgC/WoREefcdrudo9/8cYx+pEnSnZ7t+oOiX2UPEJGZq6pS%0AW8LNZtM0zRj9Hs0B8ZbyI6HfEwOYz91UPvI+FWKEjoiYYoY1TbNaLaqqCrHEEfEEZP3wMrJimDcJ%0AY+bnOKqar28AICLqIewtkjpm5kcDYkjRhFEmEqxgRCyNTLGH3ZirQUBG/ZSxjQHOWLd3Dkp+v8Qw%0AWrq3R9YLHCx2ktpaDRSDE6D4UAeyWmcgBaglonl/tX61Mj0SG/3tLXznlX97y/sv3HeSrXCEg8Fx%0AMBXdIYFhpcFGQIkIRofknEvDwamPIMTqQN871/XMTHbE9iWKoxIdTcLW971BGrD0kCMuHPz6lPeD%0A0vKozZs+q24D1trVaqXB7m9ubu7u7lTzrKkCk19BdIycjlhib9KukUifIXMDZuYYDJmAcp0aknp8%0A5sxTbOIwF+N3TkGRiuHjRvOgmy1OZbzRBEGHJA1SMGnz7D0755jQWlsUpUo2PBBzp01K3kHCCN73%0AwhKdgYmIkzNFjOyNKUBEFqIjyOp0RpQ5yJQkoe+YWiky4SnTdb0yWbExelYIABOTNE4Z0KhuTXvk%0Ag+hGxtMMcDensXOWF8b08Oj1U7s1/zVnpyDzdA0DFWtMD2Lso6jpeyw0eB8cwwPhXJB85aQ6M2Ke%0A+vC+/FC4LTZsUmemhxlPWfSrycmI3s8gmBzwKDA++btSJfmMTzjFyTmlQ/hBS2JST974yYe8vJ0+%0A5+vnLY15Zz1frbx9Tb7n41pOLbP8hvThLRzS5OuH7tlT90+u48Tr7p01S5DWYQ7/xkKN96knHwQY%0AryV4P+KgX5NTHyITEQsAMpJojkljEMBYJo1nQcGFNbyRsiiJWctIUtz0EMgjGN9BNrCp2fHtQwVJ%0AYJeWvVJmtbP13jthI8HxKqlnx0RgiMogMUGLcULOmNLqVw3zsdvtKMbfUgZA7b+0/cGV8cSMiIgx%0ARVkGy8QiBEosJosn0dvJNM0vHp2s2cXjLdH/h9uO3TNfupOFlxOfxAjxLD7Fe5Z57+bL78+CFp08%0AR8YSnwQrcgH3/KnEDSY8nK+0dKQCgGYhiWflke7/OZTT4yknPg/lnTR8wndp0qOUneQrt/lDS5y4%0AsWg721MikveRmWXu15NltGUe8owCgB2WQub6m6w6AQAkfxP4ngeOJCh2gZCSRBMyLgtCMLTwEwaz%0AHwSg3No7vYs9IDKiIUJ2/vnz569evKjr+tvf/OZ/9Lf+1u/89m89ODvr2vbF0yf9foco52erpimF%0AvYhHFPbOEHl2IaD0YAzFCAjCeezUyavzMuGB3jI777rhz7VIDKGcipFxC5FlJmEeh3oecBFm42Bp%0ACNou4Ad2Ewyhot9ptbYoNHlVXF0MAKwh+JlZXAryBhCMdvTwU0E3a0LAdu+6TkSqqmqqqjCm3e+3%0A2+12uzWmqBeL9WpTV3XbttvdoescIWqAq7Is1etD0yCF1EQAzjnv5HA4BOfhslRh3t3d3Xa367p+%0Atdo0TdN13eeff/7s2Yu2bR8+fHR5eYlk/+Bf/3f/1T/8P/3hH/5hWZYPHjxYLFaaiYeZMRpgMDOy%0AAHOwEQ0x1wyAZ0BgVtd2QeAYgyQ3VDPGemFk5IiNgZBikuVM+ptHe7aIIQwsRBaNxitXAFAgZHUI%0AhE1Aotk1K9CFEEhT0a9nBE8gTVkU1jZV1RS2KavVsjEGBdh5z33LziFAacooHIWenYA3BouqLJua%0AyDKzdL04D04QUcigSMgUqwG3nT8cDvu29d5jtJ3jGK1UYtQpAlChR3LxRUQhTNIEL05EOOYgJUAQ%0Aj+LRMSGVhV1V1cPLy4eXF6u6Wq1Wi6ZWiUxRFGStICX0m+BWXMDvENOmwY8TxPkcDfSNgciON4sA%0ACFGSAIb747NH1Mij3TpDBUdN10KAH88ahAY0KBohI4gAc0ymk2Q0J8NOxpdGRRSNrydeVq/4oOaf%0AEodcTZ0faUUIbAOAhqJKH7Pp0JvDoadAVE81rYqCTQESxXiUoWajTpg0O3Syv6JiJokfjnU8D/iX%0AK37DDThA8cmLJn/TMssv5sK4CSuZc2b5iOkNKfBVotj52st5nRD+6quqfyf9mp8mqRlHD1aT9S60%0A8IThw9CdJMg/fSLTu/jOnOOZX58M5vwKZie9ZngeVZIJK3NuU0mTUmPBGJZQ52L8IgDIzfKPFgww%0AbSjhLWMKEJi0zPwk73uS/QFKCNrvRBidk84xAB36w5Nnr77/+WfPX7643e+8YyzKwhRkDaCR4FaP%0AaA0Dqxs5MQWXNoQQZomIyBAZGgIRp7YhojXGFkWpaeqAaH/Ydl23321RI+gaAxpBpyyLuiIizbvq%0AQcrKMoCaHrHzImKRkELSI0QkC6awaNkUVdlUxlZFVW3OLy4vL1frs6Io9l0X+QezXC6NMew9EYFn%0ANARo9CAzxmj2egAwZBAxStULDZGoKSdWq02KBhw6ykDR4jERq5Prajzjp3ZfTFySmVoIjVbaePHQ%0AMXiT39D3/a2W+11RFOv1+hvf+IZGS1Ft54eqfxMln/ydr8z5U+9T3r41Um0yFi4zc9d19/f3V1dX%0A+/0eEUsz0qJMnk2kNVf/eu+VRUzGzzpiTdOouXhS/8aTdyApf3ZlMrAZ1zEpx+leWpYzFiVEOUkD%0Awsxt297c3JRluVw26lQo8g65/IeWSSC3VCboF7KVxjG6gfYDMRBpH7ALAEBKJiciEjPgAiJEsr85%0AX4dkqjCAXEkvBgAMyuXQGp1gypjOyThOPmSuv0BEJGGvTtZHeKlX8mqIiJ1/9uzZ1evXZ+vNd378%0A23/7d3/nN//Gb5yvVu1h9+zJF9z2RHB+tq4by+wEHAAI+yi2Cd7POiiIGE7PGfrN356Tqveb168h%0A+h2VHP3GI2jmkZ/liRytMBlOVoKBvidFOiISlokxzf3UddtoKr++753vNHNacvxWZDcsNp+1MKuq%0A2++d74wxGuAKAPToUrvlqqpWq1VRFPv9fnfYe+8NQVXVmq+v6zq9k5k1trMSd++k6zo1w24iXbu9%0Avb3f7bquW61W6t7w7NmzJ0+e7ff7s7Pzqqqub+7+8A//8P/xf/9H3//+9zUxUlFUXdcpYECg2CMe%0A7A4IFV4II7P3agJnCmutF/YuJJ1PG40oWDTFqIvihXXH6hwhQvANVgKkdowTc1CdRx5UcwNDDMFC%0AXfKDQhAADE7RL7AQAALWRVGYYlnWi7JaNc3ZRqP8995z33Wu7xGxtCn0JXpxIN5aa4qiqEpC23vv%0A2o6ZhcEY4wHFe5bAyjvn2t5pFErPTGQohvAV751zKELq1hzXSS7NBaMxqjTJsBcZ4oQZRGKPwOCF%0ACAya2hQXZ2cPLs43i+bs7Gy1XMQslDYY9QnHQR3QLxHJOLX1UfZlPAUsMr0ZQtjGqfprXmFGiEbG%0AzOmno2RqQlExk48a/exZiDSos7qACoWbckYtaUjmr8hJvd5uMvQix9DvAGIz2pLumfw1EGyOEiOS%0AmoRjcDgfwLwEtpsQVDsct8gcJuUNyEd+MuzZOBxDv+mecfXzyid/c13EZAtPHpyX/DY8YYQMMF2i%0AmfHzDMKhConzzr6jnEr5K+9Cv6k9k/X/lsbnjxwdpaPNTusnv3ny3sk0wRgVhxMqr5SOLMI0KfmC%0ANEgMQd6EJ5aHFkU+p0YjdnmY+slumvTXj40wh/0Yw18BgBfw3qsHg/fcOcfMu7Z98uzFDx5//uzF%0Ay5vtzvXeFKUtIvpNCN4agBhELSBbBFDbT8mJpzYpydQAANGE7CPWGoMA2HcH51y72yGiYlESYIKi%0AsFVdG2tZxAkzQmENxUTf4llEDCAYITJEjEjGQlEURWHqumqWy7pZ2rJcbc7Oz883ZxfL5dIDHPb7%0AQ9taazXpkZJ48IxEgFZRr6LfREzIoLoORit0rOt6saiXy7Wi34GEMlAxJVP5DfOpn6yBUyskh1Wn%0ApE7DfeO1MdkyCf1u921d16vV6qOPPlL0q5zVqf37ljLv2nxZTsr88DpFdt7ZGMyOxXR+KXLTsM9q%0A1J3CPqeSxke1goksS3T9VfSr6hNEdM4VRaFmzyGNiCZRGMudP3T0PqjMRym+7gPQ79ErmpAsipfB%0AGOOcU1dBNX5umkZi7OsPWiTvovMnRe0UYryN6FicazpV7Xw1Tg5TffDsYgMAtjBBSsfCLOKcUs/0%0ASkYhRPTeExKiSWo9f0T9APmyVyIoIpr4V91gJrLYgT6yCvgNIrKTp0+f3by5evjgwU/+pb/8u7/z%0A23/9V39l3TS77d3zp1+iY1vAZrVqasueRXpEFPGmQGaPaEAY0YAAKgepK8NYOLZ0Jtzke579Xyf0%0AOw3sHK6yP9ITHHx0ReaQOd4lQWeIgMCsOxwBCPWwIUQkLCFLEoAxJRoAdod21+72+33b7bW49tB3%0AnYuFs3B3HIIThnrKslQQ610vIlVVVavaUiEedvv9fr/v+95YW5alhm28v78/dC0iFpbKstbTV5P6%0A6pg0TQMAioSFUaG4MWYZk/7d3Nzsdruu6xarlQbDePPmzQ9/+Pl2uy3Lylr7/MWr733ve//v/9f/%0A54svvliv13UdtJpBPAyk+mwQSTaWaI30vWPvnSIMIAJGQwSOe++9JknKkYBjISLVAKr3MCjPNLhc%0AEgGCgLAIM2akPN9T02nVFY4IntWf1ieDMUFAMGrkFtEvIgIH1+DKmsLYVV01dbVZLs7P1gToufeu%0Abw+Hvu+JTGUKaywwAAZfZzRE1tqyACANSCYiBIQGnAA7xzHer3Ou69y+PXRd50VCOGhAzSjrvEPP%0AamaCgE7NzDP0izbYSot47ZrEKSBEYq8+xIACLIbkfLN6eHlxuVmfnZ0tFw0RoSFjrQn2fgqbB4GO%0Aqmrn9ECi/Usc4KGEJc3hUBzzqUfof34GT+4/RWESzswrgejiyzGMR7pBAyKgQEC/MeeN/gfjIyFv%0Ag0RsHGUyw23K0QEEYYNACD2VH4oMRMciP3MW0Cv9iogiKGOsmxZyrvOM7TyiPVaOHEwI+kYQoj4g%0Anoz4Pz+PTo05RAZ/wJrjGlPapEmr8nvyIzxHvzniSh/ywZkMQrhN1IV12v7JyKSiOv9T6DeFHX5/%0A9Hvqp6OMznyU3/6iUU+PDebk16MMt+7oNCAUhfECIxybj/wc/WrjOd05ZXg0DmkwHFCyDLEeixo4%0ACkU03NxIQ+WDZHIIeTXvaVwqw4pKXNfRAWTmGGV5NBqq+FVBNnvh3oEGs/Nw6DvneHtonz5/9cMv%0AHj99/uz6/q7vvC0rE9FvEI4QggkuzYCEmuRMUXcPAGpHXagFtQSLZYm7FRExoV9rCVH6rmPmbn9A%0AJPa9MhKCaK2t6rosSyH0ngHAFKpWLoBIPLOgiHhxFgnRExlbaG4kqOqiXiya5coU1WK1XK/XZ+eX%0AFxcXpizbtnU9G7RVXRVFUZAhIs+9AKhsOqJfi4iArF81yIiyNwTY1M1qtVqu1sFGRoYotZNVPiaq%0Ao98miznJnlIhyYWusYZA/I5oMvLzYo5+lYJDRL93d3dd5xaLxXK5fPjwoTJCbdue2mLvX7I1+Q4O%0AefwqmV2Z/jq9FGIRhR3BPKBQRPTea+jT29vbvu/LslT0C9l5nW+f5DSnNeRhnxUAI6JzrizLzWaz%0AWCz0CgOpTd2fIvqdb+qQfmV8OXvLYJsyfu4dut9pPWg4MSoERNT3/Xa37fu+XjQaUJbFe/b6nrdG%0AujjWETrpPCLgh9bGWuM5O+gSEh8VwemYSid6njNd40MN1QVPREQePrzUn+zICzGMSOY9DAai5Z6i%0AC9VHuxAj9NQxxgn9IgFi0P1OpPiZNTkWRaGSANf5p0+f3l3ffPzRR9/9qZ/83d/+rV/5pV9oqmp7%0Af/vi2RPy3hZ0tlpXlWFxLF7HiApMrU16fEQUZEQUmmajmk/SnBM9Xf4tQL/zW0U0WEJcE5kyKq9B%0Ag4hq0lAUgcggGqPWqaqhNd6J9169axRwqtJ1f9je3N1td3cafWq3u+8Pbd913LvW9X3fJ84JEYGM%0AiBgqUlCBxWK5WCxWywURLRYLY4zv+gNL6/rDIeT7reqiaRpBvL29bfvOGLNeLdSQARHbtj0cDnoA%0Aq9RWgzCDkPeOmYuiWDaNnnbX19fb7bZt28VqVVWVRgv8oz/6k+12a4xdrVbXN3eff/75v/wX/+rF%0Aixer1UpxkaoNRUQ02a+TBIoQkRH6tm37zjtBQ2QMM3tAEVEJvGrTIeNmGAamX9FvoHpxUjBmyAiO%0AssyQMbjvZiU9s4iHQUGqYe2MutwzA0ChVEXUWMIXxlqiZVXXZXW2WF1sNgjinHO+7/at73tLZI01%0ARMKMKJ7ZMwOCtZasBcaee+ccAWoCcOfFe6cNF7Uv6lzbtn3XsbBBg5E4hCljjgQHnQ/4lmOIEbSo%0A/IeIpEBZGPwyAFkIUYPtSecM4eXl+UcPHz26uNxsNsvFgojIGpXsFkWhqTIT+iUitSKZDG8a8JxL%0Axkw5GXnTI+gXYEpeMMY7kBk4PpIU99hED+0J4zBc1L+qc8OQ1heARng7X4Rxj5vEXsfCQfaFEDvo%0AJYow9OZEU1J7GCg3+ByuMydeIUeA3oftk2zOUzPmil/MNCoDPlREnzsCIFD02MRjA4hjyVE2fQNK%0Azx5hGNkgjspcuTc/QfIrlNna5S+adCo9dRz9zrjqyYvyFfh2y2d/jMWEYys/XJ+h3xEvMisfin7T%0ARLwPN5k3clKtySxR0wCKyFvQb2KO843A4zvzV4+qTVOfzZoB4Nij4KgyRr8wpgDz1Y44WiQw27/p%0Apyg2HRqf/ib06x1roj6t/nA4tK3bHtrnL9/88Isvnjx7/ub2rmu9KUpTFKawACGEtUQyEFLKswRo%0AK8IubFWVYif0q2Gl0kaOcXTJWgBg1zsA6A8tIiKIBq0EAKPot6nRGD0sySKRCc4+LJ6Zfe+9t4Sa%0AjLMoVZ/MRVmUdd0sNkDBRuzy4uGjR49sVbVt2x561ekl9Ot8x8xF1eToFwAU/RZFsVgsiqJQwT0A%0ALBaLzWZTNyFnEsTgfHNaOp6a45MbVtfsGh3ZHNkemqNfHKHfKXmPL+37/u7u7u7uzjlumma5XF5e%0AXmook7Zt5bTby6ndOt9x8aXvJUQ7Vck7yyn0C8msrG0V/SpqTegXMkolEbjmsmwR6fu+6w9d12mq%0A2GTiXhTF2dmZrgcAEDQSdRin6OSHlvk4SISBcJw+nEIiJz0+8rWRahOggYMyQGQ03686D6oBplp0%0Ahrfzyfk6PpUzq5nxzVPbLJSQbetUv8bMlQiGCPOTmiesQvopoV8AsBL1KnHnIGRh5QREHSLU/Sod%0ACgaMwmuPftbnwZwAEUGiRnF8RkZOERE1j4VFxIR+v/nppz/9k3/5P/7bf+uv/cx3q6K4u71+9eIZ%0AeV9U5my1LAoS8N47RCEiAS9ekKxEnUQQD6jk64Tl87GZeJ8V/DVCvzmjkPahiXlN8ltFQurHsGh0%0AGSc4gYiS+dXEUFVE1LcdEZkiaGaYuW175lY1pa9fv97tdldXV/f397vdbr/f39/fb7d3h8PBuWD5%0A7PrOd72iUNFpY5DoZ26MHkaFxpparVZn67OLs7NHjx6BF4umbTt15XXCq9WqbpqmXnSOu0O73W5X%0Aq8Vq2dR1LSJt26qcOwHUlPya0OqSqKpqtVgQkeYAuL+/R8R6sVCf4evr65cvX9/e3tZ1U9f1/d3u%0Ai8eP//hf/9HNm6u6KBHRmlKjRvd933Z93/chuRGiilF79n3XO/aAqJb4EXYKC0jYZSGzRuB7QvKg%0AgOXChAowMAAanPFkY3uqSZmTH1HELAwAJjqgigjpAvAe1PIZEVhYBMUTYG2NJVNbs6yq1bJB8d55%0A17d927H3muWiICOIumgcMxoy1ghinGssgBBJEL2Tvu+FgQwBQO9c37q2a9u2dexNSPltlFETZpLg%0AeSWIjj0L+5DRB21MD84pwL1KbYIuRSwaIK97g7w3hT3frL716Tc/ury4vDxfr1aIaArbNI2ya0SA%0AaESQrA1eplHfkm+udCUffJyhXwn0GEVAc/Mm67UpiohH74RnYnaRsRxY5DlbnB5MZ50B8DnrI/HU%0AJAyWH6zaAEGjkvKoHOO8Qobgiqw6iAFlSQjGiHl/U2dSq5iBZpgtJ/sYjczj9cCB5AgkZ0qmNWha%0A6QyLYpDnIEbKJkHcG9oq+Z0nSt6dmVqYAfAt6BdnGGaySCaPnLrh6L6mMFijODqICkdG8oVJGXia%0A4O8/k5MKAEyT7uC7+DkEIzQsszAIp1nYrxDk9D1O4eM3B4vcrFWTzQuZtGLylhT1E8YoAlNm6Xhn%0AwsNHxx8RQQJPp5UEB3WjUQBBVG06ns28Kv0avWNGXg9vGSVJvDiHvcva0hj3IWg5xEtwRALX94fO%0At7179ebmh198+fT5i1fXN33HRVWTtWhIBJkAQf3nDQKG0PEZuyguBoUxpijLgH5FPDPSoH431trS%0AkEWiga5y77QXZCwICIMpzGKxKOrKWssgSqwQwzlImu2jb51zJmSYMrYwin5tQbYsy2rpQVaLxfnl%0AxaOHH3/0jY/Lptnv94d913WdRmxuykqC+5IxRZECGiWpnLVVVYeoqwnJr1ar9Xq9WC4hUu80cUTH%0ADTJFBHGw/c+X4kBtJkH1OK+HADStciQvx5JZjsz64poSisyEACL2fX93t7272/a91/TF6kEGAF3X%0A5aLJad3Ip7R9euKOF2W8/t5FYBpM8e0F0WCEPfpsOkqUQVVNzP39vbq/2SgFG94Yz6Bk0w5RHt11%0A3f6wJaKmaRT9Ko+h6FfN5gGAg9fbhwXWzd+ePsOYkkxlqdpyc5TYvgWJHPmJiFi8gKQBR0SBWLsy%0AVwV573e7neYDU6UUEXnfj159utNIU4z6lqMhjoPEJaPPsmp5c+4mHzSAqNrFUS3Haj7CPzx4cJHf%0AabWr8W4NV0UDUpKQNgmiD0nOoPiZ7BhRcMg/BDDwYaNxQNSzwBARezC28N73rXv27Nn+fvsT3/nO%0Az3z3p//O7/6Hf+Wnf9IauL9+8/rlcyO+asr1oikKA8jO9Yp+Y7ZJI5PjBFkAiCy/h7z5Lb+Oy9cU%0A/UKS9Mvgb5OKiAijQDQ+zJIe6Vmo6Fc8I2KwT1IM6dk2jSb9RMSu6/b7VoWIT58+ffbs2dXV1cuX%0AL5OwrW3bvm+991HZyUaAWdnyIKJ2mtMn2DpaY4wAAUBZlvd3dw/OL43g+WbjnFssFl3XOdfvdjsw%0AtFgsirKkwu7aQ9t3h8Ph7Oxs2TRVVSrlUvTLzBrEP8Bv5witEruqqhZ1jYiHw0F1v8aYerGo67rr%0AutevX795c/369eumWRDRzfXd06dP//Bf/+GrV69ExFprTKGhL/b7/X5/UI9ijJorALUlc17Y8yB5%0AUb7Dcy62DxIvRBQkjCMTdL+BS5N06mOGfmWcWHzKE2cM9JjrYQAgzPy0I/pFRJOnekEmwbq0wLKq%0Ai7osz5YrEnCdBiLpRcRY0iwg3ntxnhEEwRhD1gBhUFAzEmoAL2QnXdexF0FAz63ru9Z1Xdd1nWdP%0AIXw0JD/zdB4wQsgoFYNM2IhRGSANRTImJ4MloQhbBO8YXA8gm8Xmm598+vD87MGDB6vlEhHLOgg1%0AFf167xHVDjqkUcVMoj9hoHGMzZK6chjwAekN6BdmVDq7bSyLzXS/OJ7No/WYTFnKuchTZAj4pOm1%0AAEMuuAnFlpggbpBI5hBoiE4RwqtlwACOEE+NJTtlONLMUiwYhPdDp/LRPspNAgBoMOfpURInCIfa%0A9L/5EXmKTx2NyUiAyADTQRsexNHjOSuTrkwewXGZXM9HA8boN91GRDEw3NuwYqhBAI4ZoA0689kg%0A4Ex+OtQJJqNj7y45t57vlPd59n3KqPs8nUQYbyLEFE3wJPrNd3Fa5PnNPuoz55VoybcGIiqHFKQk%0A2kwMmCSf8fl+0Wa+5zgkW5LhoIjoFwC8hKD3zOydmkSRd9w613t+eXX9gy8+f/r8xctXb5wTU5SK%0AfhGNR0AgBhFAZDbBp2Sw/tO4HkqZy7JUEJVOHC1EZAsqimj4HHJ3i1L2cCeL896Wdrlclk1tjGGQ%0Avu91cILsyXPb9951zIzikZAoJCRmdmVlm6apFxtjzHqx3Gw2Dy8fffTRR3XdbPf77f1+v99rNJBl%0A3UC0M6LCpvhGOgUh4UhlE/rViCGKGOummS+Mo8Q58GOmyAlOuj8XseXbASVks9eRAwBWczwdcM6l%0AeUfemKpywkmMCwBt26rlMyIGGB/tuhPLdHRdCX59OF4tI5SOOPi3EFGyfL67u9NczQam+zfN3VvQ%0Aryb4VfSLiNZa9X1TtYpaPs9FBm8hxfO354/k59fRKvK3xM8fNi8Tyja8GoLWgYiMDabj6jCoIgBE%0AfP935ZT2w0l9QL+zK6Oaf8QyQb8AYFM642BpE9EvIjJrtHcrIs4571kxZ7SU86rmGJpmQiWpuXpK%0ARFG09kQZXEC0REYhRNd13aF/8eKFa7uf+smf/Nm/+jN/+3f+5l/+iW8j+Ns3b16+fG5BmqZeLxpr%0AScA71xMBkdFElBH96qs18GhEv/iOOfiQGfo60IJc1Dfl5IzwpDuBMw4p6YxolKAUtF2C7kJTg5ZF%0AUdqQ2gcFukPLzG1/6LpOA8F9+eXT58+fv3jx4vnz569fXWlOoLZti6LQREfJTECPwNoWgmJMSTHl%0Ajxe0g2rCAEDfO+daRGTvwXFly+VyeXV11TTNixcvgKht26ZpFouFsQUVxXa7a7vOOXdxed5UZVlZ%0AEdHc9AqElKyrWMc5Z6hQ5kYzA4vI/Xb75s2b/X5fVdV6va6qanu7ffr06YsXL66urpzzfd8fDt2L%0AFy8ef/bFzc1NqNaUdVlVdX13d9d1fdd17ENGhIR+vfeKfhERDCGIY+/ZO6+iB90NuTyYRMRF7yxm%0AVq6FiEwMb6WzqP9Sat8ccUGmbdMSrotwDimBcHJYKvoFRCBBBhYAD8yFMdL7pqnrsjxfrQlFeo1i%0A5UhAfSAUrmMIUUXGWrIGFMQyCwMiWDSA6J10fcc9K+up6FeN4R17jOh3wnyLCCOwZ8ch45zyJYNp%0ASVRBhA4SGEOVIREpEFznuO9AeLNcffzxowdnm8vLy+WyEYCiKpqmsWWp+l5mTs4dYTchSpTB4xji%0A5haS+A70q9D3OIo7dWrOUwhOGKzJlRSDKv+a6Gy4X6LKSxV92f1DvwLdEIg80zCsA/ZjADPu4BH0%0AO+lgPq2UFX2Lc5xs7o4ylDmJIyJWG2eBJJ/NUUTy6dBJhAw9vJ1NGbj5MWsiIijRO+/Y+TvR/eZ/%0Aj74ob3DOe8nMTCusPUB1gE/txCB/GSRoR5qVlbejX7QGTrApx2s+qn06XcxYmfzhLNE7yqSRuXBn%0AwlmmdYVwxB4vj+CYb+TJhEr0MjhqKYqIyi4LAlLQ5AzoN0onffRMT0+dHpkB7bx9oufoV0QdmAQA%0Avfhk3xfRr2EvPbNnenn15gePHz999urV66uehayhQMzJ6+GDzEC6TpwIRXmQiCCL5rczxhRFRWQh%0A6qvTeJIBY5SNJINgjCnUALp3vVqcedaQGGVdLZfLslHdr3d9r+OhPlnifN/37HtERPHWUmFsWWnU%0AKiiKomrqsl6RMYvFan1+8fDBxx99/I2qXu53h+1uv91uVeK5Xq+JSK2PbFWqOTSiGipJUVgFyTn6%0AJaLlcrlarZZR95vPHWT81Tj7jBCRKrcQo+u4iKTrib5FORpp0D4BAOBknhPXrWR+KPM1kA5NLRS1%0AUMx8OBxu7m7vt/ca+mu1WjVNk0QVIvJvC/rVYZgQWyQUzwn9Ks5XbcdR9KsfjqLfQ7tTW4C6roui%0AUJmRMWaz2aiURCL6lbHfL7wHKU635WdceOq0fyyMp3viG/We5RQXgVBIDABmjPHOt91BwXDaFxKA%0AlRxddfO35G3+QFI/WWyDt2Y4d2ar8T3HPJXLy/P5RRtlUQigcR11kowIlqVRrBuXAqbQ9sxuck4I%0ADaobLSYTtEReMNmNGAB0PQNQ13WHXfvq1Stx/q9897s/+1d/5m/9zd/+zo9/i/v29ubq9atnBnCx%0AXGyWC2OQxXnviAhRfnT0+yHl60ALTqJfEbEwXaOBJur4CwkMFrYiYqJnEQEaQmutXlE9qoYvurm7%0Avr29vbq6evLkyeeff/Hs2bOXL1+qMFURJhFVVW3VnbI0iJgiXRUGLRn1MAFNaWPEZkpIZna9B3DW%0AFERU2UIFTofDoe/77XarsvaiKNCQLQtTFtvt1nkvIucXZwn9aqKjgAGM0YTA2gtDhQp3VePnvb+/%0Av3/z5o0GfF6v12VZ7u52z58/f/z48cuXL+/vt+qb+urVqy8fP7m9vVWIWxZ1WZa2LO7u7hQhg1BZ%0ARm0kc+t6L+yFnfeIKIQg4mLYEURU+3PF/HGaUER673P0iwknZIRyzqDn9CVHvzAm8foBEY9FymFU%0A9IsYKQsDc4kInldNs26ah+dnVWnBO/W6AgAKWXOYmQ0BEKE1ZA0ak8JQiVeoTSLie+69Y/V5Zm5d%0A37Z91/ea08KQMYWaAAw90ko8iLD03iWDdtX9pq65qNkWETJo0ZSGSIAy9Luqm48+eqi63+WyQcSy%0AKqqqQk3kaEwCHrkxm9pBTBSVOT8tM/Q7G9sjgCov8wMpjH/8VTIVwZzfkmiWOT9mJm/UmA/z6+kt%0AiKip5+YNU9uEKF8/Eolx1oWpcji/XxufZ9fz/ngAqrxmzAorcsgZx3zZj9EvYrCgyjs7f1deJo0R%0AEeX6T01iino1vDd73eRD/lNe0nBR5jSkH0wmSs53erKon9cM4xl5u98vmCP+YG9ZtG+PPTsvf87o%0AF2CEftPQTeYltzDEKFjRrwk65r+mvwnV0cw4Pz2LQcyIkDl2TtDvvPJUw6Q3p7o5KbmuNe+C/tXk%0A8vqrd+y9B7DC0rN3Hp+/fv39zz9/8vTlq9dXrfOAZEyB1iAaB1F2ggbTWKmFiNIEjU2lvjBFlW3t%0AoBkT8IhARJqjiACttaVy1c4757pDq2c9AFRNvVwuq0VdFAWDZ8cAJOI1hjZ4jQrhEJGAi6oobVFW%0ApixLJG+traqiKBdozXq5uby8fPjwo4++8XHTLA9te7fb3t/fq/vx+fm5tbY/tIfDwVal4hxE1NwW%0ARVGoX0zS+qjuV4NFLRaLtLRy+hNotbw7Rv2EZ0ufBYEkRNXWP4yDkCYsJxnVPlmlYcYpHAoDzWQ+%0AHA532/vD4WDJLBaLhH4Hs6kTUQC/bug39xTNd3dCv/v9/ubm5vb2Nke/MFOfYhRUpRqYuW3b3rUq%0A9VCsq0k6jDHn5+caAzyi30CKJ1PwPmU+9ROKlJdjpHKaFeL9XzpvLUIBcUBU6dV2e3V1VnZroGnv%0AgX1OLf6vWrIzTnMc4DR244eWo+gXACyEczzEqFJ9SMSTYZJSlNTEeQKAgI/ZR4NTo9aokZx1/Qlo%0AaqJgnRezqZP3LIwEpuu6/e7w6tUrZPmZv/JXfv5n/9rv/vZvfevTb/jucH97/frVM4u0Xq82ywWi%0AeO69V6cRFgEEimFdvjr6nczciUf+YmnB8UgtqeUiYmTqlp6jX1SlnQzSWY33o5ZF1pBBAs+9Cz60%0Ah77bbrdPnn357NmzJ8+fffHFF0+/ePrm9fXd3V0S8RZFUVVlUVTGaPRFZM9ONXvOVWVpjLFFYawV%0AFaAgkYbs4tAwRam1bay1VFhEZIDOce/FMWz37aFzRWUfrR5Za9EatVgmY9abVVOVRWmU6jFzSrqg%0AqmBtoY3JaauqMoU9dMF4G0Q0mIExptt3r1+//uKLL58/f3F3c4uIvudXL14+/uHjm5uboihKY01R%0Aqfpxv90577uuA6GyLDTerPPeOafwz6kWmhAc+5hyF0P6IglemBo+NyhoPXvvYnQBgiEfPSKm3Iqo%0Afnpz9dQs/nO+JAYKG+NOpQcJws+CKMgkQCDO+wIBBc4Wi7Pl8uMHl01d+65lYBDRYNQCwY+0KAwa%0AEkJ10NL4VCBCXpPNIHtmQc+s7m7MvO/aw6Hr+p6ZGcHawhRWpew+C3Cl6JeZHQeHi5RkS78yh+Da%0AIT4KkUVTWCIBAvR9L64H4WVVP3r04OH52aNHj87O1nqw1XVtisIYq+hXByTXSbLzOEa/+ZinIZ2g%0A3znrnLiQfHYmu3r86yiSQj6Pec05RUAZ6RtwjF5EIz/HPibLT8ABQyIixFjxiUVDER/RL8CAfnMZ%0AtcxiPs/z+M3PXcy0JUqx8wHMezdhHMO7TvwaByR4/M7R76TMJ2UyU8GSNovjPS8jW+vTcHRyPe9R%0AujgRYOkHguHKuL/vyGM/DEjELxO+IWU8OjpEp/qboifm4Oot908sn0MdfwboN19FKcZbPnrTB2Wk%0AAT610ZTbSstJJ4BmTw2FMOl1NUA/5IskSTpEGKdrY46L3p/V45hPW2aGx0qW2YsS74B+2bCX1rmu%0Al6cvX33vs88U/e7aDpAMEVhERAcegAKFj7rLkEMrol+MAduNKTIBIgMgi2NRfBXIoCVjrVXdrzjf%0Atu3ufr/b7fu+BYB60axWK0W/GBLWI7MHFjRkAL0wiIrwnS1MZYq6LpqmMVaMqUxBhW3Q0GK1uXhw%0Aefnw0aOPP2qaZdt128N+u92qefbl5WVZll3X7dqDrW3TVEVhEUH1+mr1mtBvcqpSVVhdlOI8RBdu%0AESG0Gvk7zqYAnCZiENSXYdZwtIABhih9+tWAMI4oJKHIzCJ0tPgNmXH0vs71moOj6zoUWCyXOfrN%0A65mXU+j3JH34My65memIgHvW7hwOB+XuvPeTmM8wplen0K8ukrIsVYmiZuEpRDYzJ/R7lLa/s6SD%0ALL+SZyE9XUZz8aHvPU51xQKGs5iINOeTrvYUxC57FwEc93aW0wLTr7xUwlxPrI2E5hrg9y+n0C8A%0AWAnh+01Gy+anrABg8oRGREAmDG4zPluein5tMOXwCKi6pjCCyMLUOw9Clmzbttvt/tWrVwXSX/1r%0Af+2XfvZn/+Zv/+YnHz9y7X57d3P15kVl7dnZ2bKuANg57zmhXyE6iX7BvNvv90PK1xH9pq8wzveb%0A3yZZlB1Fv+HEiuiXAAiQmbtDKM652+39y5cv//h7f/T973//6YvnL1+8bndt23bMHOO/G83Km87d%0Atm1FgnBERAwW7JGQXC+a/UhimChEBCDvexG01jbluq5LRtB85d77rusWi8Xt7e1+vz+72Hzj/BuM%0A4ITv7++rqrJFsVovm6o0FjWdLwAk1yNFvzoCha30GNNYGnd3d9vttuu60gb7FmYWJ7vd7smTp69f%0Avz7s9nVd7/fts2fPvvjsi+vr6xiysmQRa+12u+39oPtlBEXwzjk05L1XH1kPKUruQD5E1DhJpdos%0AwZyZvfc9uwSWMAsOpOg3zOY8ganWeypqRX5RFVUZ+lUPrphGWACQUFzbFwgFwvlieb5afePhg0VT%0A+a5FDGmX9HECBANBcWxIvX9FuwRAQkCgYaxBUECQEUC8923bdoeud71EpxprrdX4IjE7pTZSLZ99%0A4J8wBZNPZn7MXodOlzcRFQjImvygA89GpCrKy/Ozy836448/vrw8r2KhwlprCzPiJBLQPar7TUOd%0A7p+cZJMpwLHG+O1QIcIJf/SGnJ3NH7GAksVLg/GRHOZ6vASGPCuZTli8y98rIgRqVJMvuEznE2/D%0AMfrN/ZzzXuTtyQGGRthONeQVzqFv/i6tIf9p6CSpkCmikDHfc2r85xe1ChH/lvN74qn1lprzDuZt%0ATo9MLuqH90S/eSWTRZjl+4XJdVC73EwecqqbWYdPZtQ4et1k8xgqGB9bP2LJ3zs5DRERZbQOp4Mz%0ATkx9tHl8bAUefXu4YihJE1Txy7mhZjaPjEdqmFU4rf/U0OX7Ike/etFHoiopBLQn57nr+s4F9Pvl%0AkxcvXr6+3e4AyRqisiCyDkTRrwdJbtVGd4YEYI3RYST5j+jBJaI2ep7ZEZEaDIbo+poThKXrut39%0AfrvdKvoNut+qNMYAsPfsWLz3wEJEBRkEEBbvXde21gKKMRbqui4rawwSkbUlEi2W683Z2fn5xYMH%0ADxaLlfN+1x7u7+/Vnvny8lKzPLRtawsa/DmZAUDj/WpGANWGqWpaP3Pv7u7uglpbSRCYyYlwdCpx%0Alr0cEfM1EP7ylIxr9JDREh2j35w4gHIIjIkfYGZFv8oRGaTleqGZbExm93T0fIGvH/rV82iyC0Rt%0AGA0559Tvd7vdikhd13VRTp7HKHsNmoY4d8pwHtpdEQOhBQdAxLquNUS2DpSggTFN+6AyPa0S+n13%0A+ero4yTJlSFuuSrPFf2q8X9a5+/Thj+DJUGIUes7etOgAf7Qo+Qt6BdAJX5gEu7V4HGKLZNeAjOe%0AAFFtJqPOBNRLASEKs406n2DyK9O7QMADk+8ZgAjNbre7v9+9efOmNuXP/fzP/vLP/dxv/ebf+Ojh%0AZbu7393fXl+9rKy9uDyrbSninXOeOyKNZApkTLS4CycUIoZ9a+xXGCMtx576i0K/x40DPwj9Dqej%0ACIBovAhLRqEvMwNL5/r9/Xa73WpQqC+ePvniiy++/8PvPX78+HZ7f9h3FgsRtLZcr9dN01gTJGS7%0A3c5733nH7KJto0FjLATazYKuV69YtS+yzIBALI7EVKVdrTaLRQ0Gtvvd/W67bw/s/GazAYD9fr9Y%0ALdfrM8fgnWy327qum8VisWxKawA5nU9N0yjN0oDPuhrKoiYivaH3br87tPsDIi6Xy7IsxXPbtnVR%0AI+GzJ8+uXr9p911Z1tvbu6dPnjz+wee3t7dlURhrNTN4Vdf7/b5zru97QlsU1gn7LsA2IFT/eOdc%0Az56Zh+yjelaCh4AsCDGh32D2jCLR2AKJyCKBgCbCRURBkJnHms57uDMBG8CQvygqakQkaW3TFRTm%0AaKqn2bkNSNceLGCBeLFYJ/QLamohweOLosE8kiBRQL8gEmJpAgoBAHpwMe6lRhvtXH9o28Oh67wT%0AEYheEILQdZ0fookG5oC9V4enxH1q+5mDYp9jqLNgfYek4Zm87wwgsCOizWq5WS0S+i2buqwqTe9r%0Ao41iws9xptSkZMqyY6bvTWcnj8M/5jfD+FTAGRjIn8IZ1hp4mkzVlgMJC1G5JCfrzJLnjbKdKfoN%0Aagw/2FMpYmERLwJAWbafeOrEkZlTyFPRmI6do5BLV9Ms4FhkMPmQxlBE1IuAYrKxrN5w8wlJ0btL%0AkhcISJ7Fal5OxSmZTHrewbl5c/p85EqG39LsI+JR9Hu0kW+3fJ7EfH53maFfnYtTlpNmhsbny+BH%0AKSfnJUlkKFjKhzEcowsYa4BT89LjfiatyH890p5ACbMKNaRchn616IodeVuMbUb0IxzbZUf7G6qN%0ARb8SWhHx4pIllKJf10nv2Dnfenj++s33P/88oV8BsMaYqlT0q/TbxWiaqFHEtVMIgTkMzQYkoYLI%0AEhliZud75xyLQ0K0ZI1BCUlEAAAZPXO776KomqpK8wxZRGR2zkWLFA5nHCFy7/q+Pez3RAwc0G9R%0AmhgZlzzzYrFslsvVZnN+eblcb1hk37X39/dEZIw5uzivmlqVumSgLGvVeul0lGVZ17UaPxtjNBXi%0Afr8HAGut7/p2t6csuFfUFQU+Z7ITQ/TvsWwrXz/TD+IBIDEBaXmk3CWYrGTliO8DIoJGyVYTdEIR%0A6fteGSQRKYy1ZaFevklqDCekq/D1Q78SMwhOChGxSH9o27bd7Xbb7VYTXFW2OFpPSOOcySNULt92%0Ae1V1qO43uvVVm80moV+OEWe/2iCECU0nOyp7/PY9/qPijlM0RNgQjdCv852IqHAkF+vELv+pke73%0AKDEG86SMs3x9UI1vR78AYNWWI2xjlfQTMgcCGnfxYNGHJEMoNiJgVn9lVLNnAQ0Qq3x43mhh0mFH%0AMNvt9v5+d3t1vajrX/z5X/jFn/vZ3/wPfuPBxdn2/mZ/d3tz/aouigeX56UtmJ3zHbNP6NcYI5Lr%0ACv59RL8QuOE5PyoTpyAOjL61ZIAFBUC4c048d123u7u/u7t7/Pjxq1ev/vj73/vyyy9fvn51c3MD%0AAGTsqqmUBDTNsqoqPVxvbm6cgHPOcQ8AtiittYQWAVzvvRp6AaBwChteliWSASQWRrBVU202Z6vV%0AsnPtod1dX912Xed79+jRo+VySUTnlxcXFxcMQERt25ZlWVbNarWqCgvIbds754wxKsdVd2V1FiWi%0AqmwQUbO6e+Htbue6vixLDXvYt13btgUVRPQnf/Qnjx8/fv36dd+7u+ub58+ff/7Dx9vtVl2RNT9T%0A1TS73a7r+t47QlsUhQdxfdB1s0p1RFQWEPTPZECz4AQmfciCw6wCWp9CdmmMHUzoN0vtM0G/OTQ6%0AGtnfT7fbsCpCFGUQHpCGGAISaQ+7AqhAOFssN6vlwwcXTV2qkQV7p1ISdVvQvLqIwTQOdKWxpmUy%0AiIgeHLDq95xj5/3edYe2bdu+Z69LkREBBIRdn+krDJGAELJzk/MujptPfGo6ySyZAgmACUjYh4hb%0AIstFs1osPvnkk0ePHtV1XTa1EndFv+kIVCYGM0G4Ur+cN80RMh5DvxPueejRCfUjTuHBNN/s/Nn0%0AFEFCNpKj35xNBxibRqs9eqTtCd2JHwaf4tsZgMhmAI8TnTc45QDimJicBUygfdbNI/6rc3qbs5KT%0AtQ2jAIvIOYajk09NxvZUGR/x77Z8zlt7pLYZ45tfyW+YzCDij4p+UU064Aj6hWh4iR90Po55kbTa%0A/6LQ76mSxhlyTCJDT4clisP9eQtxjH4njZ/M1FAIfR5UcryAtUjU/U7m/Sj6zYn8kddl/U0fEvpF%0AREIrEMLm5+i3O3jnxTnfMT5//fp7n332xZfPn794dbfbCyBaY6oSje2ZGdAYSjmKScLxNPQlLiFE%0AJApBUhU5ONdp9A0yZK0tjWXni7LQFJoWrYi0+8PhcOi6TkTK0jZNUxTWGONBpGcvbIzRvE0WyRBx%0A79p233cHgwzAVVGumkVTFcjihRELFlk0i8VqtT47e/Do0dnFJRmz71qNeIyIZxfnTdOgQNt1Al7T%0A2KhzrzFG0zok9Nv3veoSlZ1AFjAGWHoI5w6CIeJ8b4KyxIpOdVLitJ4idNlEhig2iCPvJw/DIgzy%0AmizRUfpLRGCCyVjA5ITs/KFrfe9A46cIqDJApy9muf8wv99T6/DPuuSWzzDehupD3rbt4XDY7/dq%0A+VyQOTraukfm6Ff9ftX1Vw0G5+hXdb8/CvqFfMNivt9PlT8j9BuSHqfVm9Cvgv9kLgoDVfx3HP0C%0AgA3WlkzGGBYB8MDKMbMx6i2AzNkRwtFLAxG8J0Tl9lFEYTDE2MLxvBH1WQPBwlpLxe3t7f3N/c31%0A9Wq1+sWf/7lf+cVf+hu/8avLpr69eXP75rXr9xebzWrZWEJ2h847rVZESO3cRGTg7hEABQHRKFr4%0Aasftsaf+Ai2f+e2Wz3qlGHm6cXYbpoXOHqwtiqISEWABL23X7vf7vjtoYOc3b958/vnnf/AHf/Dy%0A5cubmxsRATTnZ5ci4kEOhwN4rqqKCNq2bft7733bOwbR0E5lWRZFaUyBiIddK4xqNoVB509AZIsC%0ACJgsojCbojTlal0umkPX3t/f3tzc3dxcWWsvLh+WZQ1Ai9WyKIq+81VpnOOiMOuz8/V63dSV975t%0AnYr6Fs2SiLqucz0754moLOqqqgBAz9feO/2wXC4XdSMi3W5/OBxKW/Td4Q//zb/57LPPXj1/4T1f%0AXV29ePHi1YvXu/19WVYiYoqyKIqmXtzvdvf3e2ZGskVdgSHfdbodBIFAPIPGDHPeIRprS1CpISuU%0ABcRw6qg1BTN7H0KTIJKmX9BYrxKiK4tB9CTGEIjP7UvTsSdBwxBWAqjmStSlJK5bBM70qwDAiAYh%0AxtdicezYGRBCWTWLpq5Xy6aqCgm+9r2mswLDBEZQ0x2hB/bMrJoCRgBQWzJAQotWrCB473txB6/x%0ArlgI0ROrJYAhBKUzLIRExAjsfJ8CXEc9CcTDIwJUZWrFkgEyiFhaMiQGCQAsWu5a1/XLRbOslw8f%0APnz06JEGNamK0hoyRoV0IfWfOoeHbeJHmCedlPlxO8EkaddN2OX5Gak8h868XiBKstVh/w4Mpv4E%0AwUwZ0mGJmKyXCUaaJQz6W2aJ6fEQMUSNgiihSH0x4lVIEXOZ6HVjUiTQnIwo0p7z9wBgIEZ0E8gD%0ALkwGIXHPyfL56G3p1dm3hNKBMpQ7pBqM/MS8KszQuIg/yroMh3u2j97C5SS71iNVzdTXACCeDVHS%0ATk9uCytcwgBqKyarLt58HP1O1iFE/14RkZkIVTsb/kbpwdtPOBkMuMLXhBVFxLx1+rK1/MHH8Vwe%0AoRVysG3Re0YdxPQPgyFM7Gl2Rya/mC9R/WAiScX4JhxkN6OnVDjLIBR7HKWd8c6Mdk3ChyWPjzkl%0ASXQGs1SFk9ZGEArJFmaoWZyIgLAAe/bsWEQS+m09vHj56rPHj598+eLJ0+f3u1aQ0JiiqIBM51zQ%0ATbGgZoxPAkEK5rVCiAKa5sBYU5SlLQpCUjthYSEhY9AYg4C+d5E0SUEkJP2h3be7w2Enwtaauq6L%0AqjTGigAG8SP53jGzJUAEcSzgvesIxBisimaxbKxB3ztGFEuFkbquqkW1XK/OH1ws1ysv7u52dzgc%0AvLCC2xjMuWNxlS1AeVpEQCyrarlaaTSQtm33h0Pf94e2raqqNLYwJRFZwuDmE2ctP5sAIEj7j4vb%0AjqDW9KzzHtHmVTGGICmqZw91RJ24k0wCJTkdkKD+NUQCh77zXS+ECvVFRMXfMVxZcWpLfq3QbxzP%0AcEiF3ISxgYf2oFp6NSVAVYCz9NFJMzVbYpRjMiDglRB4jdsiTu3e1R8ryYzUvy8UshINp9+v4bkT%0A/rFY8fEQf/uzP0oZz+/ccp6Vqntm74U9VFWdRCJq8/vOo/BPqRyTwrzV0RffLTsYyvugXwCwA1cd%0A5UPe98YggEmOeSPqDNMxQgmqicTFhZ/UnFuPIlPY0hRgb25url9d3dzcnK1Xv/zLv/yrv/yLv/Zr%0Av9IUxW57c331Glx/vl6vlk2B4FzXs1NuAQAAGJFkzGmFtyD+O4R+4X3Qr9r/xKFOhFGSmAcAhNFa%0AQ2Rd1xtAzQ++3W5327ubm5sXL168evXqT/7kT/7kT/5ku92K4HK5rKvGFLbrun136PteHCNi3/u2%0A7R0DEDovTIYFiNBaW5Qlgu29dPsWhSLZEhYFgWwsOvaEBp0DAGttUdbW2v1+v7u/u76+vr29LQpz%0Afn6+XCyKoigqS0TsgQpryqKu6wcPP7q4PFs01vte+1hV1WKxMBaZuT2EYNR1Xdd1LSL7/f5wODCI%0Acw4RE/rt29Y5J57f3L75oz/6k88///zq1WsA2O3219fX27td13XWlN77erGs67osqvv7+/vd3ntv%0AbFnXNRhKsa+BBNl5RnVJFUFra81prOABgEEMBcluRD8i4r34IeLR4D4FSaoEQkAIzG5u1JlTJclL%0ASKaQSUTG6BcATBQkgXgCFPHonUFalFVdlKumXixqYO7ZA3tQ+R8KMDB6Bx4ASYIlG4qoVWzwKTIa%0AwwwBoXfu0LVd7w+u75x3oiYcjlHC+IBmOSYkDdPCLAEdS6QiqacpHoOIoAhEMTmxJwOWDABYwb7v%0AfdfXdb2sm8vLy08++aQoisWiNsaQSQAswNoUsFTR74TQp9uSSP49N+3RO6OsfcDYk708AJ4TgCHc%0AMA1yN/wqMX5YXluIrsEzzMbB7vqd3RlR+FnXTJYS6e3hgeNgDlFJ8prnoxGvjBwaB4hiAlcnMqgH%0AEveZf4jL5nhPP1i0TThzS5paNo5AKYcoFfkN+W2iUcqyjo8eHy6+G/2GBmbClKOrCMcXeXznfDry%0AK/mJn87jeZmM/1c4jk+h37Ef+zAV6Y1pTI7MrOrQZr4kcOzonwxssnSd3xaI7vhBydCvRN0vjOc9%0A7dYjzNVYAzx/tV6WIb/7SHinlzX7QEC/LSfL5xcvX3//888//+LZ4ydPt/vOI1lrbV2SMY6ZQSia%0AWBCYgaMzhJq9iQhFGIasv0VRaAwRcTFNQKCZoqEXVa1aWEtEvuv3+/1+u1PvlaZpqib4HKoRLwJo%0AzC5LYIyxCCJCXpqqRPEGqSqsReLe7Z3D0la2Vk5gvTm/ePhgtd449u29O/SdiJRVWZdVVVXA0u4P%0AhcG6KBX9qk3cYrFYr9dqcZayWiDi+dlZZYtFvbRkrCXNSBycqKeTkoiMpD2hubgEAVU2ks20ijUx%0ALpJ8Z4mIj9gMACDb9XEVDVmLSIY2qK+1fmXmtm2RxVpryiJ5NWvQk5RG4Sjh/Rqi32F3BCEsikjb%0Atm3bKo+nU6bAHjy7sfEjZHpyFgc+yoVj1kkdE4rBU0XEGLNcLlPUKyCrG+q9B+Ed6BcA5GRNf7bo%0AF8a0hZm9E9UkIWo6zuGs/HOZ9A/LqKdlTq7lmNYB3hv9gkaBRjAAYC2pyjew49577pWaI5G66qdT%0AbVCSjDmzRJFTjkQRsWWNiAXY6+vrq5dvbm9vHz24/LVf+7Vf+aVf+KVf+oUC8f7u6ub6DbE/32xW%0Ay4bYO9c78dlJz5jFTBu4on8v0S+NYz4zg6YmU+4wEDhGaxEYu0PrukPXdfv9frvd3l7ffPnllz/8%0A4Q9fvHjxxRdPnj9/7r1v6sXmbFOWtYjc3+8650SExHiAvmPmnlGNRy0VAIIoEmLzinWOXeu0IYgh%0A1ajzvZJyduSZDbOaS1VlWVh72G13u912d7/f79frpZqqEhGSWGsZoFpUi8WiXjQPHj48P181tbHq%0AYcpcFRr+0QrLfn9QCrhYLJqmYWZF+ILAzEVRKPplZtd13nvX9a9evfqDP/jXjx8/vr26NsZ4z9vt%0Att13XdchGOZ+sVrXdS1I13e3u91BRBT9ojVq32WMYdDMReqPKiKItjCkB556+TIAGBvWLxEBe88e%0AnBfvgQNkUKOToC4C0Wy/gDqbQbg7nKzZMgiHYoS4yjxAdrLmy0ZS0AtEEgbxBknEoWMELMhYoroq%0A6qpAz547S4hEIk410gzixQMgAQh6EBIUE+g7KfolIgYEkd77tu96x63ru845773nzjtBMGQADQJ4%0ACF6v4hMXF9HvGAbocRUOQhGIMbHQO4r5JA1z73p32JdluayqBw8efPNbnzRNtdmsqqoqq3Dwp7M/%0A5VJSW7t8Z2EEyUkqcZRXOFUyNjTxSZKYpKNVYWaBPNnpIxjDMn823ZOGCAauiBMzHi6myMZRgKhM%0A06TB4Wts+rxr+sELclQOHr0tv4KIRHaOrPLPs64NbH3+N+mQFf0OmCczjhjVwg6OlUm22HyCjpZT%0AXEvegNFfjRJ0DHHN25DqmQ9LkhrkFyevCy0UYRxh4HQdIPpvTzT5x7gHPAaeJ3VqVflAT6gNvPeW%0Amb4iPiSZ9R3iOHdRpvsdoV+ZySe0nEa/cGIBDHWOJyUVtbbK42mphXOwEZih3wRRZGyxDKdXXWrY%0AmOzHBkRtJIzmekC/qsjpO+kd971T9PuDx48//+LZF0+fbQ+tJ7Rki6YyxvTea8uDMa0OeUC/iAiM%0AQsEdQgDBaH4FQ0aYmYWZRc2DMPiLADOIau2KqF5Tp1wGMYWt67pKEXcIC2tZBAb0a0tCADAaUFI8%0AiikMEZGI9wC2KKq6Xm82q8367OLBo48+Wq/PRKTdd56ZEG1V1UVpiwIdd76vm7KqKrTGe69OQMvl%0AcrPZaF7f+/v7ruvUo2q1XFa2KDRairUUU+mmWcsnTiRyxIMKF0iGv0ZM+owsjJBnplU783iIo4iQ%0ANQCgGZXGSUyy+Fs8TLr3fSL4zrn9fo+IZVmasmiaZoJ78xR0MNnpdCqywV9AmRAQzQKtETC7rlOP%0A391u17ZtstXyXZ92xOigIUFE5wcxk4ioxliTQkO0hQaAsixXq5UaA4uIoIEo03k/ava1Rr/pV8X/%0ArmcRKctSRDSiU45+vxr1/pDy1dHvnIOa3/n+6BcArEbcUmKUxHiKfhPKzclx4hH1pM+DkSaKrDMd%0AarOliFgxVzdXVy/f7Ha7b336yW/8xm/8/M/+1Z//+Z8F525uXt/f3ViQs81muajRO+d7D5yWbDhx%0AYk+Hk+PfS/SL7FWOCAPU8QBgbZnuASER6Q5913WuC2l1b25unn755I/+6I++//3vX13d3N/ft4eu%0AKMrNelnWFaF1PfS96z0aU5GA957BE3kgQgRjS41kLOwBQJhY0ItjZjXIUcyg7cnITe89qIcGAjDz%0A/e3dbnfPzGTwk48+fvDgQm119octO2aAxWqFxgrCYrFYNrUR7/uWHQKAijPJWhHZ7/ciYq1dLBaL%0AxSKhXy8MAlVVrdfrqii9933beu/7tnvx4sXv//5/9/jx4+vXb4wxh0O73W5393vvPXsAgMVqXRRF%0A27uu6/b7VkSMDWen5oUDgM613nsX5MHEzB4Q1AAVQK/kTAsAeO/Y+YT0RvEzCEXESY5hwiYiIszS%0AJksW01tLrkmYbNJ8/QxsnHdepCQE8YqINKLzoqyWdWPJIEpRFhaJ2TknzneOvZDIYByoUe7U9hUZ%0AgdAAIQMyAIt0ru9Y9q5Tv1/nfe8dICARkhURjv6bnBXVlU3UrRzDPit3oBwJAKB3iGiNERHD3Dvn%0ADm1RFKu6efDgwY/9+DfX6/Xl5cViUSfrphHo1UkimqDfHPTmXlLvSVhyrgiDcXU0fjmGMQLCGc/X%0ABNJg1P1K9mB+Z3o2Z6bTuA3Xg9hwFPUq79rx9467loqX4dl8cPLpG7PmQ9aNt1SbPaVinCmwFBmk%0AIWm10DgfY94ADikDZu8N1HP00nmvhxtmlydIadLO4JxARyZ9OE/fhX4RcRIt7NSrUxdMVJGOWMDZ%0Au+YdwROLYVJP/uDb0e9XK3mG5xR9DU+jX8gFEMcCwgG8A/2mNuejmsbk1HoItjwRMSgHgslCPtuk%0AedQriIoXyUD70b9H+TyY6X5Tg8O7NDa+cEK/roeu923bHZy8ePn6h1988fjLp188fXG/P3hEa8qi%0AqYBIdb8QGX3KTPlU96u9oxA/D4lI8SFw0LnpUxjXNoP3zhskU9iyKJTJ7vt+e3snIhqTuSzLQKwQ%0ADJHnEEesMEhkrJo9sXfOAzsAsIUpjNVMnLYq60WzOtssV6vN+cXlw4frzRkg9q0DwiImMjLWEosT%0At1jWKr/WUxsAlsvl2dnZcrkUkZubm8PhUJblcrk822ystWWMa5DWQM7x5nQeQFjdamYrRQBKtJk2%0AOPzNix3mGoc05mDSyolrYDj0aVQDIzYBzzin9m5VVZmyWC6XGh4lkcejKC6st69Tvt857dLzX78y%0As2JgzVCFiMYYi5Sj32HbIkOM+6XTp2OFKiMwBgCUqVP7wbOzM00ChIgQJa3vj34zcnHKv/rks+9R%0A/3uVU21IHKNzru9774SZdWOSUfHcV/ez/fDyVdCvlqMMD4zPrA9CvwBg1bbCswh4CLudyICRUZg7%0AGJ+RodARko1RCKpFVyoHjtcZg5qSJAlgvPckQCbmHXmPCZhxEf8eFYlsdTZWw5IKp6Nn59zh0B0O%0AB9+3XdddX18/efLkB9/74Z/8yfefPXvmnEOg5XJdFEVZ1gIanwytqVhhkQgCF8DWCAMxiISov+y9%0AxihmE9UADEBGAAEJjbEGigKA+06zDmgaOnYiHvq+F8+73dYY0yxqUxamrMrCisjdvdtut0CkMrnt%0A3W3ft77vNqumsNYYY61dLJd1JYaUDwAAZEAv0HsHSmIoxIdNeEbVthJTIpdl2TTNtii6rttud2/e%0AvPE9GyoAQE1fIBDN8VEnQ2EP3okP8EmHG3VfImJSielWDUQcPIoQCNGwdziiGz1KAQJSlUyaQIF1%0AO0KFE9A6xbvjTJLHSCieWSdOg0+KF+6d67xroBRCMsZYCx7Qe3ExLQ7GtyADIgCCUIj+AupiGrQc%0AprDALBQE2ANl0A8UbLRzijGhZZCRuXmXh1lQLMSQnk2mTQkBMrPrvdIZGFPJNIDppwnTc3QAT5UJ%0AFxtrHtlxTd44ySma/5Q/AqAHeWrwMBgAQdU01sKGjLhxFSo1DteHx1SlfKwvOQMyXEwI5zSUmDZ7%0AeMpPhjEOVL6qJevUEDTu5MvG6/9oA049njIcS3xYRIIL6el+pTonK+Tou46eTW/vzpF2HsO9H/Rg%0AWOdzAH8MEgfSM2PH0vrML+o9E0Zmwp38aZXROJzWU33lV88fyWf5KOHVm6ZtG98fqX8erXM4U96n%0AGbO3j1b70UeO/ppoJgBgclnWOBIkgAJ+yBagO0FANPYzQJRAKEETABEWAA6OrxEwAyIYQkBkD16d%0AcQiRSNXK1lq0BoQ9c88evTMgyEhMmmXQGjLGRGNXEQBDpAZG2mBGoKyPBtAaQxrownmyIQpUDHao%0ACU3YUDxJoytNrjnPj6Ek9AwhLbIpCw+GsYn6fEAAIBEwmAtYEDGk/2MJhtBjADwkGojxL3UnRcMA%0AVcLns5k8y4BGOzdop/UnFfWKSBGjOiX1NZzYxV/nMm+wzYr2TmXiBlBl6CMAAsFVM4mcEFHRb36P%0AftAK06Dle+yDGIBYvkYCBRiPZBSXMAA4p8bzqmIJ95xiJv9Uy1ccH7VyjTOidCXR/ONCw/cpVkUg%0AAKDmnRQDvie7HYymO+lr4M1lIAcjqx4zKE9UXWDFvH7z+vrVa0T8qb/8k7/+67/+M9/9qe/+1E8e%0Adtu72zf9flcW5myxLCuLqjSCYNsgmfo3CVzDQRLyRX31jX3sqa+7+he8S58HaU+MZxsAQC9d1223%0A+7Ztu8PucDi8ePHis88++94ff/8HP/jB3d1dWVTr1XldL0QE0Djn1X2XkTyAAPiOmdkiCRmVuROg%0AB/XX9ABIZJSOO3ZEIe6FYtSwhJzvKUjmLBmlL8YY17e73U6X0HKxenT5YLloAODJ0y+ur6+JaLFa%0AAYB6d4B43+23914TFVSZl2/remOMKZQUgsoFD4eDbuC6rjebTWGs+oswc7s/vHnz5vPPv9hut7u7%0A+7Zt37y5evXqFXhjjHHQVlVlitKQ3bVd33uNmkimKIpCCFXEKiIh2W+MxsCsoSlCbqGktBnmTjyL%0AaMz7tHEYw/ZlZkEQCYeiHleUFVRn2yzycDqzU0mS6fw4h2xLpoMwKOoRU9AdQlrU9Wq1WjWLqqoW%0Ai7qyNsT0cs6DB5WHSib8ZmRQVT2RsWSNoFHfqo7dtu22h/1h33Wu9577mGoCjPUxQJdkAUUCwR1j%0AkvmuwBSHxjsvUljrvTcMDMCdQ8SmqC8uLn7sx37s7Ozs0aNHTaP53LGua2NSyspBHK6usKlTabQx%0Ak/QfbcypMmOF+aj6V/t4SoE2rwrU3CNTGucPpvuHGngQweT3WwKJmcBzlfK8bZN35W0TBBAaY+Tp%0AbRM7tMkr0tfcKBSyDiZ12axtIRUkZirBdCrllcdXH3fcOsUInjr1Jx15J4xRPAA0xDdLawmzwFfz%0AOidXcpfpU73IW2iOIUM8JsE5pRCeoN+jazK/OObRTwqt3rPM1L/hpcEoNNyTpefK5/3Ua99D/TtU%0AMp7fU+vE65XBMC7IMUNwaRh6ISk1V55oLVsPR5uRk/dJA9MNMpbcSUyq54WZWQfP9Xzo+rZ1B+df%0Avrr67Msvnzx78fTly9v7AxMVRVE2NRjy0cUxNBUwHVI5TdbjI8VdZGYDGgMy8xlBBMTO9T17i1TX%0A9aJuqqoiROfc7e2tMicTS0N9WWENIqJ4AURhATCW2HkWhwDWkLW20DG3RoP0bi7O16uz1flmtVxT%0AYRGMLW3CwDrGaIxmT6TC9n2/PxyYebVanZ+fbzYbZr67u+u6rmmazWazWa+JqDRWValhcpPxc5zx%0AfI4YQVAmPCOPdiJ58BCkyOABLJIfpJl6JwH4KNqcSrrzJEA5+hXxAJjUv+oTKyL1ctE0jSrYc6b9%0AqA0OwNdX/Ssxjp1S/rIsNdqzuv4CQDDvQsoPjrQvPPcpvJEW5d8QUV2j9RXqi75cLtfrdbr4QWGf%0A9ax/d9f+rEHlqIwCX6Wp7/u+bVvvBBHVObyqC2utiOeZP8XXrSSOESIvB8fOwcvLyw+t2cZNreg3%0AZBzJzwMREWGIBjAJ/Q6EID+NMvTLQIhAHp+/fH53dV3X9Xd/6qd/49f++k/95F/6S3/pO/e3N7dX%0Ar1x3qKvifLl6O/oNlafDSXHvv6/oF6KAmTKvRdf6rus1Bdz9/a7v++6wu7+/f/z48fe+973PfvD5%0AkydP2kO3WKzW6/V6fdZ2DgDaQ6+5o4gK53zbtq5zWmEvDIJAaEzBACLs2IPo3ICA9+IxSG5JAFiQ%0APSAy946Z+96LYF1W6m6BiH3Xce8sUu/aerX45scfn5+tvfeff/7Dq6urojDqt2kMWoLCoG/b7e0d%0AbNZlWZZFVRWVc75tO41waAprrQXCzvm+b/u+V6ZT0W9pi/1+3x0O3vt2f3j+/Pnjx1/e3t4+/eLL%0Ap0+fXl1d39/fkxSCoociGmtNcb8/9H3vvACGXH+MoPyFiDjNXYSk7u3eew3MCIgmyo8jLA2pjDju%0ADt00jMDChjQMMmhQTYhp2YRlhn5Fmb3J0Zs+5I49+YKZoF8RIQEiMKDKKY8CiNLU9XK5XC7qqi4W%0Ai7osC/GsOaWExBCJoiUE1f4r+u29EJEtbFGUggYJvffb9rB3bnfY73aH3jtNAQ0AYAhCgOEB/SIL%0AsgSjwSwxb+rIgAQgxpUBQM8MUJhCGCwgovi2E/FNUZ2drb/5zU83Z6uHDx/WdWmttZbKsqRZXjsi%0AIhgS6uRMal7en6HPz91EQ+bPigbxGisaJ+zstIzR73HECwBRq8A8rA0DiIB5TMWkF5Zj51xe4XxF%0AoXpoC3kceYuliZtUOB6TAV1M6s/7MjnV0nURSa6/GENbp5/S9Xzi3kLJ8zU2jN6JpCDzpk46Mv2s%0Aw4swQb+Q6ZcmBtj5QGX1HzF+PtqLdBuP+WMtHga/2PRr0kSNWy4AkOKSH135k4ucnsrKZN7fsyT0%0AK9H1N8yloZwPTiHDwoKZtXH06tPod842pes5TZgPwoei3wkxSetcxoOcv25OdhAR4EgNkhI9MHvP%0ACf2KiOu57V3X+tbzq9c3nz958vT5y6cvX17d3DGZsrBlU6ElL+zEA4FFIxJcdvUkC0OUAshL4PY0%0AyoU1FliQNI5hGC8Wcd4d+g4RTaUndomIzvvtdqv8q4rIERHQAJKxpqqqqiwQEdgxs6LfwqDremFH%0AAtZopiVSdEqF3Zyfrc/PFs2qXi0WzdI2lTEGjdFdYwxq5AU0pmmaZrkwZdF1naLf9Xp9eXm5Xq+Z%0A+fb2tuu6uq5Xq9VmvTbGlMaKHtsISMigofVZjRNziMU6JDCHlTmJm1IVG21eGCGcw0kWKpI7jvLg%0AsxKuUCYhUhezYFHpnDrEiki9XKjfb1rbcjpjGXyN0S9AECATWUQsy3K/32vYZzV+DhGtY9KjYcUi%0AAwAzB2+puPu6rlP1r6LfRMYV/aq5OKjpH5p3HMpZwQz9zg/loWt/QehXotkjAKjxM4IpS1KGvCgN%0AIib0+xXo9p9bSXIondBk06clDftXQL8AEMKgxfjPIyOBnDSbGNIHEYElcfYTJimdoIKGBNjJsxfP%0Atze3m83mr/30X/n1X//1n/jOj3/72z92++bNzfUr37dNXZ4vV1VdgOt9dP2N1Q7od3Q4/fuNftMp%0AqKBLLRm6fa/p9fb7vaLf/fbuzZs3GuT5+dMX11c3iObs7EFVVZuzy7btvIPb7U4YidgUpXdd27bs%0AvTEGwTjPIgKEhJaFPYhzjnvnvVfHb2PRFIUGDPAuGNYyedNLos6FUT8UAhHuHffOOb6/u1uvlz/x%0A7e9cXFy07f71i5e3t7eLql6fr4nosNt77/3SLcqytnaxWBBRWVRlWXphdzhQYauiLOtSs955773v%0AnXPAwswJ/R4OB0W/dze3jx8//uyzx9vt9rPv/+DLL7+8v99670vTePFEtFptPAsC3e8PzrneBbxq%0AjBEaggwFF94Y2c0554QBgIzBTMsqmdUNMwtzxI8ByBJRp0mtCQGAo9KMojgjCrDTq0ey/1x3mrhq%0AyTYjRplfAtLDVxRgEfHK6jZltVgs1oulHgNlWXCMFoYGAievNsbaBg8s3HsxxhRlbasS0CJA23e7%0Aw6Flvt/vdruDc8477nzQ/Vqj5/EI/YqIkxT2ebYZkj423wjOC0BVlABg1frgcGDmytBy2XzjG99Y%0Ar9cPHjxQ0EtEwc8HBYK6XaEUWRpcvLTidBxiJi94T8KS1zNHv4mUSUS/+UmTNvLxqtkfre1IGwJv%0AhBI9yUOSDIzxCMcBh0+VCV8+e+MI/eY/5aIfOI0nT7Z/duKMfx3QoCqd0himARwYoKAbed9y9I15%0Aq44CpOP3J/Q7uzk/N0+9Pbv/lA78ZBfgFPoF0C5Q1N2lduaVD7rf90a/6alElCBOxIeeyDn6jaGp%0AETXgpfcJ/UYtWgzLHJ+a7OJQ3g/95hdHDMYxEYNTsPOV0O/E7DbfaJPXyZhKICLMCOQM/XovPqFf%0A76TtXde61vOr11efP3ny5PmzJy9evr66YTJlWZZNTYV17Hv2AFCQhaT7tUNab3Z+0jZ1AzZIg8Vp%0A5LAFgEH2XSsiVVXVRVmWJQE655waE0XdLxGpcNlaqqqqrkoAEN+LiGa5KQx670UcAhhDRVEUhdGE%0AvQDQLBfNammLylRFvVhWq4UyISr7szYEizKFrZq6WS5sVSb0u9lsHjx4sFgsvPc3Nzd931dVtVwu%0AN+u1tbayheqo06xBtrzTwtbjEwBQ7bVHSyUfrpGljI6eB+9z8xwhxFwPHCdXOd7M3oFkoK6IYepF%0AxHuvqYBEpFktFf3qIKdFMl/toYVzkvEXV/LtJlHmRRRU+rvdbrvdak8V3Bo92icHaES/iX9Q5qdt%0AW1UaJ/SrPzVNs1qtFEsHzgroK+h+j1KMoTt/QeiXY8ouREzot6qs8kXGIgB4HyKffwW6/edWBisM%0AAAA4in5F5MGDB1+tfquVUmaTNpC8WADAGDu0gwd6nZvQpM+ISICeg8zUOWeM2Ww2RJRcLNLBMCL6%0AcRYQUaJ67YP6Mz48Rte/0vj8eZTJWXi0qZojjoTz3mln+753vddjZr/fi/P7++12u7+73T5/9vLN%0A6+tD2wFhWVUaiwgAEcz13W3XOg3AUPQKd02I7otowDBz753mMZSopSQiFUGQAQFEICJkAmaJidQG%0AfoKIEEOdVFhgcWQsUn9od3f33Xq1323vbm7Bs63Msl4651rf7rdb3/cEYIxtmgWsz5zjrnOd80RU%0AINR1rcppz67rOj1F0imlAHKxWIj3qsw8HA7Oubu7u+vr67u7O++5KIrCFmVZki3QkEHQO/MFDHGJ%0ARsyJzOAjLCGilI0glXTGiwiLE0ISUlUJgxAigzhxAuA9aPg4jrNfUiGZSnDCJ+WLJLE+84vpK2u8%0ATiRAAgRh5z2TjepQIufcwfcV+73rrLdLDqFQPEjPXl28vOcQ+JrIWovGgEhBwWcGYoxjHas+Wol7%0AEWWtlIvVnBN6soSksgTep40/4jshI3DKCaTrZIxye0VRWDLKqTCzEB4Oh91u5/354XCo61pkmIXg%0Ao6xU3szB1ZRQSKZOTHMx36rpthStJ6/zaIWQOSOlOycH/3zXw4yOQWQRAhaNgULCdhvgnwpeQo46%0Aid4yImJgemAnpksrzF8qUWVBZGimok/Fw3TRpnhj88a/pZvzwVEAHPYjhhryqckfOTpcp8qEf5o0%0ALH2d1D+//paSpntCtPPPk9VCs+hZR5s3aarP7p8oexFRQnJcAXUoQHXyjEvnmNTjfVbmvLOTD+/5%0AbDYg2e4YAeNhJHmWlST/Ghr/rnfBaAufvAFm0yTzm6PPampAoooTAp4P7HT3zXqUdlPCMPk4TDio%0AUDkCIjpx6TYiVZ/agJpGgSrT9gHIcD0RMQABEB3XaAkwAGqqA3ExTwehRzSF1ZgWfd8TERRirSVj%0AyqoCoa7rTGERUblBih6wRNSz6/qegI0xjGiMERTfO1DhJdF6vSYKrdzv90i2amo16SwA1COJiHzk%0APTiGO9JuBgOuaASrLKhkyNaYkPKTEUSYJAQCEwRRx2YgANLzCwEAeViHIhC8SwDiYYCzg8ApWBof%0AFtkID4sIYUQrRFSKnhYGpOspOVN++ifeAGZHzGgdvlsi+hdTMBICyAzZQubebFp14bK4dE+qQXVC%0A1lrVkKslmo5SURTOOQBQJKwXXXTUynfWh54jX6simSRax6coCjU3yAcWYnS0r2EXUsHIV6evaWsk%0A6vejFJuWwuRoyZVRAJjyROc5OfJTJBg0AgAAe2DuxcOrFy+u31x9+o1PfuPX/vov/OLP/dg3v/XJ%0Apx/dvHrz5vVzdt1mUZ+tN1VJvu9EfMp7hIiakTmllU/lnerfCcfwfgP0F6b+FZGJ0cK8wekiSeaG%0AjQgAbds653zH+uHu7s617vb2VkNe/f7v//6TJ0/63onganleFIW1VVXVN3f7m5ub9uC9MALZsnAs%0AiEgskPxUQRiksBXEgEYkIFZZJxDwQKQ8rma1NUhoyWQKIhOUeMDMlbrj7tq72xtrzU/8xHfWq9UX%0Anz9+9eoVojx8+PCTTz/uum6/293d3trSlGV5fn5+cXFxcXFhispae+haIqoXi8ViYawVkUN/6Pue%0ACIiIndfwkg8ePChtISLbuzvn3MvnL77//e8/ffr86urqs+//4Pnz596ztdZiJSJkC2OMMHRdd+gd%0AM7OgYljQLAVR3dqpfEGGyORBDJyZRUlWfMxer1aF+teLoCGImdB1OzEICpRUoADSSAOpXEq2Tkav%0AiOzLhHvWEA5ZL7wXzyhijRXxIIJkvOuNMYtF01RVVVWrZmGM6Xvv+y7YLQN734c8ezrRQp49ojGF%0ANWWNxrCQIPTObdvDzrl9ezh0rneu7x0zoyEBKGxFmkEtU0Imxm6uLsMsaIfJBhac9yIGyVpbkmFm%0A7lpV/5al/eijjx4+fHB+sTk/P18s6rIsq6rI+UUiQtI6R64jkrm8piHNN+BEgj4ZdszsWfMjZ170%0AXM1ZolN8SSjsTwn+dCRhXA8GI0aGbNAkitJzqjLJlJNG6ei79CeN9Z1HNp/0Ig+Cqj+dGoe3vCtd%0AH38Y5iuh3/y2SW1qHHjq1TDeR/mVCbc6b9h8beRMkrr+JgMonMWMhRCc7AioTvcgYo72J+15+xyl%0Az5pzRcOmUlyeqY96JdQvx2vIu3nyDOVBl514gEmz3+f8HRsmDLLdROW0T3k79UwZfZ14rWP4+5Z1%0AIDIVRc37nl8fIj8nMqVB/nD0AMZ8SCc6Mh2N+Z2T92qgOJmlDh5VqzFcGZg5Gj+7fe9fv7n+/MnT%0AL54+ffzk6eurO49UVVXZ1Izg2TMCAloMZzQRoVoPIyIAezcZPaUbI912RJtA6AAEBAWQqDS2KIrS%0AqmKWnXN96/q+J2tEpG3boigQWBMJI2Lft13XETARlYUBAGDnnFPnKkOwXq+LygIAI5G11WK5PNss%0Az87KRYOFxWifnJv5VE19dnamkZ/v7u8BYLFYfPTRR5r36NWrV13XFUVxfn6+XCyqqkIWz+wy/goy%0A9IUwSiAEap+LoLhXJyRf/COZXaSQ0/2bKXgnKzzVIMlgaljqg5yx67qUwKlaNGrHmxovmQhmXr7O%0Axs8xonuwS3XO3dzcbLfbruucc9pHA+i9Z3HzDuoCUNa06zp9CgCapqmqSrFxVVUaDLUoikQKvrLx%0A89u69r4g+k+ljFZRbpaFiBrnNZxKIUF1kAv8eTbxKxddzAFxZEV//crqXwCwOLbSyVg1FRYTRhFa%0AsO2MTBXM+Ia067RhAp7VtQOxKIoU+Tm1PmT1PGFzmJ10X6WcOoDfZ33/+ZRJ296yFjGCLkS0yl0B%0ASApr3nPf9+IEPDBz3/fb7e76+ubm5rbr+rKsrbWGNMQxdV3nHBhj0AgxEKoFLwiBShop2aBapQvq%0A+4RkSUTU/tk7FEQFKcKI6IO2Xq3oQcgYEfSelZwZCbEKyrJsqrKpawJ0Xd+3XVEaQiQw4qFrXXvo%0ARaSwfNh3d7fbsrh1TNaWxlpjsfA+ZMlj1kBNVhMEA0BmOqtiP+9913Uisl6vy7Ls9of9fn9zc9v3%0APfjeGIPq8yM5P6HnHQEAeJ+sjZmdiBdh3RQSkv0Ke484R63C4TQMyVYlxe9FRISAqwFEJc0s0fRm%0AMCaM7RlYwMmez9cGpK0HCCE0e6YoAwBQ+zgMeYcJGbjt++1+H9kOtmRQEbKGBxVUpTewIAiil5io%0AMGccCa1adaA1gZKATLhPTCJnxCA3EIIouU+Nh0yql6Rvo45H5pKIwBgAIPaq4d/tdiFuWaT7k7cj%0AEI7B6rzk+v+coTl6b5qmoz/nkwJRITC5Z37WJup6Cv0qYMijQKX2IALhDHbGBZOaKlO70HdHug6b%0A61hnw+ocAEkMC39i2N4+XO9PmSd3Zl/fXcPb+ztvw9GJgzik+V5IL58vIUQEGR6Zt//tfT/167wv%0AOvJp1U1u1l9VNZ/b7mKExJPVcvQVR1v19vafrETyqT+yPZUGpsoJ8Kji6ujb37mw8zvfsZffo6rU%0AkdSYt5zv85thtqJgzOrl/Ixa2IAewoA46PKHktkuDUvuyPkBoM434Z4wDurtMBL6xBNS46jrnfom%0AIASJ6z+o3Yw1xhAYg9YYT0QQ9XgAUERb5VS5BnnOj1HnHHhGYO89UZU3nGPwJ+xJY2EiEUQXJIyh%0ApKYbcHzQQMQJ6cwKsSHzlYBGFNtHGh5MJ5iCxgfC2ghHU4q0/6cBLcL4jJZNJpSJkwvZ+p+s5JNt%0A+LqwwG8reacSdxR2AXiBUbRFGQug0/1aJsAJUxzfEe80eum/1SUXQEdTuCPp03/0JfrnUNJ6fs9T%0A6UOLVcvPtHNSoCsliBJNRyDnz+bQN+PJCC0SuL5//uTp1evrb//Yj//N3/ytX/yln//0G588fHRx%0A8+rN61fPxPePLs5Wi2VhoW9bEc84CFh/dO/f/LRIDT5x71+MMCy2bapiOnobMzM7IiqN1fPYe39/%0Af9/3vWt927biREPkvXz58tmz59/73vf+8A//eL/fr1brxWJBaNUJ8dB1IAZJyBR1bZEMETECM4vz%0ADKLp+8gYISQQ5mDFbiKHxCB954WQAPUp5xz7XkQKMofuAMJFUegRpX5EpbEH58E7Efnk42/8xE98%0AuyiKp0++uLq6Lori8uLy/Pz89evXV9fXd3d3dV1XdVVV1eFwaNv20LszY9quKwFWZ5cPHlxWTe1c%0Ad2j3vY/oV0CzAZ+dnaHA7e3t7v6+7/vnT589ffq0LOtPPjl//uTpbrfznruu4x7BeFOURCQMfd+3%0AipcZrEW0RpJkgRliSGqG4FDBzD2LiHCkI8kaOZlR4bikqWTInHghpPWz1mpYplyMnW11nDFCI0VB%0AusIyHJCS2UGJiKEULBE1XGhhSUN4WEIAcM4BiUFBtRj2vu+9c44AjTXaR1OURVHYsiZrWECImKFl%0A1wFvu8Nh37Vt2/Y9RD89a0pV/6q6CKNnuEZg9pm4PZEaFbQZY2yyJGeW3omIJVOWZW0LAEDvBLFA%0AYJTNZnNxcf6NTz769NNP1+ulMUY9wbTO5MSBqOB7Kq2D05SBxpGKU8kVv0fvz+7UXSMwriSfxFF7%0AZKh/fgONFWaTxUAw4o1EZO5xOn/j0Y5PWPB5NBc4xqynz/60cd2poT46ETqH4TOO7px0IR6Qx4X3%0AR7s5v/OdV46eKYgY8ktlyDOxVunvqcxDqRIAOKX+fQtPdnxOKdDqvNlD28aDMTQmu556enzoRHDk%0AdH1E0DxZnMcbP0K/I1lY9vigdEzmG3mPpnOEw9+3vXpMltNiTpxW/tcHHd9ArAb1byZBwKj+fcuw%0AzNuQyHW6mI0hHKX8QYyBMbukZ3bsvU/ev/u+f/Hq9Q+/+PKLJ8+/fPb89v7AZMqqLMrSg7DKQQSs%0AjqcgUkj5G44x7wFgpOfQiEQQKCpGA7SwrjG4PbMmGrBY2sJai0IuZKh1ZI1z7nA4GGMWTVWWZV1X%0A1lq1MwJU9a91zoF3fdcFs7KqWK8vqqZ0zoGxRVnWi+Vqs1ltNkVVoaGqqqqmTsauenYoJ0CFFZHt%0AbgcAdV0/ePCgaRpEfP36ddu2ZVk+evRotVwmE1CJDpPD9OERJw5EFM+ICDK4TY4enK29I9LAUR6A%0AI+pfbY/3Pql/AQBRiEL22t1ud3d3570vy7JeLqqqykOHyFsFOl9b71+IpjQxnpnp+/7q6koV3dpZ%0AY4zBke/k8CwRpOgtIn3f61NEIexT3/fKKFZV1TSNLht9RNDIiUDZ85LTq7d17c8VSk9N20Z/43pD%0AHNS/byfOX6uSiOSEidIPP4r6FxQAAwCzEGFSyQIAexBhgSGmSEqSPqkij31V2EpE+q57+sWX129u%0A/tJ3fuJv/uZv/cIv/twnH3/j4nKjxs/A7qPL82WzsEa6Q/v/Z+9fnyRJkvxA7Kdq5h4RmVlZr+6e%0AmZ6ZnccCezjeA+B9p0B4IhQhRfhfk+DJAbgDQVnBYQEsZmfn3d3VVZWPiHB3U1V+UDNzC4+IrKzq%0Amp6eBUxaqiMj3O2ppu8H4Cn2US6w4JtJvzikYfM8T7z1XZd+swxg4lkKiUhFUkp3d3fDMMio4zha%0AMjeC/fa3v/v1r3/7n/7Tf/r7X/5aRJ5eP7+4uPAcqsOUhmFg7jkEnSR0sesjgEnVvF5NSszMXWCO%0ARuwioTsF5dz9amY2JgE8xlS1Zgw2Y+hORgatViumIEkkJTOLxAIJDI7h+5+9/Iu/+BEz//53v/nt%0A73+XZLq+vr64unzz9vbu7m673W0uL/o+hhBS0uvrTbfeXFxcqFEI4emL5y9fPu/7PqVxGPcppcAw%0A0dh1fd9fXV2t1+s0Tjc3N7v7+2ma3nz9+te//vX19bNPPvnk7devf/GLX3z11as3b95Me2VmdgoN%0ATintS2mjruucak7TNE1TEkGpU91KvwIjMrU5dXBzTCYwJg4gJvb6iDmho5Ycvdk/kToQCJWra/WR%0ALTC4oD1ffkkEKC0fFm2MqCXfsGe9CiVAmshEVGRiqCYJm/Vm1XVd1zExKGT7nWlyV2gJFD1+TFVj%0Av4oxdqsNBTYQRTbBoONe0/1+t73f73a7/Ti6K52ahdAZk0CsSL+mCtWst6UDHhSNvYKZY91qEaTs%0AYB9j7AiqiTw9W5qmNF5eXlxfX3//B5/96EefP3ly6bO1RrKdpQvYYkT/s5VaD54/y8iq2fzr4sMx%0AbqTl6yfweJZ7cz92NKL345kHW2vMzBM781rFX6ssu51C1wvquJjw4fMBoXmsjFCR86Jnh0y8V2vq%0A5x3sOdfejzmJk5j8JE0wW0rFxxuC5lBO/roYsaVKi9xXOAUS30T6rUO/cxXzY6dE2fr8gh2vAeGe%0Asx6H8HnMRkdeclrHDHcLmedam4urvmoliKOMPuerq4Xi2rktN+qDpN/65eJX//eR0i+Km+u5a3U8%0AgcUeLp7R5izaB6r0CyDnZfT/CcYk0yj7lP7w5Vd/+8u///Vv//DbP3xxv5tc+g0xJlOFGbGpdTlE%0A3/N5uOeO46IyEDVh2ISQfYsKyUPO7AimKv1ClGNcdX3XdS79up3WJZlxP/SxW2/61Wq1lH6JO6Y0%0ATZamaRw1JVVd9/H6+tql39Cv1uv1xdWTzeXl+uKCQqDAFxcXV1dXMUbPg6kiMcarqyuXfgHc3d+b%0A2Wq1evHixcXFBYBXr1557qvPPvvs6vISgJHl1BT1Qjs8c1tEZ7aQq2otpmyFcIOOqiHVc3yE9FuT%0AicCAkmrH99NmyFRn5KZpur+/v7u7U9XVarW5uszpHhs54RwSA77z0m/BhMzs0u/9/b1bIFyIDWRa%0AWJ02arfeWZd+3YDh7IS/6O7TLv1eXFxU6ZeIjIL+mUu/J0kGzki/wEcInf2W2zEh86P/htIvPAkW%0AlkYnMzMVmBlxw00WIrSki3QwRTcMikjksFqt1uu1p2Z1SYkOMzHMfXw8o/wxe3oAEH9WrV7vuj+O%0AHIuXrwtW8Du/3W7fvHlz8/bOs1BkM6yCiFwZppjYLLmh0lTgEpFUjZqqJlUym9Kkqp7NyIidBbFG%0APe/TW+ywq988b+OE2XeAAscQwVHEVJOB1SyJpiRGYGaOwQgis8pfRLbb7d3dXYj9ZrNJKe33IwBi%0AI+ToVkdqXlxBRNKYdX7e9vv9ep2T5re04STn0ap+6r9W87TBrGRddpaRdPlY3gTnT5rC4vNeFTcr%0AKkUUURxUFtt4dBlbZZ4BywwWRyxU7Y2cWys9m1aBGZhEx6STpGSrjgnMgRgmpBaCAvAMZgCIhIjg%0A+1M5bA8naVyJTk3pYCFqxqcu4IKpXSzHYTWllGBEFAyApjS6i/t2d3d/f7/f7z2joy+4nUP+89CR%0App3wMfGgRo9+PNtzL55r74VzmsN6jw6ttV81c3t4fnZkKDhe0ck1hjOKSAIIdM7/+Uxb4ury+VT/%0ApwpalmM9O8Ax1WzHaqHiTM8HolfDKi9BaIFePqyde/0kNB4TuOP5v7M9Hj7b1dHhhfoAwlrP4viU%0ADwdcHtbHbQ+ggke2dhWPmeEx9Tz3AI6OOEPaMXEh8nQYTlBcfe22DcfSxuSuNzhktKoRTBvs0baT%0AV+NcyyK5CPGs2EWjbTyetn8s3stZj0XFIcj18iF0pgo1qGoSocm6bl5aJWo1Tw2AJsGP/4QmyOXk%0Ahh/zjcdHUG/6Y/bkPTHhiZk0o9jx1h0joj/31jJgi5UWewOcsz2JFloWjo8yGx+4g/2Rscqfqp1C%0AF0sS/2e93HdyZe/bIs0GonK3lYpAZKFJQ9Vqyg5m08zHcY0bBr3M9MVFrk5W3VSaAL93UIIPa+/c%0Ao4++ie/bjvnOc5fQsmAZ3T6nueZ9jl83l9DEUkrDMNzd3b19c3t7ez9NU9/3njzZpRc/YlGdZJfE%0AmNlYVWBukQxMhECRKGQBW5KqltBehFzsJ5iIAWZMIIMQUXB9MHchoAvc933f99kcqsZMHALHyIHE%0AdDcMHKAE7npS4RAoxACmEMVgKYWRmPshyfg6bXZDF1ddv95sNl7hSTWt1p1XHkpJqpKv6zr/bGZe%0ACcAF4Pv7+9vb2/ub27dv3+52u2maQrdyEd3RqKcW9KVlVW4rsKmC1CA1GRUV7y87BNr6mWuiyEKr%0AZr4ZgBdo9cRCdhCw1wJAS+fMrDA8ZGYeismmBLLGR6vtxMVj74Rhkn81mLbIT1WzrTsl63pm5hCQ%0AiILFGAFjohjZCKo8J7guy/cWiCNxG3uDnF0TgOdLy7GFBxt7JEtU4aHdVWamoABgCsrcC7sYXEoX%0A7Ha729vb+/v76+urGNmtRu025teylvSsxq3++SBH/n7NWTo6FBUOevZkzgf4c9nJyXqndkpp0nIP%0A+ddsPFgK/O1ZtL0dr5QOyw7NPGLZtvZhPd3HPMlz7dToJ0S7k52Ut073v5jNA9M4x/WenGT9t+IF%0AOxSz8S4qc/zrw2C2OMF2rPaAFq8s+enDEWrQ78GvJVb5eK+O8NLBh5N/vlc7wqgHTOrJ/Tn5/QP0%0A9IERz33zmOb7crz/j59J29VjHmsRpZkxz9X4cMAnEBETmDjA69m5/NCcZpWrlljCszY49ijpxIlp%0ALideH1bLhQcMJtBk6HMntX+fEguy2l5VcyWETLOoqlMBACGQmWkSCzaOI3dxmqZeRFVdroUaGfw/%0AqJlorSnYUpN2Q1ycPgDvrCH2CjrtDsx0QbNqzxv7bHNefdeGAzltFebEQg8DUqGX7z7o0tuBbrTC%0AVeuGdhIJ/Jm2BV3G4broCN/qYf0O/8ClGBKXUq+14QhL/MmFgvdq7VStQePHYv9i3+qHP1M4+ehn%0AFFWVuSk96p7PZsQWArdQ5bltyr9G5pllchoAM2OKaZp2d/d/+N0XJvo//dN/9s//+T//7/5P/+Tl%0A86dm+ubVV3e3r/vA33v5MgYis3EcS6rKQ3b//ZM/n2st1ji6VH/62r/5uqopzCWiKheZWUqJiCJx%0A4EBkIpKmaZpyyV+dbBgGnfT+/v7Vq1f//t//zd/+7S/+7hd/78VgPPeViBoRcwxdnyYdxr0qKAYl%0AEjH3aWIzInZPCVF1zyVVFZCZReKKNVJKCjMvYGdegFAAuOup5znr+x5q4ziO07Dqu45DCIHYVqvV%0Ak8uLaZru3ty8evUqpfT06fPvfe9TVb3b3r99+zbGuO67rgu32900TZeXlz/60Y8++ezls2fXzz95%0AvlqtfIgQ45TGcRz3+93Tp0+fPn364sWL/X4/DeN2u111nYj86pd//9d//der1SbG+Mv//It/+S//%0A1R/+8IfXX7/dbC67ruv7NTOnSYZhSAYiiqH3IKik6qEjU0ou/aqqgV36sxI9ZQRivwlqArFkgjaG%0AxNzVqG4VBUAJAaSeTigABsu+5fWtIxuCzY0Aq2nAARiH+S03LWu+OD4rM5mj5qCmEkAEhRoBkWkd%0A42a1ulitL1b9uu9WXQdJZpJEzLSLMQQygmnqusCxj/0KXg+TgqkNKU1q2/1wc7e9vb3d7wevTK0i%0Aq26dky0pNcZwkHqyUhiaemnM2mRqqV6PgQhqCgTmSBw5BOSkpWRQor7vuy5++umnP//5Tz/99NP1%0A+qKa+n3V7jdJszetuTb02GrdShSnJcn8WOb63omF/RDDkQRSh4PLkDQ/DMCjPzzSdyH3mpnXQuWy%0AEhRPJs8CG47UMVxVv0eCWfukNaVWFvPkA2+9d6xaCQauGOzoXzr+nlSMiQ3mv5YkxgFBYI4VcbgV%0A1Oiz3UvTCI/E5MdCXXvu72wtd+XfzMmfW5H4kBs7l8jxkF0Lx8BWHzv+fPxwXdpJfjF/c2qhfhZo%0AkQ/BRDOVP+wkNBZ4KnKFndLFPEyj+UDpc3B2zSpmyx434l5FFIs15tUxHU+7bfOxHN6C4ytfnZ/b%0At9z/uR1lhsZDjcMDoLXANguEjybHdoP/DYApgYSI/BaYiou5kXiYppR0P6Vf//Z3//4//uLvf/Ob%0A333xVVJG7FfrNfVRYYjB9afhaJ65/rLl6jLzzH0mxi3OzN7RTA7lbA4GFDj0fe9BST5510oPw3B/%0Afx875oAYY993IYSkU0rJRIkpup3YLKUUipnu+upivV6LIRhxF1fri8vLy4vNZVz1/Xp1/fTp9fV1%0A13Uist3vpnEE0/XT6+vra+4iEW13O1X1VM9934/jeHt76/WEX758eXlxYaZG0KTZFdZzLOQDakuv%0ABZo3pGboENccev4wx58GQfXVKtrPZTMGLOPqBrtSoel+1qpKajWoI4RsSHfe7/7+3l2CL6+f9H3f%0A4nA9KhJ20L7b/s9O9v3PlNKbN2+226379OVi0CBTFIXArD5QVaLAxIFgapKSTAlqkUPoYh87MV2v%0A11dXV5782ZRUkwqMg5Vb9hhCQEQtvjqLZ943DOg92+FU54rTzkq1TlL5miNwyFzAn1fyZzT8WMuY%0A+ZF9c/9nAJFCdA0aO2nhHNJbvWK5sNoKGFQVkVhJAwXxoi4KIgrcpaSSzASROyas+v5ytV73MZAD%0A3ABJFDoXepOKwiICMxvcC9f5+5CTQzqdYGcUZ7SPI9p/ctcWP5167GytjqP2MUVlnikm5ttsBhgb%0ACDNHEonNjIkYpGKaLE06DkmSlYo8lCztp/122O6nYRh2IFVLTkJEFByZIizCmFlj7FVAuepdAkzd%0AbZnY5W2FIbCqS3pGRMYkMFVJ5sGFhpzJl5iC5EzIamYMmzRZAhuSTJGJoV3smEkkaZpMhJgjxY67%0AyYZITEodd6u4ulxfqmrsuyQyDmlKI4ewG7bjtE8yDsOu772mYK7XJyJmlHXJSSIHYe77ft332+22%0A61bTJMP2bRqmN1+/3m+H3f2eiUIIq9Umhs5N6MzcGVEMXtzXzHRKKY1mwmQgM4RY8gd6QiwlJY8A%0ABlz0ICWCsmvGPW2PZV8ddQ06cuZlJQKIQL6RCngqAiJqJTdQSWJUrqGKuP8OlJgZRQ3kzzDlyHwm%0AcnHaAGLyHB6V5Kk502PF1Tt7aozjOPVdil0gT9UtIAGlEKKTYw5EDIOYCXMXQlAjJebAUKMQmUOM%0AneouEMFzrKl6dnFQANijqJmBoCpeQYqZmEIMTvcMaq5y8c3I4dMEY0SDc8AhBg7MgJJBA6ZpmlSG%0A/bTbDdMk0yTcxZXHtpkSjDy8NnARwJmAwEzEbOCmZsmCJa3bS0tN8+zOlxP1nSEkBWVLkdBqs1mX%0A77x1Ga18dqzk4GQHPRqIc77XwqeCCdDsj4FDxEg56zcaaHEYPkha3sgDS3yYXfgeJyISgFxCE4/9%0A11luZD47L8EAEncgOFlKuPr/axH+D0yFjU5hmQgqo69mR5fUZJnGbDl0jqk+ABg6egZgM3+4mGgO%0AT7L5PPvsLcYlWirpZ1DkQ3B1A12ljuV936z5CztyO4JhrvHT6EqMspBTts3MoLOiBKf0dIvvK7wd%0AN8PBkutaMuumPjGpPxkdsEGLbbRWy6MzVV08VucKghUle9v8SS2vE5GYav7efOycKFjL5c3bCHhu%0Abec2AbiMXGaaV3dotGmGnfF5Drg5nFazihzpb6YiYjJBzHMfO65jgwmmcRzHyfcthpxPodSCzuUb%0ADMbUqFORsS9TiAU/AKYeos9BPYKn+ACGAtkuC4KCwUAMChw6r4hpUApQFbDFPrivERixj6whSztE%0AMHXFZmCOa/aEmsy8HxNTCiEQICk78oTIzMRMoqW0EswtyUWGzBVfIneTTOt+EyiSsSbjnO3a98SX%0AxQQmaLUbFyFfiajoXTKH5h/9lOC14djg2VBshnNCqEd+Knng8VcOD04Gqgu3CcQ3n5mVwIGJCCrJ%0AdJQEoA8nIo/O464K1498/mO2d4pbTp2ZQ00AlpK6QzuKlVtVE8NyQu4meYG5epX9gjGxmrLBjUaB%0AKcBEhUFdiIGiTGpggIzZdcjupvVOibDc9OZU/0TVpA7Fda0cRb4jgWoYeSZU7ELyWd3od60dEz4c%0AIfyPBbo5BrhW3awDBC8G4/GWmcaYAEwQCAwJKYvM3BERCSFN+7vd29dv113/z/7p//A//1/++T/+%0Aq589fXI5pe3rr74ch93lxerFixdexUtkqu4oNb/LHBLpNL4xBRs/Vvo9bt/syP8Y0i/QIEOzHNt5%0A8I0SmXkxvFrUZ7/fuyePie73+/1+/+bNmy+//PJv/uZvfv3L33zxxRfDMDy5erpeXxCxeo0rRHBQ%0Agygo9CEgaZpEjKKViNtJc51xwLM1LwHO2Syfp1MIM2gSg1CEmPZ9xzGXIJp2W03SEfchQNM4pr7v%0Anz55EmPc7XavX7/ebrdPnjx5+fJlCGG32+12OwAUwziO9/f3ouN6s/nZz3/y+effv76+urq+3mw2%0Afd8/f/6cAsZxuru/Hcfx2bPr58+fP7t+6n68qnp9dbXdbn/1y1//i3/xL+5v7mKMv//tH/7u7/7u%0A9evXkuyTz76/Wq0C16xvOauEKDGTmk3TNKShCp/E0dX8qirmejU1zuYdNiD7O6mzBgSGp5EqV4mJ%0AiVyRpAIyFSDneHPU6ekcFnZLa+rau+NWTnLgDOih9Du/2IRwEQCyAmk+kBIQHAmamCIwdSGsYugD%0AM8hkEndiUzWTPnYcXA5X4mAcYrfi0ImxEYyiqqjZJOrux7dv3sYQPBlIrq7sBhwLqpqMmAlsIupu%0AZswhhBAZRGS52pQSUaRS8dzMxI3VFpj7EL0mpO+PpDSl0cyeXz/7yU9+8vkPfrRer/tNH2P2zwsM%0AM4WBuMiK7iJIxMwBoDPSb93SBWuOZZLnd6eRYJ2T+c2XuhnCu6nfkM01XridSR3HjXKwADKzXLXS%0A6nNl3CrrNeOa298BLUaMo/U2DgWLSb6rta9UlDHPqEiNKKb4LFY/+O8CH7ZjURHrju0ZD0i/Vt48%0AljPLx4ek36opOAaY41Z/zT54big+ijyv/ZyEwGMAyw+H5QnWBT7w7kINQ410bQTYodGACZ7NvikR%0AF894zS1E3+aZ03SzprM6nr+ZkS2lhvYmtqfQQl1Nw3ny3RPf8OmDmGfMJKpWXEeOT+fh1moKvOmp%0AmdRF1bZ4ZsEGEhHgQU+TiWgSU2XESXWYZLef/u7Xv/vrf/83v/z1775681aIw2odYy8Mg6khuy0p%0A1IyhVuapNDsgt3KFGTX5dTgTFjd4UlEI5P9yrt3VahW7LKpVr+NxHKdpUhN3EOOaDsYAIDK56GNm%0AkNkVqONgZhTD+vLi2Yvnz58/v7p+wjHGvltfXlxeXMW+E9PdbjeOIxFdXT+5enq96jcAvPrr1dXV%0A5eUlMw/DsNvfxxjX69Wnn366XvdmCopO15eUNHObVLd8PimImlop5XcCFTTQ+w7ryhGcK2UnMit5%0AXvxIPMuJmQ3DcHt7e3d3R0SXl5eeAKwyDHiIy52Lqixn8cf3+32M9BsoMnOVfodhePPm6/1+P02T%0AmXU53juIb7+7olDeKDKw6yJIoTROY0ojsRFx14fAIaW0ubh8+vRp4FXg4LNRr7BN9siKUKd26U8j%0A/S5mckzKS+qf7AvgeqoW1Xy7832/9vjpvXjx4qOMmAXgBdtnltW/1haYMxyV55ixRghhynJFrjTt%0AcYNOSwTmbrREc0VEs6VK/uTnf/BtwbX4yheAUGH3IH6GYAT/oASBF6t1GySTuQtvEhGveOR2P8+f%0AlTTXsOWSLsv77zxYqGBhUwORudnMFGacAxuJ2EhJTYH5guXQIzMEU1JVTCKcUk1QEUJOrSRNmuWU%0A0qTiQOFwYmbu8LPb7dbr9Xq9rvvgRCuEjjkqaBLNqTK489I74zje3Nww8+5+LyJMkbscAcJMoOLP%0ArBARz2elIiJT3QTAU2OaZ94wLapZzQdmhxYMr1yTVZmW1fZMIasYIRAC3OvcOfsD/q/1QW1Td6iC%0AqBQ08hCsBwHplIuT10nW8jljbVUdx/Ee5jNM0l30fd/HwMwhMrFnE4a7eB7eeWaOTMQWUtZhKQEw%0ANWU6YP2UoFTtJEbk9ZgsK9RLrHID9YUPBqjYiTgEioFCKPWNFUxqllLajcPdbrsd9qtptVYVQciu%0AelBNxSB/kBS6oQCn93LBmtc/7ahcynu1k68sOrRSSPeB/uuKFlU655mf0p4CmeXy/vUg7vdA9H0n%0A4m03ZPHNI198r9bO6mEMiSL0Lr6fN/koE/jJ4Y5ls5M/nWsHspllDeM737Ij8fjxMNby7m1X+UMx%0AVlqRM9+r88fwr8ef/Y4//NZiGuUKuFqH28dODtQu0z4UurDYvaWF/PSTH6Wd7O3k0RyjHSNSwKm/%0AKylU1V20tBBucHS1hpllom35epTNq8pWAGADm0u2lDmzDDBUhz7JfFuTfao+UEWyml1Sk6mYJE0s%0A7qbDdHhZiIjZJDiPM3r+/75z3jLGyBRCiACZZrYhp8OEwf3XDh3yKadozqVMqImRJioa48PLXl93%0ASnqcxerxPOp58ci15MtvD/ahQRqVN6hmvaqKPTOBP21k32NbQ4DmC+5iW2F+SiKivDMFsAGnk1YE%0AYCCIO5cbnItj5ML15fm5ubn+FFJ7eN/+bOSRumMfwKX8F9jiyW9bhqMCYIHUmY0mIsJ8PycR19m4%0A1opjoFL808wUIAo5yUEFbpzlKo4p0Ae3D+NZ/4StXfti5l5YryLrQh56IiIET5VkCmO3lVnSycyI%0AQ4xRCdM0DdOoqkmz2qKlCsweb5wFVLesElHIUkxWJpEBHqRiZqZckj9Dsx81FRho2ZQMBgUluZrK%0A7bciMkyjC8Zd13lkyzRNwzDsdrvr62tfuz9vluON1+u1W5WHYfBE0Krq+cB2u53HjWw2mzSp66Gp%0AJE9yCpq1vzTr4KvmtW67236tmOgXTL/ZXBlbVf3QiAnIewMoDC5jw5SYzYSIzOA20gXP2v67OPeH%0ArsmDTK0dcHWBQGA1sUkU40RE7qUcQCGE0IdAgZhNJoDNBDAyNpt5TXYfomYCld3J22hGBGNiwGyp%0A6qKZxyoqmsKLzIjbjEFG1BG70xsz+16zsZTSHWOadsN+GAbXoRCxUZdjNRpZerF7eUPObO+JI/52%0AdeQPY6q6Im+PkVdPdthA2sdZ5mNm4h/eCxVXfujDZ9bckW/YyQe8dVJy+Fidt63ewRZuF6t+/Da2%0AMs/Db70vbW1n+Pi32tdxaru+yfkuXvyIjMcDbRGq9zCQE9FhndKckJ9Qo0argGQHvWWH4XlEblh5%0AQijKa+aSfqFOqfybNbbHXHW9m5V0qirnCKDDGuyl5zoxIqr0xMwA90SKvhaDjCLVVpydsAixTM+z%0AZ1FJ7VtZi+OdbCXJg0hmXeL541fOtZOX6xu2ui3tdp0k7otnHnmPvgVC9k2aQ5oVG4+UGidWOMZi%0AtPAoHlTJggzExsSq5vyniBhAAaoE0nZjvyEd+S60k2TUDvU+/zBW+u20ePKCYYEFSoLI+lP5NcdF%0AqGoaxatvWTHixRg5hhaa1aPVQRMmzPay0+oVs+y++FHah7Ff3047Jn4uHFQ91QLWK6FDqTzU933X%0AdTHGQ1HEvVhz3iEASrPgFwhECGRMBphLtswwTexZ8qAwgYlLJNFtTkweayRipOaJookoxhhj1CRm%0AJsmYrFImIlLS+t+QJoF5aDHSJDIRGbMnmp5TQdphMTf39hmnyaWdzWazWq1Wq1XXdWaWkgKag1qH%0AaRymMaXY913XdX3PcS/TOI57Zqh2IpImd/kGM3vNQG5yq6gmAEWp7XYJAFkH4PIVWTbBcTkdLtUi%0AXU4jPyWI58ECseuKDBB3oGWgicprr2FhC86St4zTLSd5ytxJ8+DBjXZxssQrR2YCPOxgEqVxAgdV%0A7SLHGEKMFIjMxEtOUjDLJulMbgggVbVkktJkpnSoyBdVYqYStQ9WVfeTa3I2mWl2JYN6PLYBRD4U%0AnM6FwETG+T8QgR34i5sDYUppt9/vhv1+HDZTx9xbiG63BuCZDajhGOr2mtlxwdoFf7Bgtf8Y3MPi%0AXuO0Znr5vB750y6ewrtm69mt2pyC+fnGMa+tAP/wzL21CLb9fC5w9OHW8nYnz6VZC/CIiiNEJ9wn%0A3jmfD+Ak8vM625xxaFx6ZDtJlE8+du5PO/IU+CNxwAuRu3xzdt8Wkzme28IOjAfhDd94XQsW6Jjx%0A+GMIDwfDneIBzryVP5RyqZaKd5I7XLmsKEZQC/Cs+IxAZporhM/30SXbnB6HQI0zSC4+j5Kg1E5d%0A8PYbK85fHJCFc6LidcWLW5BJrcFM21tJswMUiEgAVZumNI7TsB/79RRCCBxrD1WmbXd1KRg0ndfJ%0AtPfxmDOsP3m2ghpYUdtB/3/MO4WitqiDNvTIij+Tlsk8lAHrOy791kPRw2azyUQAbey0lP8kEEXv%0AREVEJ1ExcDBWr+KxILLf3W34CK3FY42Y9l/b2ZZBx/eskqJ274iIc/YXWyQndW8CIpiZmJrZlBJU%0Aq0gWQgAcMy7dz06ijmN5oEWd7Qzbh/+LasfxRa5rqDJw8xijY4i7fMynma2gZW8z1Sx5oRgkkisn%0AVZ+TQLNW3LM++kta4uyd1GnKNXjBUNVCkdUZbioxLUTUdR0RSdHtMTN3fUrjOI4oQr4LwFW6BjBN%0A0263U5PNZpM1LCXTvae2r8EP2Qeh5PPwRIL+YRiGcZhSSsyxFpHXkgCDin2yEh6jkoOtNYwU6be2%0AmSqTafZ8VFJn5nz7qDAS6jpMFKlsAclOCOoccM7icYTL6+1YcFfleQaZcXCztOdMGURs8ESLIYSA%0AEPoQYghk8ERrqLdPwYCoGaWklixrtXB4HzMz5Fl1GM33B6TLDOZRsr5GazL4txvixl5yPzePZxZx%0AZz9CMt2Nw/12e7e9v7jsuy6qJmJSrS6Uy5yHFfKPWYrj1mLC96IlcxBvYZ7oSJRy5mw5jUcxwe9t%0AkTv+sl7oY/4Ph98/MPpJ/u8cDT65CQ+3c2s5OeFzPTzw8DEdObmccz89PO4xGX14hid/el8aRwci%0AKIAsh74vxTwGhoptPhbZ/Y6Q75MwvMCfdfc+LkPZjnJyNxYjlmfaORDAOWIEELEaxTPPPDDpTMKa%0Axg0F4zYU4ngyxwSlHYKKu2lKKUQiIqOlHbj23BIpc39sZWPKdNWzOponWCYzmyTt9vt+u+3WK45h%0AFRge2RjY6X51NLPiQwu0qNsqzq9Tbacxb+WhYIwzd/MDbuVj2kkq0862PVYcodYPG+5bbudWV+jg%0AzI5WY74/acW8v1hyZtdqEgDSdqMcvk4O/efbHj7rBTvxZ7fqxeX6I921tmV5Sdu98/8awlmwpxKX%0A9IAlJbBfQ6pCCCmgXdet1+vVahVCIOQES6tVF2NU1ep8gnnQg7uNImDUZz7iQT6Gsftjt5MzsEba%0An79RA+Z6dwxqVZgoFmB3CV6tVjHu6q+eL5HcFlGSxzJzMLfHeaL9nA04pZxaehU7V5SamYlQdSIt%0AYrM0vkZoqqtRETVVNTArQSFiknQi7awIuuv1epqmEAhQNwVTDETEYJGppY4+MZQjqyKxC+AcA5Uy%0AXbHvVus1dzGZTpIocN+vu26lk07Z2Kul9q+5O7TlcjgzFm7t6kQUupgJKkCUfZ3dE9r3EzXnaLYD%0AK1m1YYLK6WgD28RuOCbygrqH2LwQ6WA2Y/xjgrcA1PyneCS4PzlDmWuJvc6Dy+xqRMSeid2T7yYx%0A1Wm7GyKxgacurDvPMUlZgwDPs5lvu6pCxQqtWvAT9bCIKCfYzPN0jDwTJ8qiL5V15BQ4ZjkHrVM2%0A9XLCnuwT8HD3HJROGNN0t9uu79fPn12JiFlUNWMiMi5VAWapoOwkl4LGC17nmEK37WDDz7c2hVXt%0Ax47Ev9pj+6XP6kDFdUQPChgczLzpJGskmwk4Vzf/QdW+UTKHZ3MwvXt17VpObtq5HtpXHtlObtpi%0AFcfDHSfEfriVJ2nxzYKZODn6id7K6NTEHNbb0Q5Rgco/HIDBeWXEO3mCBtr53C6dBOYFh31yK44/%0AnPryoQTpOHM6x1tqubjAiXRCDzBJ34RVaI/Jmk6Pj++bt8Wht5/bg2iHrs+UDCCk5mUOPUIEyXRS%0AySmmOABc0uGj1iawrBAHOSIF5RQ51VZqyAXc/aSsbkh2t8jYu1EK1M8iohrIC93zrPWu0F6wPhN5%0AkT6YoejfvW4dKmPDFEBBBeOY9vtxtR+7fh3csEeBEAghp7Uu0q/o5OmpGmOvE6k2LiZ7xi2OY7Hh%0A8900UJPGrF3ye4LEQ4mxjrtqSc8xf/KooQ/SFJ+udfenau00Wjy/4HnqM26hyfyDv+VmHUNJ1Vat%0ABVZgeh6Lmdua9vQISvfdbMfTLvsmGVpNAT10B6BC3cqtBt6nCM630Way9e3CZ2wp3MkZEBVbFTGK%0AQqoIwFTRXIxRQvLPtSQsETGxC0XZS1YVoqdFwMNmljMPH1Pr9sN35D5/cGvlh4N1He1Ruw8tjnBb%0A6GazWa/XXddpzmg1MZsKRE1VTb3kI1d/HiqCihXdraowcywJBmr/xEZcc2Id6Nio2loPxfJC9g4W%0ASEVL4hKpYzR/l5l3u6Hab12c1pLObuEPY1Azc0syvJpR17ktV1WHYVBVn4+nznY/6tKn1FGq3dhK%0AvuVsr2YQUQxB3H/bDKR0uO1uTs3JXZFFRDXLSZ49h2pWHgVD0cqLy8CBmPTQm6L2zPyQ1esk/NRd%0AfvCVmYl3rrIwNZpgQTFMaTdOCNHMCKGPHDwRvAfxcjlWx6+qVJJXt+fbMkNmRpgJtp6xtCxneWql%0A5hWYXQYPTMbBgpkRTFXHNHm1wJaCcjYpHEwvT9I3oWErFx/ayVCJcG6//GDSuVxda21oH8PpP+y8%0A1Hc4vYew4iMR5rnH2p1cDPqYPk++vuj/5POLKT1yxIPn3+FgPj+5GH3x/WNeXzCvJ9nlBby1LOBi%0ADsedn6OAx+dybnXv1YhornF6Sk4+/P4Dr8fxWh54rL0L9qHragc6YDMeBP4PHqhtx0dZKfIxbB9z%0AQRmpaebKwCAKpq5Uphavai6TlI2yKQmcETau+MeVtx6fspgPjmay+ADkAqRokO0xMVoUO/BcMERk%0ASYrCl5qJM5qUda4KdzV9xfOUky/OE2tExNnynCS1UzIzdY7IlleygtPiyp/EACdv9Ddp5xBaazyv%0AAvCH9f+N5veh7STqxgKQ8umcQI/1MXdLbC0WmE/BXPptse5xV20NeRQe4B9Ma5d28pJ+99v70vSP%0A0nIMcAm9OKFeMquJgmamvYBUcCnCwYtzJl6+uLjYbDbMHDlMaZqmqe97F0tUlYGSNnCOcgVATTDh%0AOaZh0f5Ut/oDWru0gx+0mMYOyUZLh4i8cJR0XZdS2qzWI4172XOIm9Vakzy5vHqzXntSqGEYkiRA%0AzSYVqBct9NKORFQES7NsIpOUSLVj1mKkNTO1RERZhFWIJITZUprnRmRASil00fMwu0y7Wq36LhDR%0ANKVxHHwgEdnudimlYRw5BFEQk8LcNusduv8zAHd4rpN0Cd+f6fveCyq4ACwifd93IV5dXJqZG8Of%0APHnSxxUzr+Lqyy+/7Ps+pQRw161E9jFG60FEfb92zsDL4VYBGODQBQNcjc1cdgwK8pJCmX4jcxJV%0A0uIccceh+ZXMsmsOEZGBIgMEcxFyiayrnK/FP9yf4abUQaXni2uSr1Q+HDRPGhEZMYiSaSQmisQM%0AM4iXv9L9OJFhnGQbue/7q8163a+6QCF0IQQjBgemqOYVpAEVhkJzSUczY45mRGARU1fBOm4JZqYh%0ANHSr8EBmhqwyABGBlJhZ2RjqMahGpkhQIuKAQCQqxBy6SIGhltS2w36732232+dPn07TtN706rkG%0AmOtGaLE71AvFZ0qhtF+2N7F6aB+SXso9H933x/DK7dkdlIpt2DV3uiE7wBs+2VOsZh68nQYOFN4L%0A63KOhc75za2tLfkQKVos7Rh3ncPe1BzBYuqVT20Np3Qo6iy6Orn4xY2Y9+H9aUU728c+XMr8cJPa%0A/XieC16t3cA6VjuuvUuyzfhB4TWBAbQCPxVd4eKk6FAl0W7XYvSTDzddVVvToziY9hItJlmn8cCe%0AW0WnThxzmbrTssq50RfjVvAjypXeFys5ANoH+6+TqVkwKjAsrslipcdwsoAKcwlVQfCKdFIfm1Ia%0A0zRM4yRJjYpPlv/nlBtmSsSqKiqqCuUQiIPB3MI5+w/jEGeCZniobjWVW7DCQ7ZnZ9UdLARPUVnX%0Ay8yr1QpqwzAkGZk5pzXKSI9UhXnWg9dWT0o1qSUGqFQ+8B324STNHtFWUtLUEwmBmFknrYSVm7qD%0A7Ya351IVuMcxaCdbmeoSF51EZWhAuu2h7kDdN59VLrDSDHQSox4UW/oTccoLvqVdYL3CKgrAzwiA%0AJxLyVXuYm4iQp12huQZ6LkENEoE7tbnXoIi0G1W3nSmraY4bfQOl9nehmVkpVOYW4Fz4l4ibovSE%0AYjH/DraTpPxbaHNGgfpVjquk2apUUE+pdl4vm8331kRNxFQphsih4y7QXFmRyEKunZ77LTYYIqq+%0AoO/YgpOcxD+k9vACF2dUQ18KWp8TThiZShIhEZHkbxEcnwaW0rgk1qvUq5IKd57JfEArdC3oNyCW%0APZNdao0xsqHrginlksXlLY+/dW2I2409ZqNag1EkcGSQi27arcm98gNE7lxQ5+Zv1YX0fc8IIYQU%0A0mq1apkPf943Kkf/NubldmlZcKJZBe7wqmZetFCz5JClC0+V7RIvst9vLmqjIIABMTMiLnMu4u8R%0AB7w49AV71D5Zf3UpPc+yNCUQqPgTz5Bj5OYwBsQ45ARZplMSNYiwqIMipcDrdeAYnYkhBCnZkRaz%0Anf9Umz1pTxnQSlyu+CY5g8XNVgDw4n7NqfkHSPGLyCeeRFW9PrbnEkeITJHYik4tHHGxp4W3k1ev%0AHs3xr/Us8JHa4pTriO87xLnnS/9LPsiaXx8z1GL3cGp/Wp7sfedZO3znY+9sf1picQ6oHvniYuse%0A2Mn2xXq+Hx8yj8Tmb97zMcx8xHbc4UcZgoogikfsgz1u0x4AlXcNwTAWiBhUPXEjFW/nUpfPPX7L%0AnJ3SkQ+ahUkjcivHAdS1Q7cAWTWzlRK1tBgNhbKm1X6qbZboQJisAxRSEFDVgnPNkNytqpqoF45F%0AUURWvYOnQ3JHszpiJfo+ZrTZMdubloQm9RU0GfLDkdxbeY/mq/lzYWlOV+0+cZCHpRDRYNF2Jx/o%0ApxKyk/3/CdsDgH0ShOrCreFvPWSNCrcw70bWVYm7qulh4FidQIYes+NS8P+1/ZfclmWQDnkXQw73%0AdSxgQM4W6BCokpERwCaWJlUx7kLX1QxYuRYiUH1g1KAOtbMA8KHc3p9RIz1Zirz8aoAdFCs3goGN%0AWEFuf3M64MVUQ6AQ3LZOMCUAAQAASURBVJBLpMT5cguZsPkZQdUsiaUc5kfB680DpipJRfz4nDp4%0AFqg4+7VyxRk5HjObkolAM2E1M8GQJkzshXpDCAEUAmuSUdKQBEBvEJAZ9lMSlUjwLNCSTAVMrMUt%0AuTozO8py9+aa7MoNvBxotVoFYjLUan7MzIZI3MWwWa+EUwhhAK3XfeRAJdDIs1aHEGucs0h2G6tS%0AGI7Emxxfa04RWY2YPJiWPMGxwQLV+r3kr9RoN39Cs0GSGXxoAaqDEoCU0gFgHFpFWkHdCCBkC54B%0AVLIk+yQ4f1seriIFOTtERJwVHwwSEkqmXiNaNN/uzarj2IUO4EihAwCBqibTqr4yM1JjA6lRLPT+%0ACNZz9WhVt55kDRukpAJDiTa2kn+YCn+WxwK59O5ASwwCm4jsdrv7GO7vdsMwrmOXhzMqFvd2Mwvx%0AIwXCwfQeVDwdMxb1+XCGmi6efy+ZwSO36f3FYHu3S/myHw+KyM6EdFpB/mCHzdDvz1ice+v4e/ZL%0A9OgRvjVSMk9VzaH0Y/W5QEdweDj3Sg70/0aD1s/nDuXUewcw815w/qhZHWWEfuesPgwO3+vd48ce%0AgP96agviUj+89zVnUjUlL/hmjiQnlVTKBbWjaKnIZ2We/ieV6bqHtJJSY5SAgbSWtEcLilXGaHnF%0Adv7FWEutcrm0nMvX1aBOM2sngaKZGU3HUp+Z5RchItkXmjVAFTlzQmYDYoyukRcNLUIzM9UkMnlN%0AhBi6dr3W5KunIgAThTqBY/yfz/TMiRmfrjB6srf2J298mDasFe+LcM7tffdecRDk+Z1o50C67gAR%0AlYxpM5NT12uzg6rb6pyoi5seAFAwImtz3c/dvo//znevPT5G1w/9wcwL/7WdabFFx5XuAqgxG8xs%0ANrthqLqLGkoJGLOcjSFnIIzMMUaXW6ioajjfW1AWmx5iN7+lpf+JGhGdNLXQMkqNKy6rSNPMqlMH%0AM3tN4FxKd8wFdc2sOC97tI94aT7m0IVIYc6M0roV1VE81qKhWAVf86yPBGAENfLcRJ7mO0Xt3B9e%0AVESsIX5VF1s/o5DSlkDSQfT4AUBmAhlC3/ccchJpK05W2ZraKHqHEmZcV+oJpQsYzxDok8nBwGrV%0AU8usqAxRNIeVWTn0njUGac0bwkJGakpggxKCSxfkhXHn5dQJVKO3V0RcbvuhbbC9p+0cinQ5x4+Z%0AmRUvWd9ufzgvEMbMITIzByZoME46JTNTpkkN45TpK48xRjH10otJ89GGJva7ToYtR0dT5UqOlLtE%0ARHB3ezULKHZg57rq5N1UbqpgLhdj3g1VBbOZTdO022EVu+12v9+Pl6u1qrNuHjLEJ/gBUpRwoHZu%0AD7Rjtv74m2/Y2t7yEX/E3s+3AmMfbrH86Fvh7SP2+V1mC87t3uKC2wfpFz56e+dOvtdWLxjWkxCY%0A/3yXlNv++UfdKyoW4MevtD5ZEfvipw++ev6ueoiNNkIvQURIhFmNSPz7ZsRKhnIngCfR8YnAqRbN%0AAmGlWZmgeHaMkmtjQaFQXJHri1Wcc3Kfy7YXZqM+426sbilgq8XiAQDqCUFhTvWnJL2EJEZOdGZT%0AbdFrS3Ur8z+dUxrH0Wn9et3XpeHwilFxiGvdd89t/uGvM9S5W++C9j3c29zLITC3LIG7YtW9beHn%0And1+B1vdmQpIFUjq0vzJQ4Cdm28FW/vMQd619k8uSUlPTuMfTPsHtpw/aluqqVQVTB6Bx8yEQARr%0AcrcWJvtAQWW51pGaUQy5Hk8IgREgSpqNkkRkmsyEMparR/XuA/uHd6iO2U+uKvO/RFpUekRkhCrS%0AkNMDUZ1SmqacwsoKCjBADWYmCjWwEsUqHCKYsiSdXIQtyX2pPV+fw6QuThOBIxOyaAOYQZN/X4X2%0AEELHkYhUB1VP9s2goJqdkdyZeb/P1jmAkqmYwrQtqJNzSnMO3amuBFry4Gdnb5hJMkmaJkSDJgIF%0ARiSG6M3NW1XVpGka1BKAaZoCxyJsu9DbVZkq74wyMKWUsocC4L41xXZIRnMZxQMKRFAYsiUecHdo%0ABghatOj5BrjtksgNvtl6q6UrM2hO0zGP4iBRHMQs23Xzf0URTWbm2Q89VqaCiixcCzLPpAwiIfbK%0AzkREUYPC8lVNKflkKXA3dP00UgwAkqkg8xmRQ6Ds4mHH/Cjl7GAli+YBr+BzsGKobb7P2pDg1aKI%0ATJVrOHrhVDKB9JxmI9I4pawNUhF1u4KyuhubWQnVqF5QgLVG8VO2r3MIpz6Q1RYfCS+1XPLj3tBW%0A318YODzKAnBgT1Nk+6opPV7r3HTm+rgjqz89yiJJzXzdDwYZdDID9MCbwEOrbaMuPwJ3SOcl1UXe%0A6dOcGvRwGu11xinTTThmzU+Onj/Zie+PJ3z8PRWFbLvAlrfO3S95/XcIBu/FkWeidnT15m8ergx8%0AaqjjOZyb1dzVIZI5nuH85zuXdG6IM/vW7vbJhw/3hzwjs5HMyZupnSS5ABxjBv76a5EMGhk403Q0%0AdVaJXLmdkaTNhCYbb83O2OTbs6u1IcwsdiElA5ClXyIuVAaHAnn+4KQ0C0PJ3YLKZPwHqefABcE3%0Adhp1GdgNBu5XRWTr9drZiWFIVShCY3DGoQW4hcl2hvXfw5Dg+eBc113Rc2HoisHYljex+rZYMW/g%0ACFSqLNdCY/3MTQz2yZM58/3Haudox2JcMvP7NSsIPKlKw+wAh5tMc0NlVeFQ6OUqso9qKLr0nNx0%0AceUrrqt/Ntv1MO377usXqse+xwDDPfyamb+LYP5J23nXpj/uhOcYYKvCbRG0VNXroOQpEhGRHDnZ%0Am5kapinJlMjQdd266/vYB8qpjESEGWTKHiFo84s4RZAqem6XfkwUP2471+0fY/8fxFMwMxijQYhU%0A3kKpBmRJatIm5+tdKoyRRcREVSWlMUlSAWkwJppIOaCL1mg60aB7bYUuomQ5LWMW8ejQZZQCSKiw%0Abe561IUOwDSN1lh9Ucrzuj+zUyCftudnJiKlA0pvZoG57/v1eu2prdEQTmpUszmaOWujs0FSRG5u%0Abna7nYntdrtKBSvStFxRdllivgaZZEII1IJGCDn7QnENW7AppNDKRxZCnWVjb1WpzDwj4jrcKW8x%0AOySuD/Gg7VstzZYi8VWQ8z4DZpV8dnE3wBhmyjA1VcMkwEhEMcZ+F30+3r87pZfp5Tgrn0ogcsmM%0AzZUCZT+LwssgcNd5z3JRgqEXyzQzNnKObXFBMmYoW1XqeOk4pHFMkizLccY+rh0JwL5NOLI7PYBb%0ADnf+QzTuD996LCHqbCraAjMnjGD2oOBxEnha9I73x67t9TmezyMnc3DpGi7z4e165MQ+SltMabE0%0Aah5b7Od7DfFOIFzM5/GPVcBYDGGHWGjRbb2J8FQqp0FoKTzb4ZOPX87xkS2/OcW8Hs95cakXQyzW%0AvpgHWimleWzxlp16a/nMEXJezPNhfH5yhvWVgs0IBoUmy0TWUdvx87WV+NI5o5I/zqYgK3smgMcE%0Ao2X9KwWxhjYt+q8Gkkrv8ihQIlIx98YCEEpK1Hk3Cixl24BzpCKachJQUuOa4ZmIiAKzsro9GUXq%0A9oIj3KS2KmlPpso5rFYXVJKnUGOgrkdZBeAWI7Wf/V89yKs00+sY+vpwizROg5NlzYRl0jQnzWae%0Ak7Y4h+CmbC/ruOjwG+LMb61VvHH8zYxwSiD0YTMU19PypizIzPElOiD+/7X919a0A3Eo+8cCaAiJ%0AZecaq1pDnKIK036YJmHmvu9Xq01FQFkApiaHqgetok31CRwiCG9t/9oUtnpf3uI725b0qdUCEjTn%0AOPRKPAzLNf1UTUXNnGC5uoKYKDBHDsKa3K0XFIlHj9kUEZ1Epy51AEy1CwSQGIUQuhABTEhm5kQB%0AgaMZQOCS8YIIYMqlflzPykRuMzyInq0+TpWcGNjAxJE4eqpqZPmTi/SqUHUpuv5UvX2qBRiFwtWE%0AgWW4STWB/Xs1k2G3v7u5lUlEBGpd13kmJxGfNhMxjFVVDSLmMq2omRanfWbXNjuBYxATe9B0Vudm%0AA6xjVhUzQIqawGstzixXyKZmYy6a2pyzis1yN3pY9qm+2wJMewW0KkcarghFkleocUnuSwZCrahJ%0AxaDqo7r9V7zWr++zeOEsaFIa4QmVp5RibSEQlKB+AD5i3boDyc1MC8toZsjxvfPPB0szc7i15ssZ%0A4biWVxGYzatZwx3edJqmu7u7u7vtpuufPLmMq8wcwLJYbjmjqbvY+YmWmsNHPAQaIlrBrH5vJRsC%0AH/HK36S1uK49zdw8AMEOnjcIjljx9pnDVcyqTMtFI/yP+bDYFUP5i8cmO638yklYPcdzHPOCiw8n%0AX/TjPI4EPvf9N28ty9vex/ylz5Fw8OUjFnJurPZ1b4vXj2lfGeUdPdd+Fp9RXl4s0Jp2cibFB+Hg%0Ap+PFLk75XLNToumCH8hmwCPbox32b40MfDyNBRe8GKuV6xaPHc4E7VutaGSHsnf7Z53Dyd04xjnH%0AXx7PzW0VIjJKGtNUs07GHJ9i5kG+syzRCHKkKB88QUW2AB8gcB/RZ+LKU8oCdNGHtkdcw3D4ME8n%0AyOOVJjVxPTY8mMucpoKZNTS8KAiqYhOgSKg1kJxJyBrYgBhZQClh4UTmZSNcw+4vAgBylURV3e3G%0Aykv4oS9MO+QMcfWexYmrjSZ3MYADnFmE5+NzX4Bl5je6WDfQu3UZ2K0FXs3RnZzcvbxsQywRtE7O%0AjoHlu9VayEW5PuXgUA9rcacwQy97cs8ZVzj7UUCuvlVhr2rq26uUz+VbW/a30JyTBGCcvSeIS9oa%0AbzOqB/CYfB/fZns8lfy4LZqZ17AJITC8opZBq5tLIgQyE1Miz5PUqc1cLBEBptCr59fTJCLyu9/9%0ArstMcvgnf/VXl09efGb2hy9+o7dbM7u+utAEsgmmQFAYg0zdiz9rvMyRNoNUwRm/RIqTTscI6CO2%0Ak30SRdV0/P37Ng8K9WaZf13G7juZAgA2U2EOSsSFv/TAV1qviWi0PQCoPX36FMDn3/8+wywJqX31%0A1as9jQEhch9H7VIax5QUKU27YRyYY9/5JnddF4lU4JmZV10ck2hKIhYQQte5WVhMGQRSAhkTxNhY%0AIJ5JuOOQJO22e1LD5WUXo/XrSRLRLEmmlL78wxdE9PTJ9W6HaRr7vl+tVpvNZrvd3t3dicg4DqvY%0AbbfbrouBu8Em1VszMvt3Zvb973+/67p1WE0ppUlevXrFzE8uL9brNYDdbvf69etnz569fPnyv/+n%0A/6Nv5r/76//j66+/nqYpRjYTgqmk9bonItdAqyXmSGpEZC58unAYOmAuHdwRuVEdoI7ZAqeUxEXH%0AOSc//ByNhOfsSlkf7zJTyHm2SnEjZlM1iPujOsqu/VCT1jKLFqWKWAUYBuSQT2q5Lg5sRkBSzYKl%0AkZFRMbkXSuKQSQjsKTXNjMBkQqOlmEh1Gqa03+83m81m1XuEtv8bQvjss0/MzJS2+z0FmEI1MUdz%0AJwbLabRdAjYYwASlwGxACFB1JzcwIgUKHIiU1NQrZBkJFGBnehOMRZhVtes6mBnLRbgYhmG72//d%0Ar391d3f3s5/89H63/dHnP7h6csEczIwBJYIXuwZCZnIVMnmekoXZ38+9bmNBAjM/XXgk8bgCnMEb%0ARkymdOh+vmToG3nVCFxKcHtTM14IBqT1eSKqtK2dmxJCo3lpVlFDGw7YMpBWj2j/PsDd/nXh9NHC%0A+YlVh9kT+JCJfJRRYl7jkeXQd6Ptiks2rMwQlVe4yZJFRU01D7EMBTjdTgpO7ZTqXTtHg9qdb6bN%0AZgcJF9wpBmd3Sc2WOgX/Goc5CPIHxgPLa2dyQrIipiaXlRWKowBJlgrEwM2vRNRktl+Oe3LT8ocG%0A5g/h87HCs5GScfsWeSKGd8nAc4eg2XO4UfQTkScnIEMgRkkohea88kktMlY2y1nAbR7CTA8X+wB4%0Azw8sxAV3hwnBLCUQfA8Ufd9fXOC5XP/8Zz+ZRKf/8B/kje6nMVhUDcQhECVVYzAHK0ksARAVFSpY%0A2BjFPU8VIJTSdGxcgEMBLlRPm/vFZqKmzKxCINnuFcDl5aVLqjUD8/39/TAMbhSJMXYxGhFJDgyW%0Arlu54B6DijJAxi7yqaomUZHP5HuRuQsRIU5DCsQX600g3u53X3/5pQuKL1++XK1Wu93u5ubGA69W%0Aq/Vutw2hm6bp8vLSzFRzOps6vQ6QxgmrOVjfhwNlZyXEUuoS161ooIJb4mJNgbcFujMzG4ZRUhbF%0ARczMxfiqR6hGBY9kHsfx4uKq7/uaNLT0yYu8dGXGDQP6R2l6Umd6Hv9zyepKCCZJ3H6wWq0uLi5S%0ASrvdPcq+1SpW3pSYHPQB4gioMQXw+oKJ+f7+fhxHYr64XJspUdjf3zHz9fWzwBHmR+y0IyjJmekd%0AtAew/Z+8FWFeKydJJT8ODtmbAyTjqWu+O409XPCx7fWrN89fPvvmw8ZAHupXjEKAx+cakRmZ+y6r%0AUnYGVakuH0aqAnCMgQhpSKqqAlN0ccWgLsRARiYwC8Sus4OTaQpo3XxRu4TBOEDVUxAaF3ZNm8Lo%0AaCDykQzWybZ499CbpW3vGxr34YCVnYotW8wIBi2BHwxFAEynFDmIpS4ETRPDpmGQKcmUVCYvzdr1%0AcdX3qdcxSdyP+/1ekwospZTSGGPf9z2DOISuc0P9hFyHT4mZ2AJAzEYkyOIKU5wmEfJK8qqqOVLX%0AIOOEvifzwkY2jZKSTpMEYlfNriNpEpmmVdd1gVQ1BAqB1+t+mrq3b7dEBtLYr0MXQxdFZBySCgB4%0AEaTY8TRJF2OMYbNak994NoMQW9GAipkws4u4Kcn9br9arbreI39YC1Jwfy+BGOlYopQpsJpOkkyE%0AOVcDcs4Z2VDKABjBQ1VVs4nRQVNVUUvgAgBK+UACyJiNTYk8ODIApoSmOLstGsG90HJML0A57ZhR%0ABpCZJeWS6SRfMagZq5mBcwnHIi0g2wmznVbgjnTkCvBS2sKnyQqoqYrp/sA03cVoqmTY3e38jFzN%0AYWAKQZw1UirxZEzO+HogX1alB3YXByaGhRKKZdm6UCJauQQXqxETGeeI4mSBOYYQiUltn2Sapu32%0A7vb27eXVapjGS9uMki67tZnlcCNmDrVcoAEwTn3f5w1kxwZFM1AO0FmUomX3A1Uzyxnti7a+cuot%0AT59d5UvG+xM3ffH5IIoPyBSePACSvcvKkcPhzjEhfI3O4SywYcVyZo5c6kysBAstAz6LFWxhrs/A%0ARqXb3H/5qVEcoA53Tqo5+rLOFn4pPCU4OcA4rJrOc3BG/QxPcsi/vgN7H1OQc+zOQno5aWw/ltYA%0A1MJg1lCx+rYnm63yjuWAhSKfHM2E2wQcucT3zPdYKT3airsoOhHLpWQcmD0Tr88/y3VAwydnDxKw%0A31p/PhsS5niZMsnZm7UAxWk3luNNO7l1D7QcEkzBxRIiwnHieZvxXh2r7lX7tBFpCWnl4tkhh3Pz%0AGnfk+fPdUS7fNZeo4VimbnsNRq1ay7nGTsPGHB1T2T6HSSJqWZ2Cw4mItXjWFDOXwJLKfr8XERcA%0AXGluTJMoQAz23IzuTMdQUvdnAhDc3JEPrsQO5txCXvKPGAUBldlKAHt5VQKIcvyliHIIzn8rtF/1%0A4zhqysDgpDZGjV0IIXtTi8gkCqBjih0HsFF2r+IspfJsqhVRVZlStgODuhAjh8Gmab9PFxt3QVP1%0AsosjeXWJ9SqEcHF5+eT6OsY4TRMU1QIcAgNw7+IKjzNYGqPg+QWKxin86aCklp9vTry5ETRjM38x%0Aao4ZZIZ7wPmIIYSqBfBdzcxGjsfWqgZ0Xn7m0E9qKk+1duYtcB49+I6sYCdb208L526dVVV3WTMz%0AM9ntttM0iJTgOC03HSBNzAw2zLoIRfHOM+YkaVJDiDHkEb3/WkxYOadQMfWsFVR6ETPzmM3vfjuE%0AqIZnoOx8QWxM8JxMMfQVV5f1fmQ9yCPR+7sbN4j6zKtWFN/v1/P5Fg8hkhwNWtEjOfuoqgZlmrkl%0AMzPNBZBUlRBg2Wbl0Zt937vFUjVzUQfo3+G+oUJ0QJaKaQLZS8cREJ9S4b/3Lh+2lvv5aAf5URop%0AI2iNNnRiACgQiJMl8lKq4jreQERM5txAF0KMHYDACCGllDi4gVEEnFQ9bLLvexMVUYUxw4iYzDjn%0AJGDPIyAIIOIsORBZIAJzZE6WIGpJzAwqbNn0VCNVZEoIgdSCd9j4R1XUXCgQzEqVI2ZPZ71arWKM%0AMfTVHchPo9ISVbVcpit/6ePWzNg+XNWkimfFdgaCGEyW5QbPce2qcCKXszJALvVSZJn/tvpnI7fQ%0AYT7DgsEztmpvgJU8EMfUtLjhHVAvapihY4B0fvbEl8iw08I2teGjnDEK3NDqF9sCIADDFOCkArYx%0ASRhHrwLORKrah1j5PJ+uZ70GF4FsQU3d58HNjEZAMCTAbV2Z36OSxlNLVcaSPSh/6VZ0yimvg1JW%0AMZhhHMfdsN3v9/tpdGe5uvx6gxxg3K+dQ6wPZApyyJ7OO3/YcIgr2uOoW73gkx7PizyifTA6asXC%0AD5zJA0v4iHjyJDwv5vCxhvuAfuoptzbnbziBx0/jmFs9BEtqv6+PnRvlm2/jI6G6vRrfcMSDPh8B%0AyS2Tg/Ne0I9sraLcmr1FM0qVfOq2H6ulFp/PoY4HfjIjNSOYwqYp7ff7/X7vAbGUCZkRxWy5nbeK%0ADGJGgBcBdoWqgSKoKVFZkktRYynOi3JSqeaCc157KUMwTZOZxZgrF1Y8PI5jtUo1YbyUhsnMQhNI%0ARUSIMKGcBqJ9HhjHMY3jyMwx9NoTkTsDWxPuW8VFt9szc99Fty5eXl72fa+qUDTW6SwAuw+57xIq%0A8kdoj+n4dBafffNE2Qw12xMRucppIa4AWRU1SWYYRKRukj/gNSxqP6vSuAnkOaZNi4tpZwjH8f09%0Af08/5OZWob12boc3xT9UvtHN+E7BXYI1S2YWYG50ae6LofAtWcR1yzyTMamAWE1JRFyBEFDS8QJA%0AkwAl791Hxk5/pLbgPVrE3nIvH4nZeHf7uDtGRxLZH/VEIppNbOO4zIxJRXPaHhGrEJlnSZ5JaBxH%0A7bqOu/D80xdf/f7LcTf9zX/8D+7gulqtfvzD76/Wly9ffvr16y92u4GIri7WIpOXEp7jeYxARkau%0AYyIiIJhJ8TtSNvbCJ9pU7HjnYT+8dxVxPPzY+/N8p71QznlB06EOeGatMDE6K6mFmRkdInhzebHf%0A7lxW6dcrADHGzbrvu7Ber9fr3795cwMghk56GcYuhNDHblyN06hJRcQcy4/77Wq1smze4i5E7qLr%0A4lCiUMzM6+YwxxDCNCaxYKIKW6MTE3fHMdWbt68D4/r6+vJiTdA3b5IIDfvB5dvtfm9v3kwim4sV%0AMxvs9vZ+ve7X6/X19RWR3dzcTCLjOPR9t16vzezu7obI+r7/j//hb7uu+/TTT9fr9TAMKaVhGBxW%0AY99xDEHCkKbb29vr6+sXL178o//mH+12u91u5wE/4zjGGMk6ZqhRCC5NKYw5BFJCByJKKblDft/3%0A09Qkt2BiCiIipqYIxF2IYxqaEFJE5jTrZQ8EOeZYD7f+mjteBdknlAtIi3z9Jb2Z278cWrxPMW3F%0AA4efyOxaYg5ZF8Alv2WGN3glpuxNl2+QYi5wFQADIZh42JgYAqkwxaRJdUwp7cdxNXTb/XCx3qxW%0Aq3W/2mw2dSZTSqrEDBAHmFhzSdVATKYKYjJhRCMKHUyMWVMyo8AaQvBi1NncbK2+wz97rJQokWrS%0AEGKMwGYa9/skv/zlr/b7cb/fjz//+Y++/z1m3vR9JJ5ULEkCECMTCcGSeGpQ19OJGLMVhfSSk6j7%0AXH0grZiMqEQfLVjeisFOYglnIlv/Z6q85rGoYAxASdlc4DrQ41ZM6LiRT/nBlllRK/264RHG2Yp4%0ARreCI4p77tdm4QcTW7z1CKqmAJdwgVk+5JJ/rvbj3tpMtPCCPlxIRcXcGA7mqbZ0pF3mYl3tovyz%0AwNCUimlfnLciV1cFGlmoaqAKSyqebqflC9sTOWJklYrpHkCVa8pjWc2RzSZNkKodxlZkOlUAhopw%0AWOkUu6owZ+Q1o0Amx1Mqi7XZdSAvhBfVKfOLhGNvt8OLc9C0JFNc7oMJUSjl6QlnjqydJxG5627r%0ABe0uH66F0xJ1wgAaL+ii5jiCZ0NFBHaIOqy0QtBNjpSk7YrmkzKTI2c0Ky4BlINlBMLGYkZTmjZd%0A/OTF02mafvbT7Xa7naZpux1l2DFzWFEfuzFNigAzFXAAlIWVFUTusmRAlJRi1xmLOzwFJiWw5Lk5%0A28VQNfZYFmFQcQvXorJk5hj7cdy72PPZZ58x85MnT+qSQwguITt1jqEzJrIAIkm652RmsWPAYDkL%0AippaSsMwvH71tYi8ePFiGIZnz54NwzCO4/XzZ1dXV0+ePAkhfP367duvX4vIZ599tlqtzGy321VJ%0AmAxbDiEEl4Epkkkt6WTM5Pp3z7VZEKafFzHFY/T4LvzGsOiXfj5ialysGxkYwAaQRpXfZm1wz2dX%0AcPju+Yur1arQyTkC9gBmmlmRsZ3yej3G/O2FPXy2WrNOR8ecbB7GvAD12n+muSHnwry4uKgqjJL0%0ANDtYTWqkqQrAwKx8d8AL7iTGMBORsBuHSBwY0zQNwx+m/bOLJ1erfoOAGIJX/TIlIy2+C6cJVrtL%0Aj1/1H7st5IX6ZV2Ib7vnS5tJT/n1TzPpR7fKES2+rwYnInr9+u3z50+/4UA5VVVFyjjkY8qNmn0U%0AWibeoTP/vxHkqBR0dYRS+2RmR2h5kc7fe1clW80DSqYy6PwZp+jlB7QHOKF5qudffOCBB9o5In34%0AhWt4DwgqsjhUaE8UYlO53Gw26/X64uJCRkFgGO33+2HYOeoPIdCKo8TkzkiiRvAMyTEEDrGLXexC%0ACB0CQugcIJKITLX+UBeIFWbiqgsS053aNA0mKfRdH7uu66BWzL2JGgWbmaWUpimrclMahyE/CcA1%0AuLXG3TEgVV0yzVUKSC3NZRU8WkbUzMZxdFGZCF0XQggEUtXiOAZjIlcTWo4hpMDUlDdcHAQz19SU%0A8ykwMUgJILj8uVAhtWs/pp3nCM+C2+MmcKg1Ppwjde9sZrMueAHwdMDdEgDmCChTBxMzqNqYhCkN%0AnDNqulc5mECUw8OorW3TUFMgV3kkY2Yt5fuaDcnrnXHR0XpbvrG9tiEEIgSQE06vaVzl0paw5Yrl%0AIqoai/sAEVU7zYIRb4+j/ZKbX+vWLbaxGpYXm5x7e6+Dy/4fZ0K8vq32Tnx7Tox5X1RpbqI6ujgL%0ABuWbkPMFn7eY84IcHN/W42eOO1n8lJ8/nK/Zu6kezq90vg/NfJxqt98suOEWPg9nkoXJkyuixrx8%0AzPQ/MMnFEGiO7+RiF1+2m/9ICMQjgGSednkBxRhFdOCF127j4+HkJMzgzKE8vKK8Cc2XnuFfsyOe%0AmplOab/fT8OIpqDDw6OYLbPN5xqKzfqb14mIgpE6CKtZmL3x63CVQIcQvJQDEe33e2aOMToJy27M%0AksMaVt2amINHwoBFxGsyKdS1RbWa0TiOu90OjGGaEENXik14JudWg1zpQusKpKrDMJiZs6aatEk3%0AxVQMsOX4gEKPAndVPbrYwxmfNzcRgBkF5qp2zGxA69h1hrKUU1teDZd1/VfnlHw/rXG5P8fE5kM8%0Ac3VawrcY9IHnH98WaTUqwFhRyWUfxkPvucV+5qQqc53OgwgdVW39811hk9JgIYgCwDju19NaoxZG%0A4YSQ/8Gk5E/SzmFg1yBYkbm+hUWdG+KduPpkP4VGPNTDx1pUrNihBTgtmQCYVNWrb7NZEE31sgWO%0ARIgxV9wKEczdZ59/74vf/uH+fv9v/u3/t6aM/cH3PvE+b26/drS66TuBgkw0sQUq2lOAIHMQEiHA%0AoALnhz1HVChp4B6zvAVlOn6gxRfv5F3eOVDzzLuNwPmO0uySugBoNpinoKCSQYgDumCm/bo3aAJp%0Akni5ngbun3WbfnV1sd70q9eXr7d3OzDJ5dXd6u729v4+xrRPAjNDSqkfwn4cZFIzmCQK3DP1XQgc%0AKFgIXeiIwMbUB06dapaBtVt15vKvUrK0otCFqz7yXbyb9sPbm9ebVXd5/aSP1zHQV199td1uYRRC%0AoMBjmmx3J7b2Skgcw5imdJtWq85DMUXEgP1+D7Wu75j59vb27//+74mt60MI4cWLF+v1ervdDsPg%0AsHpxsSYmjiRTGtJwf397fX39wx/+MAs9qr/4z78chmG/365WK6bQBR40mfvo2sgSmSmGYJagDIaZ%0AIXDgzhJ5EIXjWXcxByAqUHMs48pDIgKTy8BWXH/NqtArXApC+Dc1ySEAY4t2WF+qEZuRabZ4hScA%0AIYSkwsZ6aCLIRJE5FacJLIzAVpoHDME8+5eqkhExg1CT61hm0QMZjJUoksEsmGkCTGxn06Q2qW16%0AiSFQCKvV2kAYMOU6wTAjKuInStIaI1JJ6gtgDsTBLX1dRyIGiAgRrWLXcYiESTFJAohKajHV5OHc%0AzGy+P+yO9BvTJJLevLnxKLhxHH/6kx8/efKkDyESC0zT7ICXWKHY3d3rhbqzfRFIbXIlzSExdv+X%0AllmxEi5YcWaLQPy4Q+hMUt7SY9aZUN2u3mEE9rWDOSdBUjTmXGrUFlYwzAJfFQx2wE8QebEqZxbb%0ASNRG7+DQ/Ah8m/fhUIlwLLQc4+Tjb8wEYIV5neBznJmnWKMmFVaTBOsYY1drZA5KXwyKIxJwUrZp%0AX6n4/Ij3bZlRIsohowQyzYbWdoZmqTWqUPPAya1zqEdZxYKHK485QNoicu9QKxRnJ4WcWgYGdat6%0ANcIzajR8qHxnC6hlUDefeoGzB9W7dDrK65gcVwiprhmHpyBzjLd7VJ3Rvh38mesMenQ5AYhEkjFV%0A3Zmy7YHcyLwA6dwhzV37sXJRHxxfmXCUtvAYSjPbSrQwAlvRpaEkeujMzDgGMeMkaR3D977/SSrN%0A7PVumOz+dk3XiBaIYaIIBKiAA5mysgYEMlUYNAExTVOM0UhMdSKKIA25+IGqEhlTRAAbe9WAlJK5%0AbONGSM3yZNetUhpvb+/Nfvv5559fXl28fPHi7c3NNgQCE3ii0dl0BMTQTTJ26KdclF6DBSIEIkBF%0AhUCWJoWJyfR6GsfherhOKT178aLaP58/f3795BkhvH775vbNWzZ873vfw2bDzO4C5r5gTn9HryEU%0AmJlrJDAVadm9cUVmUy3TnMrr+GTpsB2C7j7GHsbtT7m2h8vDtLAn0VQM6UTkXISPwsx93/skx3Hc%0A7/cuq19cXFDJoFmtUw+IPQsjcF2LzoLlCf3vojl9P93/KXnSDS1oMBvKZfcUvCmlGGPgEEoVKyLa%0A7XYpaSi5wZmjkbAFD582ozmNFgBoG51mlkyIOUAkhCCK+/tbAM+YaX1BScDE5iQwmKEYBahNDfUw%0AOfjTtnM00YHBgxxRsL0z2ChLOEUcv1E712H75eNZCCqqoppWkxrbT5vM8uuv37x48eybzDzWgVsS%0AXm++mZW0CBnzumdLyzEQkXtrVPIBM2buus7VVMwMtKZjrY8ZFESFahgwswXHhLBBEx+y1I9+6t9w%0ACDtEIS32WTxWPaWrUoRyDL/V7Nkik0G6rnv65DpyGJ8kMxuGse/7Vbe+2O/SKElsmtKQpqkbuqFL%0A4ziJiEiI1Pf9xWYVYyTmEAICV6Y8WrCQ6wMBSEkZpqTRyNRYLTJddCvh2K9Xm9W64zBYqqG/MfQx%0ARrBzMAXS2ACEEKgE6Dvig4omERGSrNBFUcf4B1GZpinGnF5CVbWIfLU6gljyYnlDaa4mDxQ5dADA%0ARCAtZXJFTWHq3HPDvvhpZrhF4/7qSU1Uwdk47xrz7FeZSZHVd9FopuspzxIs1fDm+d7Vzyc5wno3%0AF3d2wfwd9HnQLdDQubaHFgIte18HInOOzMAwCBTKmHRiYWYRc/XrpKIEOBddsp62PQOoQogVwFam%0A4Ir2GMjAZI3kieA109xl8dTN4hyVQexR7EQ6jsMw7O/3t7e393e71WrFXR8Co3Dqlc0FYLzstlWl%0AL5zKznlHtxQdR4gLhwjtDD/xZ+CV9L6tJWYPPHOWUTtjlPgmbcGcLS5UndK515d37cwDD8+5ffEk%0AFL3zLbQKMhys6PiBk/3Ui2CNTqSl6f7F8egPLG1xC963HY3+3g/M03j0cK1BG4WwtoBnwEJrdHxM%0Ax1wycNagfw4JLND+yW9ODuffeEZXmZIr/qqONdOs2glV3LsoXn1wxI4hc71gF/KLbs6JghJQtPaZ%0AkLkrDc8GYQ8wGYZhv9/3q67ahBewVCeZEfn8k4skLTnIumMR8SIB9XszQ8knYiVhckrJaB6lDl2j%0AfHOSQjHnUZsZOhVoSDBCFYDrJI+XsDgjMwOYORLmesJE5J7PdCgA15aKAMzMVQDmJvuXlgTUvsM+%0Asbq6ls042SokLehUnXP7+gP4+fCw3v39uQesOGqFEAJlrm+1WmWGEFolZwBmxAZXrAMwk2bCOS9p%0A1YlkbVEMMUSPDOr7vutC7JjAYie8JKzIIOd277vTFszG4ie/AgC6rsN3Q3R/5Bxa/SzsNDx/RK4g%0ATiLtGOVakhRGkMjc6hJCIDBnUaDGTiTmCEhKxszchZff++SL3/7h7d3tv/rf/vU6Z2nnT18+hZqq%0A3m/fgHoA664XNQarKZXsmJl2mKf4P1C3V+QL+vDUIyfv8yMP5gFc0P7UfD5rBA5oFPyYK0NQG/zp%0AwG0GdvOZERHYIgflCNIePTMkpXE/hEBpNBG5urgkw9XFxTRNKlDV3bNnd7vdsB12wzBsh9047Pfj%0AOE2mOiUZ98N+HPb7PUFMtNvE1WpVYAAhBHd7RS43SyIiQYZhIs/iBCMGdd2q63x1+/1+1XWrrk+r%0A9dMn11Dbj4MQ9aEPHaWU9vs9Ea2oK6qp6Cvt+qiqzHEym6bJIDFGmN3e3v79L3/tfq1/9d/+1bNn%0Az1ar1d3dnU4JohBdXayIguiUUppU9vtxtVp9//PP/7v/Ybfdbvf7/S//7lci0+3tGGNkjrFbxX5N%0AgRmcVFUMZAwyUtYSQAhwCCCCi3cyTSpkysyByP0iOIYTXAt5orFY8hhT9VBCIwY33CdGTFFnAowi%0Ag1VIMDORZJZrEnYhTpJaJqm5udpxmFQqc+DORd5JnkMF4VzUWUuW6JxMIouaBnhopRkbE4hCRPYX%0AD8kkCU3b3TClVdcTCxHlFKqadalqqUyMwTlUjhAokBkrRFVLECJ1BAW66H7mlkxj4QO6XJUnMySi%0AqpZ8ryKHZBRC8IpKMXbr0KcY037/h1dfbbfbt2/f/uXPfv6D7316cXGxWq3EFGLiWVViUCZWE5Fh%0AGMAUOWgJOnV7b8tE0im/LPHcXA3TYM2fuYUISZUxb7ENuc3K5X9U1fV7GYFPoCA3Sx7jq6Nv8omU%0AcaUYgamk2yvBpVkOeJcSN/NqpIcY9STmXKxx8TBlSYSaP5eNPAa4/MI5mdpDRuDyjecOhXma90Yn%0AxcWRsr3ax3Oo35hHzOIA/7dLK99T61Fbwn2MKBuH/JYDYdE5NREZi01QkxqBfHgIVpnmArfZMItc%0AOedAlWbm0akOuAY1eL+BTcSBNldkIvJcs2JpcYh16JPfH+0/UKje8TNt+rp2URUfHlnhagrnorWs%0AIZdHmr55hu5TJXMpO7d2e+RlfYwBUggfVixrr7DNOgjCQWR5fnixA+6CY3XKB/vW7pIbgQ+4MjMU%0AYxoRhRA6MyAQKXOUpNdXF5//4LPdbrff76e/nVTvUkppv+0vrhAMwkknUIRZmowDWMhYI5hzEXhR%0AYbPUhahIjp8DmILn34eJllzsuqxzG4Mv3/8jIo8Evr29H4a/++yzz54+u766uso7w4SBQJRSElXI%0A1HX9ZFNPq8kcACgSK4uXJlnHCEBNRAyTebYOKrmvxhBef/VKVV9+8sn19TUF/vLLL1+/fj0Mww9+%0A8INV7AJoHMcQgjKVgsBgZgJcTtjfp8BdiFnsdPNjPRpVNRtRUnEREcXqjjTn+l4YXZuLxkShysBo%0ATL7lyRxDVC+sNH16ltk6dKUvALxkrgd5VjGYm1bBaTErhVS4av89x9+e/N4Kfa9YBQAZ1JSKY/zJ%0AHtpBUSKE3QjsHmsANpvN8+fP3769dUO3AzwRAZ2ZsKEYgbMDS/k1y8C+M4W9CQHW9dGUhmG32/V9%0A33MXoFAr/qT1nhKZnfFOKQt5BxH8ttqxkb/lCfu+d8amwmGF6sqfnDvuD2uP6fAxu9d6IogqiYTS%0AXKSHY9rSzatXr1++fP7B044nwbRyzCe3rLJ2LXOfXxG4CQ9ACKHvY9cHZiZzZNF47Xu1GDq+G9bS%0AsHZui707x1S9b/soAP3R4WnutsmgwMyuPWSQUg75NxNNaRzH/XY3TYOlyWNiuy7WoJFNv7pKurvY%0Abe/32247qfShV8K0H+73u3EcjbSLq9Xlqu/WCpGUkggRialJlvRUzZKKGonAQGIwI7VgFEKIfecz%0AjBySiqaU8zAbPI/WQrmu6kHCnfu9IHs9ePkysZJU3AoR8t6ktgJ+ULXsesduATZRmSbPkOEutSEE%0AlyVFhHjq+YKYjVxINRUVg3OgZ5Af5xgTzKZIqvmKCXPlgSLkoMFQLStc71GlZERkWc5d8pH1z5Ye%0AG50mSER0YKo4CUtnrkxlZU4C3jwBD/Q1Iw0KUYUlJcraEJilnDAtWwZq5E+dm1959dRFB3OY9dyM%0AKv/kPXEHZu8T6r4IZmY5JXVD6Zk4CBlHSdM0Tfv9OOx2wzD1fer7HjXmoJ4FUwhh9v028ypH7UHY%0AkQhUX/enF9+0G9s+3/45M9D0ULrjh9q3WMfvvai+8+4fhgofANHF/n90LuR9sfcDE6ir+LB5nnzr%0A8f1Uunzyp7YfKn5ldk5dUubzwFTfOfPjObyTzz5+4NxNfKD5TX/nM6Yzb2PZ9e5wtuc6P2nFbY4+%0Af3nq7WNMgjPLr70dk5IW1QRiBBKTGv2RC/tRtQ1a25XHS+aonnY3YDgCg/kDkVNxYC7oRY13OhFF%0AYiKy4u6nqinpOI7jMMlmrqWnTfKF4nicK5caGcDGxERMwUstqioMImLFM5mZvdRI5Oz9q6ouGLs0%0A5VJQNY06M1Gtzc4qZJY6ufWYWjESy/TFzRk1JzV7ZjbncghExkxz7mGany+3T4jIaJ7bVMZ1Adg3%0AKsZYJ9AKwxUUaa6pwVWRh5OUqPhgV4Tg/7aKp3op6DDzyKnWUEADgJSm+bdmK04qttCot4DsHkpE%0ALvrWC9K8G3ItxGarfbYFiqwFMHDRMvJBWnJVJY51/u2qfX8eQEffqdZiDztsOMXaffdbTRAgIlW5%0AfI4ofMOWY4DrllVTld8x9zlh5vqh7mZ5JljWnZOIEtP6cv3p559+9buvvvz6y//1f/vXl5eX6/U6%0Adj+5uriepimltNvufdDNqk+WACiUbS79AqAagXHEL1K2EEM/6FyPCfDj2ZRzxPsE65C/YTtVSzPB%0AQpEH7IwRuD7MIHfUzGMEI5gGI6Gw6nkadbMGsFHVNFmaqOs26/V+l0REicJmtV6tnB5cbtbpOk2T%0ADMMwpokRQowEJJH9NIpMIga2rlsZm4zTdtiLyCRJpjyfyOvVlNKqk1EmERQTZQiBKSZTMxv3Q9/3%0A11dPYugjxdevXw/TtJNb7mLf98ysMmkKse+AePv2hpnXm1UIoQ8xhBAY06RpGKnrEBCY37z92iBJ%0AlUL4x3/1l8+fP3/y5Mn9/f39/X2OOOqDY8yOQ7xkBl1cXf34Rz/ZbYf9btxt/9/jOAFQ1e12u9+P%0AZm+ePP8krvpOOh6GFEJKaT9MJoLYAYCSqZmCjANR6Fg0uOuUMoM0JYHnFWOi6rZBuVQjEcCz305O%0AQdnkX20ti2aWyPoChxU7V/UTM3v4k6oxM4FcGaaZyUO1zoUQzEOZRU3NqS5EvXCQmc1lLQqgIscD%0Aa+VCSE3NchCgk3tYSilHOxsFIiYKsXP2cTcKTGNkkLKRMbvLtGcNyzoCgVlyKkQIkVkspTSqQpmD%0AsjJH2DClPkQNzKYJiD5NEzUweV1qSpnwK9QmlRijGUFYAKih6yh03YrMbDdMv/3N7+/u7t68efMX%0Af/EXL18+f/bs2WTJknj0V9YrG8iQUrJgzAwKOXWvmqq2HkSV26gclf/UpoOuCKE+SUTgAJU2duUA%0As1EJa7H5V/KjUlowx8hGYBhpTqGfcyUzDp4Bn3I/OeS8vRiilKzSM7LiRionMoT3SLxFBrQ69Wbc%0AdhVLnFm+pRksQYRZs3SGkAeQHJrgFv5BuXLgvJx2JuqB7gTygHW3JqoqtxmkzOoxHMzZecciDLQr%0AaiEEOVyFTgpT5PfUp2+aLzTP95SKERjN8ZW16UkjcBUnqk0JmVlPIXRtPz7tEIJqcrqjpB5ObQBi%0AJBUiz5jopmQzGHMsS3PMA8BU0xHrv4A3tIOioXr1xZYhPjoshFJd9oi3O0GWfbtbI3DboR+rwmDI%0APjBlu61EFedbDLAATAunM0+i0yp7XDjMKRXLcFQ2qD02IJcervNp+df6XGCeUmqnbcUIXAv/RBNR%0AJExdXBHRZ5+8GIZBRHa73W9+nYZpHAc2ptX6ElFIQlIRsCdnUiiEUtDg4ZRMzAaEMU197NzbJgHB%0ALaNGlkmYmJFCQ+iIyAgUaoZImswiEZAjklRVZHrz5sZr22w2mxDCqu9kSmBTEsouGC4CiQkQgk5p%0AwhRHDtG6ruNgXQw9d2Ea9/v9OI5vX79ZdfFivdque3563dHq9Vevpmn6weefP3ly3XX9l19+cXNz%0A86tf/ernP/+5cx3jOPYxImSDqn95eXnJzMMwTGOWtWKMnnAERQA2M9NSlUCVKMQYiaze8YrqK9we%0ANV6kTZ4phV9MSy08dyGkUjCypojXJgBHm2IT1KiEWot0COEY7Oe7E9D24E1VXcxGke2rXHBmXX6X%0Axb07S/+ZqcDRvcYRs11HoSJrADlFvEOOP+MWHXjQHNEoWm6d+5sJEQV4DlOq5mKvXJOSWrAokRmq%0A+ubN15PK8+fP+74fxzHEnkplmYO9IsXRfTzG8H+kdhJtHj/TblolFvVfv2uuCGsLXpwcpT2XFrs+%0AMIHjHnBehd0CAB7cPSp6HF/dfhygFmOsEbV1jbX+6DeJBI7WsN0oDgkoklgVfanolVuHQGYmMs+H%0AamYxsluANlebl99/+er3X/76d7/9f/0v/5++j10Xf/IXP3p6/UJ0ur2Vu9v91ZM1MG5WvZDkoODZ%0Ab98FXbYT7iLlqHII+4es+fiQ7BvLwOce86Rdxw8o5uwpZQZnZWDP/mVmohqYKXCMMckoY0bHWK0Y%0AIEMA3d/fp2nqVyyJpskzJFsIpMoWrA/d1ZNLL9osIg1rZ0YYZRyHlGQ0JVmn9di7OnnoRKfk7JGG%0ArjfDaiWTTKIo+U6cZoyT7Pf73d19jLEPfP3kCRG9fv16SANbdm9Iybbb7cY2MUaOIY3T2zdD18c+%0AxL7vu9AlSioyDMNms2Hmi/Xm7u7uqy++8DvQ/5P+6dOn19fXLgPHGEPYxC4CenN/B+DqirrQv/j0%0AxU/Hn3rlgH/5L/8lEV9eXj579uzrr7++vb2/e/PKZeANb2pKrf0wiSTN9a65OYXQhchEU0pmRsTO%0AiqWUDhJjWBN/pskoUCPQWuNSUeWm+kB2fzzUdzqpVlUmUpiX1PYLGGOUaarEqRIwv5IWmOTACsQg%0AOA8jJ0JfxI2yHo3DxMXtKhMnd4jW7C2tCAozAhPB5WSlJEYMgbISh8BgDg0JJDMvNm9GpKQBRIGi%0A0aSqRsaqBgqsqrqhlYWQ5VsCKDA0BGKKihg0Oei6tiVneohgjskEE7quI479mqeBhnF4/fXbcT9t%0A7/d/8ZMfDcP04sUz7oKWcLKs9qfsolI4DDZTYgoUavaOxY7VO06Zz54JAMoBt9jgWAauj2Um0gCe%0Ai06bEnGeyGLcjD3ARiDTbAomJfDhM+6MfBpZFQSlFXuDtFR0OahumnsgI2N7F/UqYxfvnlM/npyS%0AHbqeElFwGYGtBsJZIxO2nQRQdYT23g8cob1wwqFrx3x2JrVcUH7bZWDyIkDL02zZgtLDATy0j1Uf%0AEIGFwh4stqLlXwF4RXQq868brmccoc/JwJUhrtipzHx2dG+XwxxdBgZQHKF9c2Mgce2SEVEIpooS%0Attcu2Xs4JqzHczt4oKF67erqzHEIilyKhB9x5KZKJ8TmsuUnJ+aFtVxlg6JP1FwDfW4MeJmclt/I%0AgQZq1ZclVzX0/jHneKdyodrxgZyArgXpBbyZWQwhNTxuXYXztUXIUUsk0w7UMex7L1/s9/vdbjeO%0A4+//8GpMA/ZERF2/QVCiSCrq1AbBSFWIIjwblpkRhChMkiIHz+Qo8FoxxMjSRTKFQF1LSez8mDtI%0AAzxqcu1AYBDRarVR1WmSm5s7VV2v18zc9RFASl7Ty/26XdWrnhUJpoNNnQaz0cy0j5cXa+pXa2Bn%0Au91u9/vffwHA6e/lpXHsvQDSD3/4w6sn193nPwwhvn375he/+MVPf/rT9Xrddd0wDKSmhHEcV6uV%0Af7ler2OM4ziNQ6qcjMvATryyObHIwGbmTJeZVGi0R8jAJVxmbn7ElgFCZk7MzErRrAyWhxnyFiZ0%0AZ9Tdx7VagOv3i3lUEGoDGSoQogHUxXzOoX0za53FzHJlxUnSApgrUqrvVr7IGhFDVdM4WfH7Y46o%0AqStzYSR3uSv5Ro3UTEgCqO5A8MymCKpqRoNqzyEyAbi/vzWzp0+frlYbUfWbKM1ygIyYjrH9yR34%0A6K3edzovbljRdCwmVl/p+z6E4MVQ/HkR6bru2J6/5FUecegnX6yvHM/58VtX3622h2mapsLrmvNs%0AjQrVn/lgR+gcgVl5aCKq5aTrT1UkRiOCunuGK84zm94Yk1WTqgTmfhU3m03f98xQy3XGiXJERe4N%0AYJCYowDfqRzhtriN7TZ9a+D40RsVofc931MQeUxISfMwkVmaJkm5GpB62UL1KqfqrlAZp0xFf2Gx%0A6zztLVIqZ00Epn4Kexq2g0xTgirBAtN61YcgE2GapknVU4R6umi/oCjHISKmCSaiEwlRDF0X1qtu%0Ate4wqJixKcRUlWN0D3lOQBKZxjQoR4uB1NSS+y1TjGxFy9V13cXl+vJqc3Fx0XWdp+p1zVDfdU5c%0AAogRIncdd9M0DcO03e5v7++Tat/H1WadJiWOajlHM0TrFaryT1btq8KMLLuEZZsMKk9fE6OSgecM%0AgkB1IrNDRyNzzry8X4G3XCVQybvhXTnXbn7Jy8ALzFL/5FK3MtsgbCFnucDtQdsHv9Tp5T+1URKr%0AkZo2DnvIJYzAoGxfzvlUGSYGBgHEYE+LneNIXbtV5I9gZmSqpKoC82KPBGMBPFDKLDOkBgiMmCLH%0AvutKghMWt21JDlz0ZNBw66WSiWBGweRE1HOxjOOoqpxVDeaeZlyaNlTcF+fm/dYwi3eh8gVeqgc0%0A73Ahr6fffaDrh0Z1LsdhsiVvx9/MreBzx+0OOsAsiCqwBLZKAh6Jew9Y/hIE8c436QhE66BVArEC%0Aq+VP8y/fF6UCKHbvg0g2Kn0e053z/SylWf9QzL/LdVdZp751yIbOPRyPkj9T08/5WbWTAVDgISwe%0AaB+zHKZKAJTYyIiLSYQWcPKwlLuAxoOHC6/50MxPMqBn+MI5drq+Xt8665Rfkj7Mg55n9BedFBQD%0A1PTjRZau65xBovTcnikbqLy7WFT9fLwob9WryNGgiCgoJbFSLqgmSZq5u1zZjh3c1Awuv5JxySxE%0ARG4GV1WULDRGNUc4DERKRDDKGeSJSGBZEvbISw+1tbkGLIPJULUnIQQNnsMy6wjg3h/FS1nVyuTz%0Azozj6DvX930ghJAr3o37IcbIYgqTpKYgCl2wLsQ+9kSsaiHEGMk8wBhYxf5itbnaXMZV7/mW+l52%0AnAMmQwix48rNOj/sgTfFCBRDCBxn5+pHkQY9EC0WB+rlba3I26o6lXBlImI+MMzOzB5RCMFFnSr4%0ANRGzwJHj8cwzHJVZOjHn5g6eW53rj0rViwaAKbadnOyzCAva/jpNk0zJBVczqk6pdfdaDGlG2XRm%0ApMwEgpEqTKGa707gztldt22o6n6/B1O/H7OAQxXrEhF5SFTLGjUs3MFenaT1H6WdE3zadnLEFm+0%0AX9at5iY0r4XbxYjvtZy2nw/bh2PUR8Xmb2Zga2MT5jV+wEiHLWrxtaiIslq3pAlFOLmb3kNrE+66%0A4Hzp5fUTVf3qd1/+x//8n7ourtZ938fPPn358sVnZjaMt9v7/dNnT5JaDEGmBFtEdTMa1exM8isx%0AMDgj/t03Ai+yYc1r4ezn6N86b/igETiYinAiY44hxphSkjERzTjCUXMKbCmpZueH7EBC8KqBnhCC%0AKPR9v1p10yQpjZkBy9kUeLfb7Sd4IY1SK5i9UN5e9ylNUVOMfTESkomKCFR7hkWWSYf9tlv1oeuu%0ALjZE9ubmdhz3NcWUl6d/+cnzp0+eyMXF7e3N7n6bUpr2hE4ZpKIco4is4moCOsS3b9/evL7Zf7J/%0A9eqV5zRS1d1+H+/uVqvVuluFNe/3293+PsYYnoS+73/4wx9st9vb29vdbveLX/zi66+/vry8vLy8%0AdHHo/u7Nen3BoSN3ogUFBlkQUlWQW+wKQfJTCESpsMXVV8JUuWiLDzCLwJrMFkXds9T0e2Nmiowk%0A9UsuMQgt+XHWwimca8hEJEkCEGMk5OrQqup2wcW1PSdawJkwVWtq8/rzrJ7UvVoYCWoWcvIXciGR%0AwBrdoRQEUxL2/PIMSN0ouGBpDCBoCEwpmZICUFIIRtWoCqBLFLvgGfICQUBq1jF3HCyamSXTzJc0%0AKoDKQPj+xNgHZndh+PXvfr/f7+/vdrvd7vuff35xuXZdwzBNIqJ938euxT9mue6Re7l74NmCCrbN%0AsdLJfW5YnAAtPM2xOzRyaofZo/LdRmAYcc2j7ubcmr8Kc0afh0oHl6ma+dkbZya4jXlDLoZjSm6L%0AeCe2zMiseaSC8fEGniP2pQqP1cm4abQIaVRlYHeErvopImKzYyMw9CzebgvqtIxOc/UO5LF28u11%0ARpFMqjXysMDVfBatrFS7JSJAiULAbMS2Yh6pEEhFqDOCIZdEOrWoGR1VLqeeaTUrlaG9TM+8Lt/w%0A6o1GVlLrUXYGhWatSRki99DS8SYI6MCwOt+1huqdnP9ie88BkpeSqpizvpJ3z4znoISGl62G2xla%0ArDUCe1dcqqwc628yZvBCAPX+2mydmLcUwKzsmF+vbEyFtPrBihG4HkrLFbgLUkqJGSEES1PPEdF+%0A9uMfudYvpfTm7b1imiY2Qr+6IFIRJjIFByI1UggpS7BAIUC1GIEVQkbJNNazZK4CKlhVoJrMQrJs%0A/IiIYAoULHufmBWh0dmVu9ttSuny8nKz2axWOuzHYRiSTM6ohGCBo5kxhxijaTICU0dkqpgkyZSY%0AqY9xdfUEKjc3NyLy8uXL1ZvV9fX1+uLy7atXDJjZ9bPn3//+533f39zc/P73v1dVj5zyAkIppe12%0Au1qtPFeQU/PNxUpSIeI2x9A6C67qDliVOgdu5Mxqw1wCxwJUdKkBaRvxfJVc6Z8a0dqDF/zXaZrG%0AcRyGwYVhVfU8WB7YvMBIvsATQAtuUmIeTeYQXZykevnJGLghFvXJroOe0c5VV7gWztsHpmka90NK%0AKSV1MK7+p/VGZ98pIqJYemhUtCGwqpt/zEYM6Pu+C9n5Janc3d2FsPMCV05TDszmnKUvKj7VrUNK%0AaxFst/qdAPD4VvmNk9+jkckXOKE+5iDkYQguzXEpN7VareqLLXVoOz+e0skvjwFjIbngEKHhaN+O%0AO6l3qjByUVWdEtVIvfpWzYnz+vXb58+fnt7N8y2e5EjqnXcAau3DRHM4hJmFYEBXzbmqyNMlunp6%0Arapf/u73/+5v/l2M3PcxxvjyxfXLF5+++lrHaXt7c//02RMxC12UKTkwM9fdIXI2m84cjJISmP8M%0AHKEP+J4GCLR1zHusDGxiCjOLHGMcRDQJx24cRyMYkyEzXgHUMaGPrmtjZuYOQB9iDNQFYmgIoQtR%0AJEzTIOKG/dDFTdeHfr/f73kc92NyQkt9HxnKthqAaZqmcRc4mirAIDJN4zCoKpn1MRKlcRyIjLu4%0AWfdqm9s7M7Ou61JKbNhut1/+YSLDs2fP+ucvvjZst9tx3Gvymrskput+1cW4it0wTUT09u3ru7c3%0A02efbbfbFy9eOFt2c38fQvj000/7bmVmu9397v62j7G7utpsNj/+8Y/vbu5u3tykSd+8eSNJYoyh%0A7zCNqgroNO79Gnl9H2J0iMYGsLKqhkQ0TZNjEy0OTp6iI9e5JZgRc1BV9XKSgGvQLVW9Umjtie2d%0AQquKi9nD0FwBTkQUIKh/AuROQo4I+r5PKSUV11XF7tBZ9yhNkll2brSm7kWdgzv1zXW4i25ezSDG%0AgXN2q9KbwpPuUmAyng0ZBiOliY3J3L3IdT0F8xkjGBlpiLEXmfIsI1QgqpQSYpQprbrIYFEFdEgg%0AmnhFkQODOjKNlTFrqTWscKlkMIshhHEc05h+98WX9/f3Nzc3d3d3P/zxj589v44hKJuauWW467qA%0A0OAZKigucGBrXMorcTpgNWgpAy8YWSKiRl5duEO3kYQnZGAzl4xatNPIwPWLKgM3z5A23zwgCZv7%0ADsNlM6sQogfiTB42B76e6y0/cMgA0RnR5YFWQizzG5Zl4Fl2cliVopbi4nFAWQamckMdqz6Q4NNX%0AWtH1cs55xFMko3U1FFPyfWwyA7XFmYk8gzcW/bTbZCbMMZR1oYGodkr1Fpu7bB+1dtp1iIYXqZxx%0AlfxBND9AlP3YKXBg8hREIKJIEKhZCKxmajWLn+WKPG3Q14H+VxuWu/l0Pl2V2dLHr92ro+OYE+i2%0Ao/hTDtkECsR1PDN2ZXqu9utbdMoRmsq9OJEm1lkxRu1XKRvKF2JwKwO3mp36opziLgKzNE55lf8j%0AIph1MU7TFBhGLEjrrg8h/OzHP9rtdne77TCOt/dDoFGEp2nfdWtPAwzkssBmnEwigjtCs4lnhCYK%0ARgKlpMqeENuNt0QgCghEisTJBMrZHE0aKcIZghiiL0rNUzZQjIBt7/fjOF5cXGw268uLTd91+/1+%0AGPauqUdEDB2gzB2FFUwEFtF5gDDHALUxJRHxIN7tdqsyPX36dL+7v376/Or66etXr3yLnjx99uzZ%0Ai65bbbfbt69vTPD8xYv1+iJwt91ud9uhi9u+W1+EHglgMEeKzlqZmWmWp8ilrMARJGYGFx0BVOOq%0AG7QbYfUcfiPOb+opsxsRVT+UYAZglYGlXt5swOy6ru/7GONut3PzhssGADwyvIJce5dPzErJTmVS%0APH64RT7Hzx/Si7nFrPI7aryMT64TBhMR9X1/cXEhk7q19v7+vqZ2q1ebmT0rCpwzgsCTrJNffw1d%0Ap+BxHE0t6aiqqr1vYJVruItVviWiNhc3ip2j+oi1Ez4nKx77nL+j2UPPnxjisExxPZfWNFr/NbMa%0Aw1XTwrnGxCsDW9PyqktoHo5R8kkTcaXFpZPjPWknbEpmy/4Ljiw8bwMSOU+LmZqi6AEPvKDN3F8J%0AwJs3N8+eXT+wn8ct1rvRsnf+pd/qqjyokFFVwlYS93lV9pLzQOpVvHp6LSKv/vDFX/8f/84vbYg/%0Afnb95MXzz75+/cV+uHvz+ubZ82sz67pORCjbx+r0GFA6lIGbpmSs+ucnA2Oh/27sEnSoET8lAxMD%0AyTUQgUIIKSRNGvvVOGaPDqZIlBA4IgYLfd/XS+JGrY7dl4BqmgdmVk0QYSApuhCxXhfsP4I0JQWC%0Axhg7EWURdjWkYysmXq0Dh26/35tS30ezfpI0ThOZBeZ136f1dL/dpWSbzaWrS/a7/Ze//wOAp0+v%0AX7x4wcz77VYlwSyZKXGg+4vV+ur6amO63W7TOP3mN7+5urpyC/CTJ0/M7Pb29u3dXYzxk08+Wa02%0AIrLd3gGviWizvry4uPjxT358c3Nze3sLZO3MxZOrX/3qV3d3d+M4Xl1dDcOUUgogYjVlBBBFNYux%0A1yJqev42qOZQM8uYulKnfGUsJOSEFpUoOq9ZfQ6p6Lc8aOfYtwcNGq1I4dBNSH0W5HZgIfF03Uk5%0AHCKpQyWvmbvcZQcKHOFr85ouDpOU0/+4Th2izGxM6iGCTNbIzIHIhZUDFJwdiQN7dJmaZeZSmIKx%0AkSeKNjETI4QIU9LsqBOTWgjE4CmlwLozMei6X/WhY3AXiSjn2aqSBgBVd1qDqpIaUb9CGLDDmF7f%0A3O734/39/W63+8nPfvbs+XW/WsW+c6xVd94vHVFeeo0WNpmPoBVvZnzt+1C2esG1+y3DGRn4QO49%0AloG9Q7YzMrA/z40M3D7TBgM/ZA1u3/U+l4SQ3L/fTrM1R+0YnT4Sux68AoCI2bT4ENbAS8u1gw7y%0AQTDRQgZu5aSTRS4WfAMyRFM9tXN0oaWbDoeRgphqDoCYV511QP4WTsjAdQJFRhKi0Kb4smMZ2CGo%0AyMCnHeuPWMyW0Jef9FAGPsHHZ4RGHurptkJVM+ojTYkBKSEJRLnSacMxh2oHVpqTX7T92wmGywd2%0AN9vl/p88ESsWeJTjaNdbnxFVrteW1JRIcyqsEzJw63pdfjxdKkXNQ1co+9GQwI59Pc7JwP6MKxIX%0AqANFBl5KC3B3HOr7fhiGEM0mUhn6uH56ffXf/uN/5Jjt17/77XafOIySCNjHuFISCAGTFRl4kgRE%0ACxrAbDrLwCymc9Ylv3GxujUFcz2xezaBSDB2FBVwz+OOA0VGwpQESM46TqO8nd7u9/urq8vNZhPC%0AZQhhv99lGRiIoROZiAIzm8p+mnoNHEwTEWsXoplO0xQCMWi7G0S+vrq6IiJiC8RvX78OxFC9fPJ0%0As9nEGIdhGIbhyy++eP7ixWazuby8rAlEYozr9VpELFne+Ypb5hKh5mJwERaSR6JpU6GHDwtYnmMO%0A/aZxUSsurlitrIdZvKFWJ2U2GyqdM7m/v/fqkk653CmgzPOsQDL/VFLtHE7jRHsYdZ/348i45YHX%0AKxY1MxMLXSmNuYpkvF6vV6vVzc0NM+92u2mafOE1BKDwMDkArHGHtL4nAOM4mtmQpqo7ICIPK4Wn%0APeu6iuT9/tb5+H7qYYDn8ba0F/Ojy8BLGsoHYecVLGuyEmtaOyXfmZSSR9XWwkitHZiI5pJdh9Oo%0ADxxNcU4Y1u7G6X0gUzltBK4Tpsbersmc//Fpux2467qQy0SXd0tCrC+/fPXppy8f2M9Fi3XsGlGQ%0ABy4uB7MHY8PG1Sx5ZiZi7ugoIszRLKcxcJeMJ8+eisjbV1/927/+t13X/T//7/+PGOPVxebZ009e%0AfS3DeP/1qzcvnl2bWeSonu9H2/AzIrIqAyNHn8wGjT9TGfiA9hMa3uhRMnAMwTVawmDmFJJMEvvV%0AOCZwDJ0A6xCmlBKphRBqoku4zzqzazGrQghACASQqXYBydAFpnVPZCGEMIaJp5QSmZjwNHGIBOME%0ATUm32+2q6wGvYN7LODGDu7CyzmizHwdwXK272DGR3dzd392/3aw2636lMg3D8OqLL0nt6snl9dVV%0AINvtdtActXx/f29mULt++fTi4mIYhnE//OpXv/JEGmZ2dXV1fX292+1ut9v45s3z5883m0tVHYbh%0A9u2NR5pfXVz+7Gc/3e/3ZvT25ubTTz/lrv+Lv/jpX//1X//hiy+2u+Hy8nIchmmayNgiYGRkgVgk%0AMQIxEGLOFWzJYGrGIbgN2MySe0mbAjB24MyHF8oVpcNDzy+m5Hq4+bbrgXpvwXk7eiAimKmpGQIH%0AIuq4A6CkamqaDc0ovigtdKEgCzJ4sh9rPAatqGA9qpfUVPOtIoPCTJXAgZBISHghAxcqR/Bikb4f%0AnjyUiRjGZKIe9mak5FUmNZoRA6oCOFRyQUfB77WBUkrRSGHGRIEvwiow5zxFhQHx/6tqIE4pibFA%0AAKZgXVwlhD7xfhp///svdrvd/f39X/z0py9ePru8ulpfbsCcRGQc+xirm03hb6yagq3ewQbj15tF%0ARGIWGuTe0oyKY5k/ogzMnvD5G8vAVuA0C4xNaqKCwfJXOTK9DZp9oNmhMTyv+owwOT9gPu1CUAEA%0AgaFWYKP4QpuZwELxefZvampeIuLs3ExzjHezty2vczgTN8URSkK4k3SBite9/8m5jhd5ljg/W9Js%0AlVB6DxnYAE8A6zJwizrqY+65O0/sOMfa4ca2mKRdO/JY/itbTgW1bHkVWfsTmFhVDcqrzkYh4pQm%0Azc7RntqXmqIv34YMXHnBVgauX7YvenSAbzWxwbK3GZotPCkDAyVld2ktl6dmVAwlRvDifooTMnCF%0Az+N1s80eDe2cj2VgK97dZNb3fRpGCjYapWkXwurp9dV//0/+G3/sN7//3XZMRCQJRBQoKoklGMTc%0AC9TCJClasKABRKbqxe0oGInj7BqxNZbKtK6Zyhi7LHKy1FH04gITEInBxMaeRjOEwEyqdH9/PwzD%0AkydXT548uVxvIvFu3PM0qaoihRBNc84jM51o6kPg4MtPkQOYvLwAGfb7vWesqCr+m5u3fmc3l08Y%0AlEVcs6++/PLp06fr9Xq9Xu92u7u7O08t68mBNIkSmDl0sWQGNoLbBR2ZRC+zAwCWw+JDCa2s2KBF%0A/sfgrCewTQvD6iy/VR0ryCQ1557pS03qe39/P03TbrcjOjBgonE2Ph5rRgtYysAf0M5FMfhQxwrT%0A9u4fsB+ATCl00cxjf4yJPFn3zc2Nme33+6qYQMm9msNfyMy4BsUzcwhxtQpENI6jGSWDTElAMca4%0AcrmGUGRgIgrdQYxGxSR0WPW61Qcdy3I4OtN3twdl4OP+QzeXeqoP1IzQ9d/aKmuEkjdrGAZXJSwW%0AhUz2Dry+D0hzw+3UnyphW2zIMTzkuZWorsVs0aC1eqHMzCAuAKeUTNSl3+r14K36bvzt3/7iL//y%0AZ+/ccm+Z26sGkDqn6ueMJo/CO7urQOPbbUoqzta7OBw9SoGBaT4/dySdN0JV6UAJmmNsqjcRlZMA%0AkL2bPkj6/VO1Ck/Nh/nXd+5zTQqtqjIlU/UQXBWxJCICtRCC56MIgbquE5hH8Kq7MzHDcrazesqw%0AnL6J3VvXjJsKz9ZkX8hq2hhDCDGKql6sN1RcT0zJEYoAXl6IY1Bgs12TWpomUZUpSRpVld1wqJLG%0ASVVNlEHE5Fy8mk3TtBv29hahi6GLT548efHs+eXlpbv6+MxjjEBWgPlyuq4LXVSzaRy3+91+HIwQ%0Au+7Zs2ff+/wHq9Xm7du3v/3tb29ubgB0MaYpV65z7zgDuSGRMkBKSXDqvkuePdgInJCQoBBXgVvO%0AB5wxTsUvKBu4QPrUtHpr/AFuJLqTgFFfPElIjn9twS+XJazPeDg6E2lROLtboGUjsFIpieTykJpC%0AyZ1vCfVC1iHcLOk4iZwtLCwdoRSLmrPc5alknxpPiDzrvKEiIokpMEJEiBz6bjaeU/UFrSibS/kl%0A9TwvQTEBoMAkNKnc7bavX7++vL7cXKy6vl9vVmAms3Lci9y5D1/HsqXvb9v84/XzDedw/GU5Ln9i%0A/vLxlH5BGo9fbL/PEGXHPSyTD79zDkRZOXxSulpwhC1VfudBWA2IOFKhLlJXtJN5b94Ic2CCK7Ms%0AVwEsFafOCo4HU2onU6dxcoZo6NHJx+qf5TZnd0Qqee9aFPTwSZ3bkPZ7p/iPvBfnHjsJdX65W5Cz%0AoyfmObQc2zthgw6WcKyaODfP/MrjcEC9UFYotTNC7oOuquOYxjFN05TN8+62RJxUVSGutIU4xBIo%0AV3GizI0eHvQB01K5AgCU6yY4hfAQIQsgLjmHfEEcYGrutOF0zQNZ1+t16FYAqmWFCnvjjLKqGoRU%0AIzgEwEradmORyUQDw3NBqSqUmNHVfDku08ac1dn5/hhjV6SX6uBqZgJjIHRxmqZaGoeyWcj10fPC%0AqZjuW8y2uGXvPLjj0ycir6HYXj2fpX/pR9mO1RxEblxiZduez+E0Imphvn3r7PPn7NtNcGzb1SEg%0AzSB0bk/yTw4DhwK8H0e1XmaPrQzejQhXrnPT+dy/s4ie/2y97j2vqpnVCsl1uMJ9ceU3WgbveIHe%0AFvLUu9sZAbg9soMhKJfJrefus6rj2hHDWTvxrasOvHUhrVXZ07uozsj8ABoP4dzMOBwMcW4tmE/2%0AQNHQmqAX2uS8Lp20hLu7sFMrY9XhXAA+XvLDLRIFV9yCoaKp1EKA+1UzmIKZlXSAOasqEREFZjIT%0AwFSTW5RqrMo4+s6Gvl89efpiGvXtzd2/+t//Td/3/7f/6//8j37204urKyL66tXvh2F3ez9cXV1w%0ACJZEa07pfPxwhhkAwSAEgIPn9zEwGdTMWNn4LLp5uC3u83sxoI9kaJo+T1RFcroValrQHPmWjTBs%0AWc2PIuebmanFEDRGqE1mzBw7FujqYgUTY5hoDGHdZQBiqKd59ExGk2SXVEeUzOwKDzaYwVQjIMSh%0A75kIalBjUCD2koAxRk3CzF3MdaQJYdV1uVoX51D1lNI0yTiOSTxzNP/4B99/e3vzhy+//PrN2/Wm%0A63f9NIyi082bt6Zps9n0XQczZh7HUSSY2Xaadl+9Wt2u1quw2qyY+enTp69ffd33feCOQ/fkyeV6%0AsxmH/f1+F0J4cp3TXA3TtL4UZl5f9s/x/OeBL66ufvWrX93c3Hz++dX19fX/9E//mSX55S9/ubu7%0A77qOun7QgQAKPE0J4I7DbreTvN8GNlOIjoQgOgTqQBNAxEIKoxQ4lxnMZFKT3ybmHGlfcU297dM0%0AuREYDfXKZnnJ+mxnnSouriwCYO5NYmaBybNPt4xLSyYL9oGqGVMyY8uuK/6jMjFggcUMxfOZQq4M%0ATMwwqKqPwmDALIkSdYFhxWHWciApzIhUCaxQ0qDktegz40jkWWcIMDY2BvpAk49lrmgQS4qUEGLP%0AHGyS+7sh9RItrEIcMV6s1pxLMTPl/MDuuwmOTCGyCJg8giP23WRkgtXl5bjb7Yfpt198ebfd7vf7%0Azz//fLe9/+STTzaXFzIlmZISy5TA1HVBJKuZ/eAyq0Sggp39sD03DJf7uyAPFfVbEd5aI3BxF8iM%0ATnW0PmBKBERMM0pEOVNFcTLLBV1AjkkWFPgBI3CDwWZ+/egnHLLwblg4kdPouLW0s33yBP+nWSAx%0At3VXQ+78vDKZpw7npn6jZwtH3erDgSKxkLXMmXPWOBIFWyJd9CC1PMmSZ23frdcz660AKdZ+V6t4%0Ab0LFSV7NHR9m+n0Urw/ALHlv0dgIrDAyFhh5GL0XbaIg7ntypEGo51bL8xxRuqNv8i5VlNU+0FrC%0AM6vhIzF1XYwUpyAiU8lE7+yr0241O3ALd1rGh5BWZXk7ZNYNQs3+zwbVuoEud7WrbhL7owHCesTt%0Ar3Azqm8UHfTi+7LcKPc684UcHNqsHGqXieZOwUzJqm+rG1cr91Jrry8gE0URoEfgqjmPqYY+WiKz%0ASUcF6SrGi4v+r/7y5ze3t+Mkv//qlSYjWKLEsU8qMUZt6E7eZ6JkOYezKoiUyKmLY/dZArTZ21OJ%0AQKoKI1LmSAwzS5jY2CuKcdaUuDXZQgyrsJ6mabvbi+nFevPk4pKon0Cj2igCaOAudsHMYowGMdOk%0AmhQislp1HAMFJkBkb4K7/YBwe2kKvBnH8er+3gtBXT97GmOcRGLfbTabVReH3RYq0vcwu7+7iYGY%0A7Prp877vlSAiMiVmDgf6CyVlmHvOw5hUKbsRWN4m4+jCshuP/AI1oNGco+NmO+9Bo4J6EUp8XJor%0AQls1F8UYLy8vVfXu7m4YBn9gs9lU2K7UB0e4ax4tW2hPO6ScwNKnpj1bpZofm3e12K3m1xdKIn/h%0A8BmBJ9oTdH1/eXUlqsScqzkUJ3BmVHtNlX9caaaKEMjDxd3nOcZABDPZ76f1er1aXfqveaWWxb8y%0AH4RDv+J2XYdX4EDIP7YpfmhrGYlZHPWcwXXottWcZ3ro2AzAM8ANw9D3vVcJfkBcPPf9yUFRSMMj%0AV9XSWZ9kna0XCsmLLwAcLR+fiBghMNeawC4JmxmZERMCROTf/pv/3z/9P/+Pj5lJ7Pt+HAFMmtRd%0ACrUJb/PZUqP+r7olsxRC52keF0QF4K5jEfNzWq/XT1+8FLG3N7f/y//6rxmBmf/ypz/ZXF68tO+9%0A+voPw35PtLvEZdd1ZKOWjNC8vHvMUOSqcUFhUCPOh834ODLwA6d4UjZ+pAzctJLc9LAHxaEjdJGB%0AreZCNXMzXe7Fcnq0oEp9Z2YMckqzu98CgKgxsbMh2VG8vKsmJQVXjhjJx02apGS7tCQaQrjYbAgY%0AysUOIbhDkden9vo0Di3rbt11XR+7GqSRhnEYhiGJiBAzXcfnz59+8uLll6++evX69eu7m/1+v9sN%0A4zju77cdh4uLi45DSin0K49scXqf1BQrEVmtbm9fv3n69On97V2/Wfd9P/T95eXm8urJNA77aQxb%0AKkX/drvtsN70se82MAoc+9CvV7/73e9ev32zWa2V8IMf/ODN16/fvHnjAoxn1IzMF+vVfpxMU9cF%0A2Y9iWSxjhhmLJEtsXpHs/0/dn69bkhz3gaCZuXvE2e6SWVmVtQAoVFEAKYrTGn3Tm9Q9TzHT0jzB%0AtETN47RI9TxBt3rmHWZ6JDYXkdpaC0kAxFYLKtd771kiwt3M5g9z9+NnuZlZAKoAxoevcPOcOLH4%0AYmY/W34GAJY9rpl/xzmSpmWCiKhGS6GpM16FqW1gS79po0n2OXPeUJWaAwCsIL9dq1XMHa2zKvuq%0AU62u4SIyCq42fAtZA+R75TBwXrDmb1VVyfDYSnrVOmRqwSEEWMljHChYzArUriCoiugyaQ8a+E5a%0AOkaB2mpXVQXJ/W05CjoMnQeIKW130bnRISGO8+ABxEEoRpwxcpGRPlXXfkppSsnPAiTPHGfL5TDs%0AUkwvb2/+8ns/mGL8xgfvM/M777yzWCxUNaWESCgYAULIQrZGCdphbPe0lrjQ0XRg4/uo85JlrB6g%0A0Hxm0w34dDaPrlm/lZz3a2Ru6gDb8tF8zj0Y+FSCnS9xPH4exlIF0A7I2aV4zxVOUlgbymtjR8hn%0AtufYQgRVJFTl6hMsV9OSb9CiHYcIJ0V6R+NZ/zDZ1ea5FTB8UMZ/+jr1J4jokLiYwnu7FYAtARgB%0AjE+sZouA46YXaPvwiAjAIJTtyzb2CyXvNu/eYo01aND+VoB9l+n7jZ6jeWwtFfuj7oK2UsBgHFGg%0ARJEoxlEkqYAVQhCRMQpIQ3hhSewmKw7soZKcfLSurOF1/rAhGM9Tg2IMkPvPQS2fpW69o0VSd2X5%0ARPSeyvbThaqqFQOfLgYRQcWsqfF4tLFMYpkdVUDrT9tKiaMDS7zLDNv6SSORCEG9z/WfU4zg4GK1%0AVMXf/u53ttvdNE1PX95FEY89kZh3bz/yuF/tzWtW6gq0MLOVwtZBaNeDPRuLiEzmBnLoree7grIi%0AliRpZls/aCSO05jTr5azudX1UUoTs2gCLqagI0OaqjzGHAKaz+fBe+znFhUdxuj96L2/uYnjOA67%0AXRwHTXz18IEj2t2tx92wWC09OUujtUrC7XpjK/nq6kHw3gFGYfPENHOxrzUtE6GaEWz+CiUJuqom%0AVIsRd7KKEJwCt33XX73Y6gKoi9YCFtUeW61WIrLZbIZhsLkwRdau/FfcpZSHEL5W6L/BcZ/uMIkL%0A7bptyRnvu5pJIWARMNoXk8zGS5qvk52KDelg877MkDnSVS2H1ip+EXEYhvJsaIXBcJQ0rsc+tdMn%0APDWuvtLjvgmtR9sEq7UzASCEEEKwRWLr3zL/Xy1zTo9XqI9XPNgrjtaOba9Q30JE+r43FjRDwo6c%0AZRPn0P2hSBeRv/zz733nN//Ga2/tu25GRDE65igiWlhq2/A6IlaCQ0Q0nKCqKU0hhKN6M1UFYETv%0APTErAiH6+Xx+9eCtZym9vL35w3/5L+3RDQM/1HeePf/ZNEaiHeLCuQAcRcUZ2tiTvAEASLHbvlIM%0AfN/x883uuSPLmmN9g+cxsJSqO3sILBjGIeXaFREXPFtbeiLn3G6z1cTAAgCeqGQ7QyXZJski2v5Z%0AQkuIiMo5Oz0gJAFynmZzRIwxigh3rnagIcAQfHXGIIJzCKT2P4cIvWdgsXR4joQSfLi8Wnadn8/7%0A5e18s93udrvtdliv17vdxntaLpfe0zRNy1kf4zhstgpEnIig71dpSuM4yDTN5j0mYYnCUaSfzWZd%0A13GKKaU4sXMuhH4YBt8FWzDzed/3b8/n89ls9umnn758fjMM2yh89eB6u90ioqneaUrTNBHRcj4b%0AY4JhkM7DNEXNCTS2dKu/SlVB1fhnjB1SFfeA0CxgUQAxDHyc4qWKpdcRlZqH+ndKCWqjLN3rP93v%0AiwPHjR7a9PVzOiojr18VXaWqlQYGKOPbbF0jEIBYvS2himL1GprpmrmxCQByHR2KZMofIlAttriq%0AogIiCKhtXgIERKP6NMvYERQMDObtUUBQFiUKnUMcOOLg6gDOvGNm5wKVbHNTg4Do7T+IQGTgR5z0%0AEGKMi6Ubxt00jC9ub8a/GLfb7Qfvv7fb7d57772Li4ss3wBRBBW894ggiYGUiLJ77qhIDwGJKpXQ%0AkeKBxhmx3+xqPoYzGLj+8MiSONUNBz/MqCpjYNJMqNMev2wMHBHD0W+/lBFwau1VDKyqlaAFGwyc%0AxwccAgiC0zP1L9rEges/Kwauz3mKTOon5sI/cjYhijUjue819TB/3jCwfWWFr4gW2LZOa1Zan6MV%0ADtGjZ9jnsB2MEljg4sA1vl8kqoC2ncTa85pSbPed/ay+/pG4OB2BM0viEAxjybSkfd2HoncdI6JO%0AE6QUjWY2e/EA0YrVGwxs09QKMQDg4vs+egYpm05LoDR/LoLgoMRO9w/c7Lt6qfatD4LAAKCsSKfD%0AUt/3aDQMA98ndYGt0Fv3nohmd+fiEc0hJ7Eu6rneZO+mPJXbFWe216yvSUjWHg8AphhJdbWcPX7n%0A0d/6ze9st9sY481mSOOIiB3NlITAZ+4yy6lQPYkE1k69DtE65R1zcVWaGOccCiZhC1dGiJ4CkPNk%0ApUUkBmEZCETB+UCu61JKHHmAQVXnXU9E3gdEisL2oogoub4XzO0QmWFKADtaLLz35JwZLbvdSErL%0A5XKwropGXQnw8O1H8362HXYvnj23GmBmBgYmlh52myG4zrn1xcWF0XZEYaMAbEi8rTYec0Aot1iH%0AHLlQk1q52M8IcbSI+CMtAABoboUT50g7qqdrr51ropzveoSBd7sdlDhw+9vTa9aHqVQCRY38oscr%0AMHB1/ORbl2YXpwUCRzJBIRH42WyW4wqlFs9K4YgIUUXYcpWr/gWAusttlRr/k/k+iKiGzRGx73ss%0AGPjodc69y5lRbWXjG4/Wz3O89vpHcq+uH3tHKwRAxNls5kprqPuuc/burzj/7E9e8ZxwJDbP3UhK%0AKzUodNYA4JDaTHgtB5Qw9RefP3nn3bdf/QDeIrRd18UYU5osF1pVa7WnFMKD4EI1zSsGtoIKOJkS%0AkYToiJywErmu65YrZX70/OnTFze3f/Qnf2Ko6dvf/MZsMb+Wh8+fPx2HRDTM5z06gsQi4kqCrg1O%0AufYeA+cEs68RA/+yjipr2gWqhVIon9Mo+1Mrk3LnPaD5fARM2cRhK5AIIUybHTNrYhtDywVNSQp1%0A/3GBuzCrI6rUsqqqGhywIoawRJzIpZQYgkgSUOVsPVDT6paBNamtDTA3v1rBMMXIkiIqI/ku0MMH%0A130X7tab7Thst9vFvL+5udlt1ybNTVpdLJYppfV2o0wAMJ/Pw2wOgLvdbtzuLi8veYopJU4pxjjL%0AtNWYmCUao1vYbYbZogeQaeK+799+++3lchlCSOn7n3322ZMnP3txeyOgm/XaypgdwpR4u90aT4Zz%0ADnELAJQhEWrR91JY4piZFJJZuo4QWIpjkwAzu4qoUcua44ZKj19VLa3qsiVRdzKWRBq7MBERk7VM%0AhMZPWWVEheXYHNCImCOxXpVfxboglpuHSgpEBZ3myijDq0RotECqlhJ3EPUqRNCkIAwGTpDQ6GQO%0AbdziwEIAQIfASoCiLHsMDNaSU1mREAXRYddDisM0KjAzzzo/ed8H51wMvs+jR1gJucyFFkpxuN16%0A0Xdpit77wfvdBm836+9//6/u7u7ee/fx3d3dN7/5zYcPHxYLxshLc5F5SzJhaqOOpBbGLKuDrDq4%0Ale9n1Yw18j2V+9kYeQMUCq3+aDCwFE/UV42Bjdb0zKu9mSw9c1rOezHbkxTPBcRRQMkaqDoAxjOq%0AtMLm+mqnGLikj56xY2ocuJoRqgoQiXz9+dl3uQ8DK6GqMoIrKU61zkWNqUuVkCoGbq+vwJaAuR+A%0AwyC2qrYhJVSp/bHadzvyhb3C/rjPtqvHHj2WrA1WtewFB85gWIxTLu+xAQRCkFbHnb0yAHDR/qfj%0AfP5DYAQH5w6buDZzr7UIj3YxKNceLQfjf8+TVAx8dNN8NVFA45k+8/zGdWAfUpN3SbqXlqdIwMb8%0AtDGSFt+BK1ERFZwSE+JqOf/GB+8x6x//2Z+p3qyHkacpEfX9fBIN5Ni8scCq+0LudqxUs/4q66ex%0AWIr8txEmIhKKnE1HSawUNITOB/To2IkRnZqni8F5tGa8zDJNEwD0PiCCc06p8PooguZ1a7rRe68A%0AzDqMcUG9IyJHzClOfJPuYozL5RLGaScKLEYf//Y77zxYXW6G3fr21jm3XC5VlSferTeW4OO9d0jL%0Ai5WvZCKghFSp+MoUGAYGgHYJIVi3ucTscqVMySKpmPnM8YY2Z7ti6z8tDmxjHkK4vLwEAMPAtkje%0ABAMDQBvn/KoxMOTm9IeOYFVo9kJ95tYwRsy5TRbcFhHZbg2kNBBORWLtVF+vZDfBpq+NqloBcNd1%0A0zRtNhtbwDUduo2LnuUWrJux3ujUov7VHkdyvj6quQzGcTRybLNyj4zD9ji7dKvAue9480F4xZlH%0AFpRFj3Lvz5TspQwD18mtNrDtwfXtZnW5fMXd/TRNXZcJtZhzcA8IRLI8smQDu3RwoeJh7/1RIXW1%0Aue2wwmBEJwLO+dlsZi0Snz/94unLmz/50z/tui78n//bb3zw3nyxukzp5ubZMIzOuXkflLxyYhFH%0AKMJE7jAMYNSeZhQQwF9XDHy2Eu8MBiYA2cfxKsjJSbPMy+Vy9D6NU0pJYyLvsev6vo/bIaUkMYmI%0Ai26aphgjs4ByXSJVu5LFeM3sxFI1pupUEBQcQnAI4kQEPQCwU5CSsycMiCKMiIqoAvsoMSKAAkLo%0ACmZAAUSvulzOQ3CLYbYOofc+EN3c3GxvXyLIcrmczzrmeH2xQsTNbjtNw+3ty8XF4u133hLQ9fq2%0Af9FfXF/dvmDnyHs/meIHFNHIjCLe++D9NMTQBxEw5+j19fVisfDeD8OwXq+fPHkikvo+jHHK4VkV%0AhUy4bzBYRJg5IFixv9b5qnxvCKQkImrVzqhSOHLNRi/M0AKAImo6oLYNs80sIl3XtS3OakzYBLD3%0A3rM3DFyRGDTGR0Vi7YcViR3bvuWPUl1naFdFBATU5YJX875ybvkLiJkQMVf5wf6ORpgMVkusiKKi%0A1jmJQCxTFdRqO81eYHHOmfMZEB2gmiddAUGAbL9b0MCITifnOwodxGmcjLPZzTo/daEPXWTtus56%0A+YLhJ2dN50QViIWBFRTBsWo365mNws3THW13t59++vlms1lvN3eb9be//e3Hjx9bbgUAJBZEznFg%0AEUQgOs6Ig2ILEpHF+gGOzet75cC5xrB1mx+7xl8pnPAwDvz1YODCe3T0jvQLydKG+BfBCbCtzoNn%0AA0ZwxtTmMjvEXtNjTbkr76YFAxt9celafeYhW0RR9041xZq80ONpbVFBi4EznskcwRm055MhVyKY%0AjdZi4COrF0pxUpX/exOthoY0F9uXLXpmYVnAtvJK6LkWg614Of324Kmym6/4C1TJWZc0AykQ4yQs%0ACsakzVACPvs48El8zP6w0GlrBx894fEz34+BT8+vY3j0XqoKwkBnrtOaYgfXaaTq6XMaY2WtV683%0AzRJe28ZLqjXH+2TPHgl8OGkOXE9LzIjovBfFgBBjQqXVcv7e+2//Hfnbf/Snf8oqu5jSOBJR382i%0AqkdKAKKni8W2dl38mRq9xITtbxTJuoOIEMk5h+iIvOk1FsWUCHDWdRRImZgZS4ExJAoOOucFRVh4%0AilHBdQEQSDOHFosAOiMSV0ARZlbviZVijFuA+awLhIjEkHhMcXc3DeNqtZIuh7ctGvzue+9dLJYh%0AhvXNOlBYrVbqdBiG7d06x5Scc87NlwvvXNTsMyZyisCqpSLDiL7RBkBVS9Vi6eUs+8BAmbKs/s9q%0AgSO9fN9RF3A935aSlFzoEMLV1RUirtfr2hVpNpu1a+asQNbjlYZfPQauPCawfyrRsxi4PRNQANxy%0AubRf7bZbC4M3EC5jYBPUrZzEAqIqBp7NZhYrGsfRhgsRzQaDw1qzsxj4SAwei+uvAAmflYT36dkj%0AUdN+bjjfSqmnaTJfwJd94FeYNG2e0WuvcPqcR1ZTtTCrFraawRgjq0BKteLSNnsbIiKiu5v1xdXq%0Avmfw0zQxs/cWTYZKLS1OamSvhj4EhDTn09Jh++9TUw8RC0DQlCCEsFgsAED17RdPnz15fvtn//pf%0ALxbLruveffz2YnmRUrq7e7Hd7ohg1nUCICmymNOYC9NgHTunyiAqUPqAFQysqqT4c/NC/0J225c+%0AznMPVE4ss8IQUQmsTvUIA1fq4/l8Hr3XxBwTx2h950MIaTcaBk4+d+Ebx5EFlZPNoDV3UchxLWY2%0ApiPRvWUGqiqMog5Qc08WIEB1pCDt8s1/Yy1/1VpLg6LWo1NAnQKrILN3OJ95goVHQFFScETbuztg%0AXiyWXQgislotEHGYxmmann3xZLlcXl5fi8AQB7/r5ogvnz03Tj8i6vveBiSKyDQh4qzvldG5wMzm%0A6ru4uPrOd/6GCE/TtF6vf/jDH3a5U4Ku1+uUUpzG0M9SSuv12mDVNE27YQohhNkcANi5fRWKsWdS%0AYzcjEIiUbDrKSex7EYqoUpqj2NNWH5PJJiwB2ywdUAkdlHynxLE2r4L9NbMPDBvzvb3UEStD9Sep%0A7lv+7iVOYnXZ9LdQGiMgKDWPvYd82dUNAI5IkcgRKanlcQAANXWt2nSDyX5WzAYfZYvKTArTXvt4%0Auwgw73zonQ8gGDmJxMhTSh333Pd93bY5PKtKjhAyA5lMMglbPJuZ+xAw+KVfGTP9dru9vV0Pw7Db%0ADrvdbhiGDz74YDab2fDExKpqtUPlTUmV2/QhLN4HRNQGA7cTBHXADw9tmgPDPXqunPlri4GPckfl%0Ay2LgkzOblpjWqKOs0ipqLJ5qGMMpcKlgp9Ilcq+VICuP6sC1xFk8l/NWD9sRtj3zr/LsHJSvnU5W%0A3RrZ6rLs0pJXA7US2E4uW1HPxYGhXQ+Ye6McfVX/e4SBoXhMzr5e/qGex8DtpLxiQULxltZdICIY%0AkASrTZlSZGbOO7rIAWOebya9Cp/6h937FYN89OGXwsDQjF79G6s/98tgYELkE4BaHzuvT4Dazqre%0AtIiL5mI1R7Ts2eP92PzTWl6331YpBADOoaoDgBiZCC+Wi3fffvS3/9bf+pf/6t/Gm5sxTXEgAPDd%0AQhFQkcALpPb6BQvl1V5X2llR1q55RAzO5wwmVVAQ0MjcIaJDVGJmUBDBEGBSdN6qaEhEY4wMaoGd%0AvOPA7BEqYTbPKcbIRJwQY4zTNC0Xs0COkNA5lrje7Jj54uICER3S5vbuM/1EUnrvgw/mi4X3/uXL%0Al6q6XC4t/mwNF9ECSo7m87n3lJLFgQUtM05pz0rQin2TslorYPZCpiovyLSJZ4Convim7zvqcqV9%0AmTGYJKu3u7q6gsM4cN/30qT6nwrkU3T3VWNga3IOJzrxPrL0g2dGQcgBfBEZdruaCp6NL8z5p6po%0AxFFYDmjMJCslrRjYhsuglJW5ZXF6fxz4rDw5edPXe8Df/HiFiD571N16tN4AMmu6pWnEGOGAXfXM%0Acd/6bDNr6vHqkPIbPiecbJOqhRHRjLGcZlJ0fd1HNYBvW+P25d3l9cXZW3sRUeWU8iqxevHcZKnL%0A5dR2G4DKU5xtAle55g8f9FABMIBHEonJe79aLFAVRV88f/7Fs5s/+9f/arFY/L3/8j9/6+H1SkRE%0ANpubze3WXWHXdaqqnAQQVaznnJYGBIoAmBmV7SWNbLMqACL69cfAVidZ7JMDWVCLnLA+EigCVqeD%0AlgAReacMSTiEIM71fa8scRwlsbIQkR9jdNFFF4tBNgxDkqycarDCVhIRoaggiuzrXEEFQYUTWJ+1%0A8kiIKOhqTm/9kDkmn4bBehWLMzPAMYiAQxJlkICoDiAJEWJHIJ2kGcdReUagwzCORIt+pqppm2az%0ADkCmFKc4fP7pTxezbrVYLC8vvKcuuND725fPQ3Ah+K7rfFgggarEGHkcwbl514OChRNvb9eIbrm4%0A+Pa3vz2O4zSNqvz06dOLxcXFxUVK8rOf/Wy9Xu92OwBU1XEcQwiz2SylZJ7Cbj4jIsTOnEcECI4c%0AQMJ9qq0a3/eesWx/QN0jrIBoISkWVhFQ4ClCKWe1CTLFpqREDlQJwKND3FPgGgONOeQJSQpxJIoa%0ALQo4iohQmCT1RL/Vx9rnboFqmX/bXNYISXLUyhiIQC272dL8JJlz1xytRKQBNUWRZJlxIDn8u9cK%0AapHnUjIN4CoGRieZQzubQcwsouOw7fq5CSjllIQ34zBxWjDrbCEKohACkBMsJrg9TggeQCdmUWbh%0A7RitK9tsvnDe+y5st9sk6ZPPP9tsNuu7zXq9/vDDDy8uLohIBWNJH8Kmnx6z2SKmNhoQcg8Grhuk%0ALoa9BXAOA58FHvuQ0Xnb4rge+FeKgXNoqDntXtqTFoqUz7jmQud64ObqqoqQHRAVA6sqABoSRsl/%0A5xuX8ay+YZAieK3vQEah+b85WwVyxFgTKykSAaKKEuUZxgLL65Ob8YRlA5rlVTw9xf5oG93IwVtb%0AE2eHjoHrh3lg9bgPR10k9b+qCmIVDNnoy4UGcGY1giE3Ka9arb3CMtUuhvvMLyy6ql2x6sADEeWy%0AqdwiWJMqOjheD6VE+QwP08GNXouB1Vr63vOcp0nj5/AwgGVj7lHf0TlnP3QFAx+dk/+2PIXDls52%0AyGE9M0DZ4YWTqN6Jj88DtHzlEycCZDhqSxFDIIkcvLu+Wr4/vfM7f/O7f/Zv/vd0dxfHLRIh7oA6%0A72jae0ipbF7LzlHLXVK1wMPBaj96nrq50IgkLDIDmlRIZeTkKQChKAKLgPIkXeclIZG5a5VFrBuw%0Acw4M0TpnBme9ow+dgoiICo+JxxRTSsvFLITgiXzXcYybcRK4VQTnnJ/8uN09efIEEd99/735Ynmx%0AWmw2m6TS9z0F30l3t1nrF0QuvOMCUpzNZt5TSimpoCg5ox+zDZjrpbNoAqdZ+FcMTJUwrMbWVGui%0A1nGkqwgxCzIdH+2OOFrGZaVpjUgBwMXFhaput9vtdlujmq/AwGdrXL9+DJxf1tZ84xVqXzY/OTKi%0AW61WoPpcZLfbWSJ05nM1SalsI1p/VVNyENHSgFsM7Jzb7XZmMMzn82rQHj3bKQY+fYWDnzRPXsbz%0AdcRfv9TjRKVCfR4qabxmFkJJLjj7OnXx3HeL0/PrWn31E7Yi6+zVjsRpG3/FJjpr31YOsLpszFq7%0ADwN7zYlXvM9ZJei6ru97773VTFvqbH0cACDylSOkJm22D3r4/gmxUyfM7D1aEr8qPH3+LITwJ3/6%0AL/u+/7v/xf/p6vLKHne7vb292VxeQdf5BKCcwBrYNhi41M+4lhOrerL1rwkGLtnOB3Hgdp3ZmFYM%0ADJhzofcGtGlWy+sQdkiKGHwXQojjGMeJAbDTDjEVk8iuPAxDSqCaY4910ExdUS1A1TKxpZDYHqua%0AX97kJAt4V72/RD0A9L0Ow4SiE0+EZTEIoyOHXoB9IXChEEA1pY7jMo7TPHQEMAwjEV0sloh4c3vr%0AvTdOqWEYfvzjH3vvQ/Cz2WyxWs5mMyJ68eIFIl5cXBnJu6nMaZru7lhXOgsdglPFado9f85EtFwu%0Av/3tbw/DYGv77u5umqblcvmNb3zj008/9d5vt9sY2d7ae79arWC9HoYhhKCEhDlgbhVE6MgBCFKR%0AwiqqrrAQ0b4tbR1QAALlAzqrqqWquKlVLt57IiGqpafHUaC6eFqZmx0QznUuswW0JcfQbNW8IPfY%0AIDN41ctWDIzlpuW3hJid463bL1fkhg7N9jXfChzYoGIWa+PSTqB7bIDOaC2shTUAqCZVGIctzBZd%0A1/nOgTBH3MWYmKPwar60e3nvySHUtBlEs0U6gGiNJVWtKr7ve8sdcM4NwyAcX96td7vddrvd7XYf%0AffTR9fW19x6VxklU1dJvGgzMVIhwiLQdz8pw285O+0fRi6/BwHCPim1ti1ZYZUWC+GuAgU+vJq/F%0AwAfn4x6HYKkH3p+WYy8ZA9evLC/FqsorG3Z9MMMMts5zrKxg4KO83Dr4dXtC2csAgKjOhdYkbVUP%0ANDExgExxVGtzuFnnRmMBzSS2GHg/BaqZZ/2eQxtLcb+RAQiRrcHU4e6zgwD4BFRDdk7tMfORFdI8%0AEnCpZD58VEgI3jufB9AcrI4liirtW3ooQCbyAN3nhsDhstFDu//IZmoW0D5z/uz41Cuf/fl+unNU%0AnA3vtb+ygTq1j/UQA7fTkV9EAQjPYOCDCsxyLyDgnDBfT6ycdkePbUi5fU4TUM5BofygPsAIMOv7%0Atx5eM3OK/G/+/X94fns7bbfOOfBJBL1zUe/FwGUKMm45HcC9VG/4KRyQopozfZem4LyIEHlAMOZ8%0AVeWY+uCYhTLRFSQWARVQFHROHfnqA632bgjBd15EME7TNO1kZNCLBUFw3ofgHKU0TJPc3ZqdZC2Q%0Anzx5ogiP33t3PlsETzzFCdF774LvtFtvbj//HNHRO++8A47mXU/BU0oCSizkSJnFxsS2qE0xZilk%0Ab2/JQVb6R5Qx8EHQolmeB3LbtOkJBj4SiacLEu7HwJvNBgAuLy9DCKaqjrYwHOK6w22OXzUGzrNy%0ADpbXp6rfYlHcJmgJ/XK1slHd7Xa2MFoMXH8rJQOuhiuxYGBrNVLYXtCGCxENA1tsuR38Iwx8dv0f%0A/Q0HAodfrQG/ouPIkMCC1+ytbVTbnsD3yc9jefu649QseYU2gUbVtp9AiXG2ElgbnmYAMG699jW1%0ASUixF3z5/Ob64dXRE/qUpuo7AQBVnia2kO98MQPMuSiOqJrOqqqgbcT8SC0BgCgDgJlziCgyOQjk%0AVFW9x4uLCwCYpunTJ0/m8/m//d//3Ww2+89++7cevXUFINM0APBmvaPLJREJeOWkpXgJEAEQqQ4f%0AKQo6Mk9qFhaEiMinvtVXemtOz/yy8/3a4/SCDLX5djPr7TM0n6hmYsn6bKZZTVPmFgKA1hXShYCI%0Ak4V2ncgkYLi2C16YOIEKCELpYoUFcdnC8mjKSFPKCBkQybkMqkSoQBORJCJOnbjcLpyIOu9RVQMP%0AiREgxog5UCbELMQOra2wj0lE1Hs/63pdiMSLtXO4c95xZHFIbz98G8E9ff5MGaaYAIiTPn/28tNP%0AP+vmM+d96PvLy8tFCNM03dy8mM1mi8XiYrmiEsJdr+/w4iKELsB8Owxpml7c3Dx86K6vrz/66KPN%0Aep1i/OFf/ej29taw7qNHD29uHCLudjvr2SAAztHl5eV2u11vbp1z5Lu9fERzDFlf7Cw+HJECqPmr%0AnCPvnHM8xcQMpZmQcw5gv7ctV8oc6ETWJcKICsWajamic57zVt/j1TYnChoZAQAAomplu+oRyNEE%0AkrOGkNARIlRHad7bkq1fon1lCCJap1nDwPvlB3tUT+WRqgwlAvCOUpGeSC7T/9Sqiswia3LKsg/q%0AFZC8ACOAhYGdU5Nm47BFRPU+eD8LQTnFadjuBma5Wl25oM5yrlXGcVRlS3MiBOqcE0xSyA4AxnHA%0A2azruhAezOfDOI4pjuv1+vnz59vtdn27/p3f+Z3Ly0tLrZ+mqInNYQwqat4oYdurpfYLnXMIVoOZ%0AYwV1DOvRZuk0k0jMca8vLW8B7hVZ1bbIwtC0fhUk5i8EqFS09UKN5iDCPbtMqfo7H3l+83rgcpzV%0A9Iccm+cCEAd3R62oD0sWosV+oTV2SjFq/ts61BPmwo0ciAN7S2wCwna+UyAkbSarOq2qW0oPMTDm%0AyG6N8Byg5Zqsld/ZLmIdxyxNq1h+ALnaJLMuAGhmhwbcQ8JqupVxs8pLu0h9kbrrES26u1fNqtkr%0Asp8eVFUgcHsGJmsmDmBYq366t4/rHwd+GUUwTkQAqGwCCjoxEyB51xGaLw9JNTGLZnwFAEa+Z4pb%0AqrPXHrt1tJnAyZCsvoJ1WsK9X+DA2dE+qtnacLiwjzRyiZbXpG45uz7b6W4/LCLv+CizAzUODMUu%0AR0dQtvD+Ne1BskWTayMRkQAB9nC35vCDKjTvK2iXte5XxGNSIEteuVgtmHlMcTcO/+bf/4f1MG43%0A69l8gaETsVa+lqor+Q4NFtKCgaHJM69RkHaoVbPdWNWElGTvCEISiXxtvwMII4tDAhHVqKoO1Tnn%0AvQTvQZGCknddFwDAGpkiYhL25EMIdqNpmlKU9W47h/kccTabdfMZT3HYbW/Wdww6pjhxSipJOMb4%0AzruPL1aXTAAASRgRQ9exyGa3/uSTT9C7x48fp75DBXSEIhOzKx7hklnkcvxetdY0lL8dghD6fXP2%0AMrllDLH6F9pFWDHw4Zo8HxarY1s2S5EUROavV9VhGO7u7gDg6urqNFt1r6brVBzvjgO79Oc+XlEP%0ArHqAgQ9eqvkJAhjRgIlWEBWJzgVrjAQA4zhWd3+2NfBAkmsTYLA3DSEY3BBJi8WCiJjT7e2tDVQt%0ABi5TpvtHri56tHnci6Yybq8ejyMXx9eHh9uFVK2sugxqu8c2Dnyy9r5EbnN77I2aw78PH+/0gfNv%0AVfno29bjBwAtSZQeVmpUQ+v50xcPHz1oL+Kh6GaLhhN1RDkvnAaCWY7kGDt8y4MKAMLHTqn925o1%0A4vbKUyChqHOWxqsXF8bNpd//8Y+7ruu6fxOC/1v03QfX128xP/ns04gjIl5cLp1zDKCcErN3bi/7%0Aqbxk6Zaxf3kzq+93A5/96vTArwADnx4Wn2lljbYYGHIPJKzPQ2hx4FrVWeu47GoOSRGsAVVQBYAI%0A4OcQx4lUScR5bzWTMUZV52DP50Sl/0fS5BqLvX5rmRzWJt7WAyJZQ1yOCREF0fx6BfNYkBlA2Hvf%0AFdI2RHTOKToRiSyJxTsrf3XocxOjqGqq9L333iPvfviTn4rIZrNx3j98+HAa07Ae41UcNsPFxcVy%0AuTRUY32MFgsqNecaY9ztdt77vp9dXT1Yr9fTNN3e3l5cXDx8+PBvfOc7VvY5juOTZ08c5DqQEJxI%0AP44jAHlEASBCu+YwjZAmBULIIVxRBXPaqzLuhYsJ3xgjMaN36J1TtUC6+aVqHamdaV9V68ESMYyz%0Ansiag3CTVaUWw9dDmtN23RrVdM0MQcTO+al4OkjVmhfW31YlBI2/v+56LaGhxrjBjI5zRFctHSOm%0AFLy3ECx4h1zIAnImqAPcY2CDKM45MSbo5hWIvAgXs9IsTHQucJoAADEgOvJdIDcNu11McveSVQEW%0AfR+IXAgQI+Tecc4ZNwCBghF0qwLAMAwwmwVy88Wq7/sYY9/3Nzc3Nzc3/+nP/3y73f72b//29fX1%0Acrk0t7EN1BFVRp2CipGy2GWoIKbK5SqRq/Oi6mbnQouBy6jeK7Ja2yLLgTYybHAhs3MfK79yfaK9%0ApUtm9bYQ4uy93ux4vbfbbvWay7QEx5r7Q2O5cvuoNQ4MYN02c4LCXhwBOECu5DGlirJ9WTwINWB7%0AC20wcI4eO6i80C0uOsJIzc8rZqnWsGGeM34OzVXBUPIJjr+tD3mkp+rnDcw+o6YBMHdpOQlrHPAw%0A3VOb1/6N3u0xcPOVqrUqzDW1LBk/MYMFvhHAaBKOVPP5S514Z3JeAAoeAocGGOS5EACrLblvCWPz%0AbX2Yuj7b+7azfHyR0h/4eDzLYlIEX7L0bWzl7BOVYBMi6iEMr2up5nQgYnWqonFuQTb9RaBoEHKO%0AAGC1Wr01pfGbcZqmf//n39tOcRx2PQCGziNFZUcBgHTf0N0E8j42aXoh77JSsNO+rO0O+8p0WeRU%0A84AEVDUZz4kZPYigqIhI6jArRlFBZHYOiAmdVbI4E8LWwdUcwcG7fr4gommaOOmwm4gIYppjoK7v%0AEIbN9uZ2bf4XZk5iPn7Rd3V5cclxRBfIO0sKG4ZhO25//OMfC+i77767WCyMZtXZ7YqsLhPa9s5V%0AxMLEAwzqsvYs7oKTxXOe/yVL7OY4f16zGBrpxLbGrcLTMPA4jpvNhoguLy+zACxJau2sIRzv8fIV%0Afp0YGBpj41gClEhPjuwJMEcib/TXL1++NAyMJeRezZJWeh9sRsSumwFAjHG73c7nc+dcSunm5gYA%0A7LI1Rlo3u+21ZqzafXE+dvq64+uICZ8XVogA4L23rVGVWuPhPf3hq9fj13qoGjYqlkDl7t1/e3wc%0AYWAvkoh80eVORJwLRKyqiSNOYBXhNbvVfoYlvGMYuNjih5ZEoVaww/KcRBIRIIB3dLlagiio/sX3%0A/tIHsr7Mv/Wdj66u31LVJ5/9dLcbAKDFwDGl4DrQQkpLirlaIM+K5has2gZGzg7cG67Us+vm5z7u%0Au1rFwHu/eKvjT65gOWN1vWqxqBBRVFXZokYIAN458TkvtAtRVYUhITgi50gkpcSABCq5F8KeOSmq%0AqGaqXkEQ4TxuuUsNYHVjIzoEbyF+AGUxb6hD8uTEM8ekisCCPsxmXe3fpYKC0AlMMXlv4RRSoNDF%0AbrGYpkkUkWi+uvjmcomh+8EPf7TerW8325d363dEo/A0pd1uuLm5811YLBbTNHFia/Y9m81ms05k%0AvtlIjON26y4uLozVebfbTVMahqnruuvr648+/ni73Q7DkFL6/PPPJSUAmPULIujmsxgjCgYi2/d9%0A34nwGCORcu4x5z0iixkhoJxb4xozlqegDClFqgzqzmUMzAyq6D0554gQIIqkGEHV/okAfdcF7+38%0AgrUEyVlWq4WTQbTyPdhSQIVSCwwiAJryFgZQgECOrJWQiO2cdneD4fm8UNlgNwiRAYOyEAmdWhg0%0AMx7ZjcFS3tw+hZ6ISAlVWTRTQ5MiqFPN3aQFkBAB0DnHwCypLF87P3dTc85ex2S0V5EYWVWtFXXo%0AZ9OwG2KS2xeIqIjz+dwH55ybpkkkAQChhUoIUC2Gy4CqOgyD9n2H0s/62WzGi8V8Pn/57Pnmbv3D%0Av/rxbrf7rd/6rbeuHzx48GA2myWLkylYbnbFwIb8mycscllQm1xWaBRwzTuCgocB4CwGxhYbHLlC%0Aaz/nRvTWMxWRMoQ5iDbgPRi4MpDBuePnwsCnx4G+/3kw8P2yvbIc1y7BlgtdT1BVZzad8WY1zwFF%0Al1FOW1VChNJHHSDHkG3bkqV4IAIywZ4fHsG6V0PmZWwwKlpYQy1l0hJH9l5radxYrZpgMEbcM+ZL%0AxcCnA7IH8CVQTG3eUHljNBh6GGwBm2jZ52yfDYUemAQK2DQEOngYB8oCmH1GAGAJ2cyQ+c9z39+9%0AhUpFUlXLFZrkcyhPWA46/Gd+nmqQ0KFtTURyTgurHvPQlttlG+vIbGgf5sB8Zz7CwAczpdZ8bu9f%0AsPjbsfkEewwM+7CvwRE1QKiq1mMp22OIXNOPS+8lREUC51xKYgI2AF1fXYzjuH3v3XEc/+IHP5qE%0AU5yCI3IhkIsSvesQvKpRH1uunxa644N3RzRG8+z70+xLB+8RineYyAegBCwiKmDCubxLnimzLwWB%0A0CsxKrDKpOgFlFBjHkYKvl/MwZGhnWkamV3w3oUuqFqX181aRVVUZ33fdTNEHLe79WaXWK2BSqWc%0AfPddWV5ciozMvpv1LoTLy8v1bjtNw09+9ENVfu+992bLBTggBMSSe1UkvHO2uOoSFWt8n+0zRQC2%0Atyr7BG0xaVav1Zw+XI0nVmJdTPex2TVrco+BLcihqtM03d3dEZGlRscYQ3AlsFIA5/0CWO93v36p%0A45eCgQEAAY3dxt6XKLdBvrm5MVoWMwlEpFbSnzP486xYmafFSCwXOqV4e/uSCC4uLhCDhftF9hoc%0A950dj4flF8DAdnyFSPgUfVTF4b03Umhz8etR0Pv4+NVj4MNna8KfbTzgnj7bz58+e/joLfvbqxp7%0Ajf0h1duBCCpQ+wDb6jSpsdesYNp+z4PV6mP7spJSCCopKrAIAAmpI0erixnzhSr/h//450TgvfOB%0AvvvxR5fXb4nI088/MXI2w8CCKClGnoLr7HIGHK0Noc1Krv4qx2mtTjuCb46BT0b85z9ejYFzhRoA%0AvDJSjXjQG6kqyiLLkEGFGRVQVAjBO1KfJqUuOD2gCwcAZo7mKSvz29jxZC3e7UbmOrXZJ0DSklWo%0AqogkySSvqCbheikLY06DhTG9d918NreuSCLCSRnQB54SowvOdz5sN8MQkiTOnJACtFytvv3RHHz3%0AvR98f7NZP3158+j25l35IAEKUxrj3d0mhDCfz6ORYOc6KNf3PTMPwxDjuNnQfD43TohpmjL9ffAP%0AHz78+Dd+I7M6q3722WfKPMWh7+YeALsuxsjpoIbEIYpqcC6JoAqS9w4YncWBFUQECMgyEUIIECHx%0AZEPlnOuIUkr2kJoYkcCRRZ5Ni2OJCWNxottmzOsHeV9sbD6Qk6XSWl0qyLUrAAAUcg5gTk0cuC71%0AGhkzYE2IZglhCY4RkaA4sk9QRACLn9XS78rCqBLD6g3VaAwQaw0kq5AiELnij2RG5lhfQQrXtAUx%0AEI2qVABIJU0TiUAiIkJy3SS8S0lun6Mj772fz13wCxdimlKaIPccEsosvKggqsgqhoFVh9lsFkII%0A7rL34UXXbe7WX/zsaYz/7uOPPx7H8Z133lksFtnTr94wcI3f1jqrOvJlSG0AD/BnNluLe7G+KeS4%0Adzq1tssIn8fAZ1g6jGE7zyC01RNHsqjFwIhe9QCxHwGPXzgkcOrzfgMveIuBz0XkoImHqDlWMMsv%0ALSCj/a2qkh5zC+WJaNBp3YlVYNZYVt2D3gOhb+er2WoIp+pGco48Hp7c5p4djA4K6V7PwuHcVeUL%0AcGQN7zMOWvuy/Un9nI+e0BrQsyJi5ts7Vyu4X+Enfpn2acGRJoY8kh4oQcgyDUFsZls9a32A7T3h%0ASJTVETjXm2R/6zYPoqJ6SzkxO+esQudjDFy/gMJq/kZmw2Ec+BQ32pPX+C3CgQZvfiiHLpqyvK09%0Ahs2ggtT0V2sfdYiBAQQJnENmBcDgCWaztx89ipGnMY5j/NEnnyqopuRcAIIALvLkKABAgdGimQ3r%0A+F0Qta2Utq1h6UWWPFjlm6MKkhUF6jgb+BfJrfcUEdApCoATc1umpE7tsl47733XdYg4DEMSSeOY%0ALNuIHBFbd4YY43wZU0qL+XwWen/ZTbttSmlE1Lu7dgk9BlgtL1jjuFNEDIvFg8ur9Xq9HYef/OjH%0AzPz+++/PV0tEBFIHjplN9RfriI+MTJtMEVBIBL6dzSOB0Ezznl+6nejTZfUmyKNiYCKazWZQ+E0s%0AsGm0jtOUvD/00bx6N/2cuO7kOr8wBs5PW+LAqmrtGAzb397eGpCr/YFzbLsRI+XvnOtERLacjE7c%0AjFURub29RcSLiwsLAZ7OCP3iavDcOHxtGLiOBpaUgXEcY4zWwv3sKzfHrxgDHz3bgTFwgIHPv0LF%0AwL6o9oS4b6ZkthcRqZI6bRuomB6qV7e7OvKnJ2DJ8Kn5yVKyuRSctWsgotXFgpmV47/79/8hhGBd%0AZ37jw29cPnjIEp99/nluXXO5tDxbSRw5BdeByD4OnPUHySGT5KlN0B5falefWg8/93HfrFQMjE1O%0ARVsB2LICVIFFhXQ0M2SUk3O9LgIgkTpVdaoAEKC3KCQFH2PsYkopTdOUpph0FC05qJZxq1qofJS8%0AQxWNPKVERME561to0RVCVERgiZHNsmGOWrjmun62nC+SWG1P8H3X9b2lW8cYd7sRS5MA51w3nyv6%0AKfEkHHQxxCkJTzH1i/k3P/pYQ/jBD36wG7efP3n23u3dO4/fGyWFSbqod7dbdH7ez1NKAgKECkwO%0AQucSU5w4xlGArdUBeTel6JLvfOjms4cPH3708ccmDR3Cz372M+d813t0YRxHETemUVmNlLJiHiKc%0A+ZDTIJAcqWVLaelpS5ozMGehGxETT6AqzN77WeiquSApegqVQ8tkMZZkHnNSAkCM0ULBiKjKzvmj%0AdV6XVjUZq9WO4GofTiipUAAADOkkDpxNRlulqjkUk9PbQTmXIKpDIldtd8PArvDNKgAomR+siFpX%0AcLXdjhTUnKvKCgCO9g/GzFpK/liAyKmIA0U077UZjrXPhwUtBdUlTiLT0xfPER06v1rMaQY++Zh8%0AmkYAKnW5gIgojjGH0KdhC12nLF3XOSTy3cOHD0MIdze3L5+9/E+7/7D91rd2m+03v/nN5XI5xkFn%0Avap3ztiAwSq3W1vwAHUUDAyH2r1msFeUZbrntRj4QKTcb77sMXAWLa/BwGUheavuPrhUY77/MjDw%0A/u6I0PYRufc4wcBwZFCavVOu3GJgcIgs+3ZcZQk5hdRwj2FBEXWOtKlQqAkvZmPVkjMA8B4MM+Tr%0ANFN/3oZTUk16cv59yoWBXROCu+/Kp1PWwtR6iyMAnK/TPLBACXdjrhw+rQo+gMFnCDcOD0fKgoSE%0ACFZ86QCUU7KLCMG+IZ8CsIgBiyqRTt/uTTBw1vKGS8phj3wfBj6s8at/SLNpDgNT2AxN/URZXrGe%0AtWzMei9AoAO7pbxskwt9UNSd17l5wO0QzGlZWN0WeYIECQidsIqi5RK/9+47McYpxd04fv70qQ9e%0AeHLYA4ETTCkVDghL9zpv7yIC4tFezr68Os5FoB0gHJBc9G6zqyIJ9hlSgEQqAKQsrECKTBCFvXDu%0A9+7cbDabpnECnWJMKoEcOk8qKSVJaX274SiSFBaz2aybry7SOAinFNHokQnwOT1HRHwPV8sL5hR3%0A24FgPp9fXC7hFrbj8MlPfgqi77///mK1JERFJYfMbInakhiI0AFSQfM2SoqU19oE6JAoB8+bZhlw%0AZCr/kjBw0fsMkFu0mPFwd3c3jmPFwM45ZotXlynDgyucXvnXEwOXr8SWtIgY2q/9gct2bzFL1jil%0AoSfUhEQzR7uuMwxsYfPValWFZLWm8tUO5c8vZXy+fgxsfxiFkFUCmkcgy/W/Dhi4lY3wZTCwh2bP%0AFN58VUWRTDbtwZPbVzQdmQV2LUauGLjd2/sFWh7HMLCIOKeIiErO0cXlgiXKc/mzf/2vvCPvyXv6%0A9jc+uH74jqq++OKL7XaLpBcXFzkHMnGJA4uaSUd5LZLuMTA0+rLVZL8gfP2lXOQ+WyfnQrcY+KTG%0ALx8lD7k+D9m3zUWRyFvamPcUvJ989FFj4uB94r7vOSZm1sQxxsGO3SZhlFj6AWawhIhAiiZQBEBE%0AIrP3PocKWVhLHptk5cesRt1kiLHv+4tuRs4750LnrU+gee+A8ObmzqjIU2JV9V1A51F0Eu6Dh3Ec%0AEo+7IXSz9z/4Jvjwk09+uhmnv/rJJw/efnt+ebGeJr65TbJkFb66mHU9s1pOi3fZvxXjZpq4R+Qm%0ATCQiitD3/Wy5uLq6+vDb357P5xcXF8vvff+TTz5xzi2X8+VyeXt7CwDDMKBSID+bzSyqTESh7zvE%0AKbGqJgVC1byJCCjzwNlgds6TQtSIlvvqvcPsqTVtSh5EstROKdmkEFFKyUiYbFvVdGiFVJNvVdU8%0AnbUSFUuAcW/zgbdcXCzZIRUDs6FMVzSQGtl6hsrtPkLMUFqtCJyyU8AeA92+izWisbICCDpfanoR%0A4dA/JQgoymDNu6nFwHt9U5AhGwJRAGVEdA4dBe9xmGJxuKGiT5y2u/GLF0/sMVaLOXW+ty7K06iq%0AzkOefVISEpQkrKrTNGlQtrUN6JxbrVYEuLm7226H73//+7vdbrfbffzxx9fX12nK3PhtxkSLgY81%0AolLbP2P/8SG70hti4IMrvBKRthg4x4pfiYHLEzYi5vABXnvHNz8aSSgAAocxk3M/kFMm5HqRbEO1%0AfsA9BgZwhJpRfStLPVLa8xIfXLAoR8Wm6TqUQWt48hUAwIN33dGDnZp0+2+tTvlEnx6dudezwNT0%0AGm3Nl/aHp6urmt31j/08VuFwCGCwzr2ltTZozWzINhpch/S+Iz9S9r84ciVi7Dso1PSCTLjvKGFg%0AuGZCnfa8zVd+MwxcnnufHYbVFj53zbYut7Wuzm7t0zG3g0C45jCfnFAslsOChdNXMMEOB+nfdkFb%0A2/WloK720qhaDvrJC2pCcra/iWC5XL7//rvTNBkFxou7u25+wTqRD4ioKilF5zwAWiBaVStIO11I%0A9WnbirlqB9avbMzrzirPls+sG8o7p4gOVCEXIARyRJQg2QWNjb/vZxZnjoaB0fnQWyWnsozjCEW6%0AzvtZCL0QcYzTmDa4KQY+ECC9hxcXlyoQdwMqzGaz1XKuIsM4fvbTTxDxvffeWy6XprzIoQUYa2UE%0A7CNmBChIilr7PnDJhXbH+/94pn8JGLhZqHsMbPXAABBjNEsmt/fbbzKtnc9ecd/71vmXPX6JGLgR%0AbhpCsFxoVbVEAKgWTtklmF1q+8wX+6/Bv5o+YAxYNQ68Wq1qY+r7MPAvZWTqOHzVGLgRC3nrWaRq%0APp9bMaDlwdkJ9+Ul/bph4ParIwx89ucvnj337XRiAx3rf02amXQCAJEzylUbEu2jKqYsmvchILTA%0AS60yREBgAeYKlqw/J+VefIykJcpUp4HafXt+XE62zVlz4XQc3/D4ssv9rH1zdJHMlZPdoq+/fvtz%0AgfOFGvkzBCJCc3SRE5E0Rcv4Z2ZlcSkIgojEaRDihCCq5XkUIDfd09KWFhuXIViLQisAgmxekwIi%0AOR9CCL7v7AghhK53wRMRgjLzNMVhGIdxHKc4xGkXJbIoOKtb8g6HaWDAqDCJikiipIDU9bPVhSov%0ALy/CrFeAJLwdWFCSJvTOFqRD8N57F6gwUTFzPwuUy1OZyMiBXUrTOI5GAb1cLq+urq6urp49e0bk%0AQggCZEzpIQRIWW6WKiBnVROlPkBEBNAYp0q7FJtxC5mqkpBDByDVoDNuz1yDXVqK2GZx5agX31vb%0ARbU3S2v/VZXv7fl1dR19qKqZ9vTM1rCdW1u52Lvsf62q2pYSWeSIYG9dIqiqMAKgYilxP+zoksvY%0ACNGRLThUI6c2ZSVaUlIRnAWiRQkVofD2tvnbopmoy+5Qs/DIoYKocwrsAEUlN79BsWC2aBZvOYcq%0AE8eqXcQ5hwrTMO52u2maAMBAsv3Pyj5Rs0YgfxDx2EMLOBZKVdJ+KZFyKq+atfT6X31Zcffz/eTV%0Ax8//vifgUNvw7+ustLNWu0dS1QRnrtxaY8e7qTm51X3tnB6tgfamtu+OJsU+rzdtjbzT0+57nfbn%0A9ZN6ZdVjjgwsW/sA+AFAiXtqc7JW32g95GBc7hv/+xa5qpJdrjHB4bQC0E4+AZ9n73X2Lm902j36%0A9zXg5R7/hSqcnf2jk/eyupGlB5fV/aI6uAWeWSH3PbnpC+MTsMVg9D+bzcZoAo/XKtX5ypVQWmnY%0AD1c4AJgoptzLaM8LrYft/Y6eqv774I/6E1BUIFBEUBVWdeSFgb2QCiG1BxYufdM+SoKI1kCJY4oU%0ACZwtKgeoUTUq8L47UX48JAIwIC4pgjKh8wQO1aHmcj8AQKMhoFgLizBnSOU3AAE42IaY2b4ArPAC%0Asrw6nNYTQ/QECto/Ldjw5uDDflgHqrk8YrHlsDn5SwnnX5/DzCE4kb2wH8iDTpOnr3ksc+457as+%0ASgnSV06OdUbUnHze/vPXbWEcy8Mvefh/9nu//3/9h/89FpseEZ0jxJBSQlQzBAMG551ldTqHtVSy%0ANQgskbEUsO3T+fZmMeQWJ4roAQUstUoUwPV4dX2hqi9f3vzBH/1h1/mu9yGEDx6//eCtxyLy4vlT%0A0QQAFxdL732CJAkiJ++9CJO5OvdsWySQ2/boIXPHKybv1Iz45R6n+wpO5qykQAPAGwWBazAHADw6%0ALol82GRrsUh1okNw3hF4j6p93+92O2WHzMrsy4HerV++AIBxHFnFQWaVbf0agUhEIidWUUDvHSIy%0AcoxREyOAc855Z8a+WgcbwsSikETBiVpPBmadmEfmXeQRYBtljGmIMSogBHQOyQN1CkLLBW6HcRp5%0AGH0XLt56S7tuu93e7NL3fvSpUri+vlZOcrsG0OvLlw8fXl+sVqp8u95cXl5erpb9bHEJ9Oz5kxcv%0Ab6+vaTabRU4gMgzDYkGh66+vry2n8dHbby8Wi9VqNZ/P/9N/+k83Nzer1ery8lL1BhGTSzxK7zu4%0AuLi7u7Ma9fly0Qc/qBr5oEoi9ECKFneyXpeqUBremv84iRg1qmY56yRZuG8fxR2GweRv13UVUJmH%0AO5ebkijX5XRMQdwaNEUxeIWss0VEi4vUgjDAgkTZ7lHzD+9DyKziMG9w8wBkQE5K6GosmoiSgM9U%0Ay1mw1jIK3XcLOqDwqS2U0DmrrqHCrlyb36gqoBA4dEikqCygxk4hIiH0iK7Qj1FKcRiGL54/M6No%0AtVhCoM6hc47jJJrIQhsI6FAQGYEAWUUSm3ffdh15stblADBN09OnT40w4zd/8zfff//9vu+L2Mzh%0AQRv8FDmUNCJoxAuB03uSCavmllI8T0SIx4RY98GeLEPguClrkSfGy19k4rGVdW8Q+BVW1i8YBD6L%0A0+5zfh+8bxMEPhgEPEhYaMYcBcFZx1pHtenuURiTiLyAtWltZ60e5iO3rQeF6vbQg4whIOH5IPaR%0ATizXJ2yKw+t/60LaQ1bT0SioZxJlj/TLPWPbnACZa+LQ/gaAvV8qb0wrjlAA1YJ0kBREmlE651bL%0Ab13aUNuvypWdc2CkAgCdCsY0OiALlJ1V09lSP1m8WVLdb5W1QWAtzvE8RGe94a8L6dxnC56+OyI6%0AtNqO8yfXKnAu/kfMhCYnV0NtEEpjnjaklfahs9WOyCKkQEipbGciBZCYclslInj44MFHH304jtNu%0AN/LTZ+vN3eriioU9BUSJrALinCeFXNRjT4zZFQ6tUwNz2LPdLzllrNTMQ9lTUl5BVLHBn3t7sugG%0AB6qKpKKoqKg6+G4Wh6SqVpxpudCImIPAis4F4xFUFs6tLpSZOYQ+eIfeyBdvb25UhJmBBUXxG3B1%0AdQUKMsYoSt4t53PZSBynT3/6iUPCdx8vl0sEE8toRc72B6OQBvB58ElBCFGUnSKjgNiUOCiRdAQD%0AwSgqqB6pLOADaXC0GqsogLLBz0pn3Yea9kHgyv0pItvtFhGXy6UNsTWXOCpB168YA38VQWAimM1m%0AtnC2263F5001qyqArX+ySNuReAQAC3ha+vQ0TSEEyyywmPlqtbLpptIl6GiOfrkjVq7/VYWCq1Jo%0AdRwUovXNZmNE65YLDU1G4clr/uoJsew4HXy9xxZqDw8A/69/+j/+X/77/3s1N0toC1UzL3SMESA4%0A5wBUWNDK/BCOW7rn0akP5KrtzCqqDILmWjVzBMiIatm54Ht/+eCSgV+8uPkXf/hHXdct5wuP9M7b%0ADx+98z4i3rx8vh0G51zXeeeszBKSWAqiI7ROPprrGIHM45N9xoXQ5bUq7Ws+Tq3YnwMD18P4+rPu%0AOdSRCtYYSRQBPRGgJO7ns3EcQQWUWFmAXaDQ+365SCkJqJWheu+tiBORBLS6TK0hragkUCr6WwhZ%0AEqiCdbVRERYeNQh7HzA53u6mlLzvWGWMcTvsNpvd3W47xZQUtrtxZGFVDF0XZi50ik4RIyoT4Wyu%0AIDvWlBKtVldXVwAwqH7y/Ob5diDWYbfZ3q0dwcXV6sGDq+urKyL0Dh8/euu9d99ZLhfL1fXTp198%0A9rMv+r6fzWah74ODyImZFaGb9VOKaYqr66vQdaIahf/8z//8J5980vd9CL33lBJQh8gUxK/my63i%0AdrtDpNli3nkVAScpphhlICJ0RIia035RzXIlIkQVAFRl3M+RKgAxp6yViBBQEg/DYJLXlc7bVQap%0AWoOcXKUFiGK3YDH3+NF6KztRrfgn31QVS7VM7kip+ZHM1hRFwpIEIjmDOpuwmTJAckG/QyTr6lSC%0AuojAItU1Yy8ODADOfPZmQ5stbgTa5m4hQI/KYI0WS1tOezBRsV7JQRFUWUSU3JCicy4474AAwAMw%0Apxjjk5dPAYQ5Xl5cBKO/1ACJ1DGKoFltqOAgOdDEURhU7DYOUQQQaTabdb3frTcxxucvX9xt1jd3%0A6w8/fPrd73738vJy5ih4Z9QvIIyI3rthHLuuo8P8Uthr67Jb9y2IDgzrbDIqOReMC6adxzPqdl/d%0ACkVrHmgmBrVzHCLcj11VVTBjYHuctl4XS21tPvseosWf47DSbltl1nzr6KkOz5b2K8LSnqqVqHtI%0An02ovB8IjdvJ3o3Lt5bE5ACFDmwCtBwEyTygLY61Fu62ACcGFQQl73M9VTut1XvVpmzkeQQ6yiyl%0AwjhYESaWEkpVNd8xNOGOerRbvhqRp0vlYKXlyFPzlWi1oeu6RcsaNBcbgzpyipJZZCxXX1iSBTxr%0A+NRcbKTGF4SCJhGRk6oCgiOC2mgtpeQIjbPMLlsfCYtqg/KweY9U8F/HwX7Vkn7jgZbUzNCdL5S5%0AiA+dCO0f7TJojHJLZDuxKOTgOnn/oAqAQM5Ssb1jmBAxJ5NbynK9UZvPlX2agEaWv1fr2bgBZha0%0A/JMyJgqgROBEEyCSArNYwIE8BFJhUQFJDIIXq9Xjx4+eP3++2Wy22+12t3Zhhh4s7cnKnZxzCAgq%0AKKSqBGSU/mi51rZKLQIMAJKbM7fr8CgxEJu/oVmldcFXT+4k4hHAWdUtEwjw6JwHIUmcJIYQZrNZ%0AID/SOI5jjEmS+OCcC0qaUhpjBIDqBQhOg/M2gubCHna77XY7jNsPvvXNBw8ezBcrciSqKUUCTSDT%0AOHz66SfM6fHjd2ezme8CAPhgTmpwHpkZkL16dOgUlICMQT0JOPC29hUUwIMHh8QioE5UEbwCoDjB%0AwgpW0tr3IvZeGYuIrkj5U1OcKDdTNF/qYrFAxPV63XSF7FNKIuB9aUYNudXQ2dv9co9fEAMfwbCy%0AwMSYUC14cJSMUH7oDAPXT9r0sZptZ15ORIwxrtdrIloul8UrvXfo52u2hQy/aD5pTSNqSsAADsgv%0A4I0QTTuAZ8+shkR9fbvjfD6/u7uzXirGCpbiXtdotgf275gtxq9j1bzRUXycrz8z+6r/3//j//Pv%0A/+4/aseo2mft6qn0P6zqMDdUBDhUqDZASpU4EQAckKB58HKOlRKiAjoEAWvFFDp3fX0NADc3d//8%0Af/vD3gfvPdFvvfXo+sFbjxl0c/Nys9upzvoeWjdME/U6EKx7NVbof+D+FfOrOn5xDHx6wfafeemr%0A5eV6a77KquoQgFwIuSeeAJAn4hBC6Lswn/UiIjINo2VKZ8O3OJuNC9o5xwysoojOkVejUHesoKUg%0AklOaRDFNjjyiU0VmntJumiKLTCluht12N+7SlFgZKYImUY5xK+BY0DlCr54YSZwC+uRElNQRdME5%0A5527jWkakwdlpUju5e3d89vNkxe3FxfPry4uO09PX7x8+vLmg/ffvVwt5hdXL549297c0N1d3/eX%0Al5eKtFqtANSStAHAIYWr8AFAjHEcx2n6iydfPCWi2WwRQhBBRe2pz5kO281ms1HVfj7rPBmheoxR%0ARMjsEGBV1Zy3X8Q6qQqqQmX/MupdxADFAs3XFzW2amP+MHMEqgcdgSBHWGyCsoUtKnBcuaElfiJS%0AM4LyM5kfLyNqACX0SJmf09z+jW9YVRHVJPWBKV+4gg6WtCOS/SdoeXQglegVEdE7Kk3Fi9AnxErz%0AePRzY2qlOpjoSCWBYhIG47RwvQWyIycY45OXzw2sXKxWXddZ4w5JKCCkbEY/AJAjQSImZhZIZpSL%0AUCgU2bPlwg0jEW2326dPvxjHcbvdfve7372+vr6+vrRAhOURxKgh+OpIPrb/ajNDRGvneSQKqmQj%0AyjhBRI4A7QkmbO0J8xyfeGcJj4qBW7nRis1KiGU/O8bA0MiiXyB35lAx79N4TjHwfXfJu8Dait5z%0AGAN0e74Vo9onDokhR13yGtbcp6cBPw4IVBkYoCmzV0Lg/FuUFONe/JbKiAMbDg8LifNrm3MdD3ZN%0ABZ8Vg7WWiqCgHFwZyqI6MnpaO/Lo/Hb8z5qb7a/qlfPzsJgyMA8ZZHSR10m9gqoSoMUMcyp1yYbN%0A5Ah5TAL0BDCklCg7ro+SwHNkWPVgHnEPMstXFqFs5vesrqyDhxb9aqLT7buf/lFPgaYodz/CbV/Y%0AcqDm5dZK7GpfQQ7u4gEh1lHBYhbciiBQ9sjhe9nXut+yKKBE6BU4i1kRASVAdIooGtEFJ0n64N99%0A/Hi3G4dpSik9vVmzTrmGpzAWMDM5B0iZZlQV0ZGybauygMX4TlEVGLhYXG3g93QLI5QoyklQrq7n%0ApAqZUxpKPAZSSlaoaf+cz+fz+dwkcxKWUUIIPrgQQgTYxdQR7mQQkcVsZtrWFw7Om5ubcRzHYRiG%0A4cMPP3zrHVmuVqGfefTee9rtYoyb9fqTlKZpevjwrfl87kKuCMXi0lJmw1pHgXFllX0shgTZ6OLz%0A0rW6stpaAxEdoWbz+FhqHS22MrzUYOBWVqgyoq9bw3tvpNCW8W7ksl3XWVtko5g9WVdf7fGLYOBW%0AdqlKjGzFYsaWYgh2HMeiRqmxJbDwaGZQV1P0jSxGSz8tVTXTdxxHiwMvFos2Dtw+Merem/ZldeLh%0Aydxg4PN5T1YI9ooLHi2So3++4nMt7trVarVery0Ghog+uD0Gtr6C2RAAKPP4da6cVx+nRCf3Hftk%0ArX/2e7//f/t//GNoSD6gGSBtGa3MX6vgKTO+atEoe4Vhcr50DzSrAhDBdKQCKCoiYW4yJ8rOua4H%0A69a93Q7/4k/+ZDabdV3n3HeurlfXV49EZFjfEU0A0HWeAFFz8ZLVVyIg7VsfHCU4ObGaY/q1K284%0AnadXYOD8k1eutiMZUSSFFH9rdjqrI1IXSrM4VEUJzmnfzy2WZU81juOUoi9kv9mNrcWmJFBWtlg+%0AIpJTFs2ZTSCigCTMrKDKoigiMck4TmOK4xBZJaU0cIxJGAmcuuChI1RU8OicomMkFESPKoQdeQys%0AooTOd64L5B0GGdM0mU3Sdf3FchyGu92wm8a77WY5m3tPL25un7+8ef+9ty9XS/I+DsO43fLNzYub%0Am7fffhuMGjEk8k6nyfdh3s/6vjfBZwrj2dPn0/RysVitViuD8T31zjkjjtputwI66xedYxvzGNkG%0AFQCMOEyBqtmEWPhPGjBhzZXqOYqlpgD2pAWGgVv5a+zCOdPwEAPXlMXWksP9z0okCqxuF6Qm8QqA%0AyyQrto2tM1Kzug5iTXCCgdt1KAgWmtsTRCuCqJZW3oioHr3ur2Op1FS/bYwnU3gCQOpQAJBQOfMC%0AKCVWRHUO0QVEBKAkaRjjsxcvzbN7sVpldgdHqGx9gcEhABCiA+eVpoQilJKoiEiKAC4HcDTMegqe%0Agt/erV+8eLbZ3N3evvzOd35zs3n03nuP5/O52WR2rxDCNMUQvDYtXqu6rcMlAkcYuA7pIQaGV2Ng%0APagBrhi4/rNO+2swcPnBeQyc5+gNiBbf5Kjvm6EIVrLl4+yv++6SjRiNr8HAh8Hqo9yZA0SK+XZE%0AxGbdikVlnJAACxRjVUQqZzSDosQpCqAAzADAeYvKHcUfCpXg/Rj4aA20679VXjVIVLdeI+2h/rYe%0A7XC1V6vfvlozFusn37W2v4YqNABqiFJzHDJb+PtnpkKNjiC8Z553zkE/yxjYXs5ePEfFMHvVD3Ml%0AzjxktUPuf5WWxkTK8Eqpqzx42f1zA0CuYSknnCHlhgLp97/T/F/KnAY58b7a0BUDa1X65uBrJHNe%0A+Vlxm0iG+iuA0vEo78pqJdinJKXmBUUlV6CI88riHAUkXYJ+8P67RgAbmV/ebRGRCJ0nRJdEFFFF%0AyDkFAhJQRFXIVQUqRY5ZZ5m8bxlEEoqic0SkdLD88gPae9VMjdqwoFmQJjm5wcCqamwd0zRVDOwA%0AZ7NZ3/dEtNmsU0o8piDBDiJKzE50O4wppeV8PusEQhe8N1Nnu90yx2kahmH4cBjeeufti8vL5cVl%0AH7pZ12+HnQWKf/rTn67X66urq/l87gpFEO7JgfM42IEFIUNeEggAmBsU+aoli/UFALnoOvvIcL+e%0A2eJPJw4CNDZNdyZfRjJBvXVpAuaMgefzOQBst1vDwABgfSJV0Za2HtaGfNXHLwsDOweV9coaINuk%0ATNO0R72lax0AFEOLj+5qGfX2w9qNEhFjjHd3dwCwWCzq5LayFH4xDNxch4pb7+jrw/YHinQ47a+9%0AHZ4Tnu14th/WXOhxHBGx67o3xMD1n7/a4w0x8EG10v/0P/yTv/+7/yj/vrFLEA8clmaeAoAIBlfS%0AyvRAr5iRCjngtI8UAQBAzdoAAXTZ2iBV8d7P5gBwparbYfhf//APQwje++/+xt9YrmaXV28x87Db%0A2qVCcFQ7cCowq7PM7Dolhw7aHOMq4PLVyv5rPk7n6T4MnD95A4/Lkf0EAAjAmVsCFAEBMRgtFsp2%0AZycTBA+wxAvn3LYL3vsQwjAMImLtfKrdg2rJrWYfSrFXVBCYczqU86QCDMDMLBBZIusU03YcNrth%0AnNI0JUNpiqAOPRGFrg89OJ8AIZcBO2FggAAwgbgQgqOkwrYsvUevLMzMgI4C+LBcrVaSJmUR4R1z%0Ah5SGOHzy+cvbu7ffur5YLfq+j8zTNFne1zRN78m7y+UyhLDRzW63Wy6Xjy4fhRA2m83Tp09vb29V%0AdX23iXEcRyMb9NM0dS7UrbHb7QBg1i+KkTSmtK+VEhHYK7oyQQigaIZR/bjuDrRkX5OnkhWYXc2k%0AUhVeViQrytaSsU59XlSs6Eo97YESJda0t5s11xBnsC2ZFNqMMOOhIqLmDfZRzaM71mseKQkjiM4L%0AkgBkv4IN7HrNtr4BSFWsrCpajvLwKsooBLm0lUSTWckxJQDvnAMMSkhKSabtLgrfMmuMscaBlRwK%0Ai6orepQKi0Fkdk6YNSUCSUZpTkSIYqF47/2w2W42mx/96Efr9frjjz/ebtff+MY3rMmE+Y+naXLO%0AjePUdaGFKHXEqiptMXBNaYHXYeB6tXpBhpyfjIiHGJLeBAMfHWcx8P6+vyQMDI26sThw8e+8EQau%0AHx7FgY8kvGFgaPfF4UUAztgQlQhbM80+MgKKthjYxoEUjIXBCNIAZgDeeQBk0IPoJeIxoTQUmwbp%0AwM5rd2u7/vePLft9d6Sy73uj9iJHPzkyhqrsOmuDIkCbB3hqJ0jh/oVyJiKiYsXA5DDFPAK2x33X%0AA4BhYBEkK9ypjXlRT5tgHQmcL2u7Y3OFms17NFztP9taVoGD5syndjk0+wsVEEEUBDO7JJ7DwPmp%0ApLQjxkMMXL5uMbB5onPaglh+0sGIETjW3DwPRRnYLCYVJpq7QHOaE3kVZBZmVcWXd1tC7MiTd2Q8%0AzCYhiRAJVIzr0IFjYCzZ+BnvKXIuwso93pxzpASHGPhopR2NueoeTIIVBahizpoREa08zBZ0nTjB%0AMFi65mKxHMdhHMfdbhdjtA+z12kahylyjNNstuzTfD6fd51l76ckMcbnT59Z9uz1Ww8v1uu33nk8%0AWyweXj/Y9bP1drPebZ988cVms1kul7PFPISuvkhhxsmZcRUDY+NaylyS6G2xV2dKnavKOoaI5jKo%0AM2lSyB+ye+yvX8qj2gHUEs2zigzmvfzpus78Hcy8WCysQth0Tr6I6q8/Bm4lKuSyzVzJYs2fLCPA%0A/NHVICmXMuqgvTquN6rTZ8SolnxHRCml3W5Xa86hKOsD2f4LYOCi+vlI64FZR9BEgM1nx5BJZN7s%0ALmdPO9KS7dh67xeLxXa7NWsTEX2gUwwMtYbrzXJUv7bjTTDwMV3HP/u93//v/tE/zL9v6PuKP+k4%0AIysC+NoCrXhdpVSEa25hJ0VjmuYw3yEAoKpw4cwFAJbkvZ8vUPWK+eXNev3/+YM/oODJu9/46OPV%0Aor+4fHgjstsNAICIlppoD0mAyoAW4MWiGm0vlyxTync1TxfYzFXcfiqXv86jzhOdm6yzGPjs0U52%0AXcr14s4ayWDBwAronQeYLxfDdgd7SY0L70M/n+bDtNkNw2DMt5JYVUXYzAW7TKYAzRJXlRDERWGS%0AzBwJSgoaOU1JhpTGmAaBCDghToTMiuTRORc8uw4ogO8oeOccAwJ5MHcpc0wCKoNA8J46zypR0XLx%0AYN6n3YAEHJVRO8IQFqAqKaoII3kfkvLT2/Xdbri6WM77/vpyJSwx8m68GyNPSd5//G7XByC6Xa/h%0AOfbz2TvvPibvdtN4u1lvd4MCxshTitvtsFgsQtelGLs+kEMA0Fvd7Xaq2s0W3nsAQpxiElF06JCs%0AK/OJlZnT8LDYi+0sCyCwgpJGYIQISrUe2Joh7RcPASqKJAKHiAqQ/2c6IzE2d60xLk+hzbNCEGAW%0AVFUVUQJQh4QkoASaw9VUxN+5tWcSEYvRZhqs6i1VBSJX4IOi2oOqoAKiA3HopOCZgoEBIFfPgVo+%0AeXlrBVRJAmCXIsg3gpgYgZAA0QkpSRd5kt3E/JKvLqLwxWI563uPCM47tBx1NiMaEYHIZ6GnRBQj%0AMkcRQKteBkAkH8Ly6rKb97e3t0+ePx3iuF7fbbfbDz744OHDhxaor0o3xlS06t5r0IIWw8CSMTa2%0ABmX5WxGcXa8FokcbH6311H6ZSTVk9jyBIPdh4FNt8VoMvD9eqWnqV/fxVFedUmtnVPW1GBgPYZsq%0An8aB9w958potfIKiudqbARyQo5KCEgnkODDV5sCU929NnEG0PBlvK52q8lFA3Zf0n2BgKx2C9tla%0AxdQum3yXJhe6XU6tea0NnG5fvF6/nlAHMw9Ik/ZVT6g/p9bthagZCJV4Y3FjQfbqFR+cVT2byeTI%0AdIoWwONCp6pmd1om6MGCyQRP+TmleA7ry9jbwj3HYQuLgziLHlW0NsPeLglt+MkAQBqrFEqR+fGa%0AbBaQyd1K9Xw0KW38xMK32NBR15kCAAXeY+ByixqS0QbY23IyP06+F1toghAlpY1zCyEXuu7howe/%0AAR9HZlYR0JvNMAKE+cL7AOCSiDCgqPNYFD+gqmFgS4Oo5iICWQ6YCfL8nJrDoPm5yhJSAL6HSiDr%0ABSKDeKqqKoBUCBxFJCKCeSSjJB0khECEXdeBKhQGLMslBACazXW3HVPi9S6nuS2X8+C9CwTWhw/W%0At3efqk7TNO2GcRzffe89ury4WM7JARHdbTfbzUZEkvB8Pg+hq40Dcg+ntM+FpoZNAHGfGk3onXNW%0Aowtuv0+rZ0SwSR1Hk+r5cIf7sR56ssGrEjF3LVq42BzfzIhoQc5pmmoCuXPO++LzOhLvX+Xx82Hg%0AutGaxZNz8BFxNuucQ6Kc8s0cVQkKhxkilCTRfXFHPSoGNk6s9p/WRLpiYPql5kKbGXBmFPZVBnsM%0ADAAN720ZST3qVXacMnbKr3Hw8IcWhaUM7HY7w8AhBOcxxSqnjL2CqtWqjRCrkutXiIRfi4HP8FX+%0AL7//T/+7f/QPsSnn0+LEbZcIVNeXAu0VEAIYwV2xZjAvhqwEgWrcXNVEqChmDIyISaJ3YblcquKz%0AZ8+e39z8r//iD7zvnHMff/ujWT9frq5v+dkwREQk6Lzfp+Mjoghkt/H+FlacAu0TloNUpUYG8pD9%0A6mCwzVMb+22PUwz8hteEEwwsqoAIubsfgCNS7eezSJRcQkfsHMdk4d+u67rdYj4fN5vNdruO48QM%0ACqnscEIUlNItQxVQ0RGCqmjinIED5lcTwILNMHSh60iEARU8kkfvyDlwTh0lckoE6AQsMqLgvaBK%0ASqoQFRwQ+WCyjkEBfJjNU4zghWNMQErgVMj1EpOAJoDQzZz2IuluN0XW3TjO+145pilangwzv/PW%0Ao65fpJc3n37+OTN/+OGH77zzzn/99/6uc+6PiX7ywx9P05SSmByczWbOe1F1IaxWSwC4vb21qgkX%0AekSjqZTEyiKl7uu4nSNkC7L6/8y0KLtDGBBEgJlTSjgi+2w3mx12YGkRoiJLcoWH1nZpnf3W2hZq%0ANrIr9pz9U4SLVw9FwSGhWS8goAoIyqrpPgx89IkcfsvMSmRdwIlIiwNFREjIeUWLMhRO6RpDyM23%0AlCoGNg3oAnGUXEe3z6nDyMmry/oeFcknjjLEJC+veJVSulgsZ7NZF7x3nkBAiCWy2W6klb8ghKww%0AYhztZRIkAAjkiKDrZ48edev1ehiGH3/y0+12e3t78/77H7z77ruWSWWWBwCoZnRUh73q8kqtoUI1%0AxKQlDxz3vNAAmSpHa0JyldIHKbUFA9uoQ8EeZfbpPgx8Vk9UXugiUQ6wU3vmm+h7Ab0PAzcPwI3x%0A9XoMfPiVHGHgI4YSaORh+09EdHpsi9eLYwGETgGIBKBiYCgGSlWU7RUs/HJQQATJMPAePx88mANk%0AaJZHOzKtIVhVMzWc2DV9AAvGrr86VWpHg1AvUt+lPaHV+xWy2tGGMRFAyrq1Bm9JcrtU7zsjGoCi%0AkfMFC1e85SGTD65kmRGQ4sE0mRVonzhAOcwbb0fy6G84yVM7OvL0qTo6kNJHRqEe9vXRwumplkd9%0AaKOfXsEG9PScg42jhbyayt/NFdqa2/b8+oI2Iu2LailFqzQuFihGxJgGxQ6AvPdXV1ff/ta3hmEa%0AhxiTbKeYcHQ9og9WKq9KKarzmBWVSWQlQWkbNRs+L6OB7Zo8HXY0bpICFaFZrq2oAcWs7lS0FB4A%0AwDRFZrZUwQlECzt06Lrqk7KUaSvL72YL2a5T4nEwClWSeT/zjgEQMY3JObfbbJ/wF9Y3kUp/u3nX%0AcYjJd4ioIqiWUTzzfQ9l6xkBhMRkeKnoLCnO3PwuROQoEBGiy5Hesh6K7acikrn0mrBwXQF1Kba7%0AUproVLmjVv1imqgIIrK+D/mBRVJKhoGZfd+HslZ/rXOhq6JsN1odFovcLhYLWwAmlqXUAx8uxT1i%0ArK5DqwcGgJSSBRtsAHe7nfFL23BV+d8+8S+GgeEsBm6l32su0TSUtgjt4df7utTTWwAcKAtVtXox%0Aw8AA4L23OPDhvY7zy9qr/Wqjwa/GwOcbNlQMXL3UVbVbKLgm0+fp12yhaCYvzMV+oCBNTVopPacq%0AnFWtukEFIec6ok/MzoXlxUJVnz179uzZ8//fH/wLK/b49rc+nM2XKaX13YvdbiIios45dEgiYpJC%0ARI0+B5rQFlSFgAAH6oRAgQitNubICPgFhv31x1mUC3DvbkEFaPhC7zvOWqVwaNZQY9aICgGid0TY%0AIQYOKSXtOKWUpuiC9947N3Rd50Ig7+/u7ni34QSqCcCIZVUROGWzTwkFoiIpAYowC6LTpkOP9x4B%0ASNQhkvPOIaNXcEieyAMREyhAsiCz96IKSoKgROI9mnJHZ1TJYhV4KqqkzgMnDCHGqOCUSFl871Nk%0AUJAYvffeB0ViIBUd7jZpGpSZAGISJM8ClxcXYb54eXvzgx//OLJ89NFHDx+99ff+2/8mhO6Pwx//%0A6Ad/ZcxGKSWD98xqkGw+n4nIervhpN4pkRdJCuQ9ioBxdRABkVezAe1QAAU1XXVYkQkAoK768rND%0AN0cGHIJysrwMMOWgkMy8SxJbDJwnGgCLDxgRUQDR/ofCOduZiDAgJgbeM3DUsIgJTkUAdNDkN55d%0AflU3awmtaGO1K5EvfugWA4sQEBCRo73BXRFFIWPLHkdViwyD71zVGSZSVAXRibLRqaqgKBL5xJEn%0Alpe3KaUpxQteLfpZ34XOeefQUSdsa0WtOshez3cOCBVtEkWVmJklOiLviYguri5D303T9Oz25Xq3%0AfX7z8tmzZ9/61reM0cC8xWbdMVv4SOurgSMR8CXeq0rVvIamYLhgYAdAFUKKQMOlLYco67w9UTY+%0AQdYNUtTXq3oGCBAVi/OcTj2zAF7xeXuvI9uuLhAAaGpnXp8L3S62GmTa/+oEz+ghzGNLxCgmtzZX%0AxxpkNTZ0ERRxzjGAtQ1DAwMNBpZC1WM/r8lTdVoVkjnIyYGCSlOJpqoAZG3/8hUOh2Vv8pbUm4Z0%0AV40Undk2Ozl3Pie8PIs7MneaZzj4ST2tfYu6Jqm0MRdEQiVElWSuN06JU2IVhJywCmAk3DlmZSaE%0AJyuaMSoJpdLLHRGt4WseB1ElRRQyzIlQHT289xuaH9bG2Uy08kYteXizeI5QsVj/v+Zoh04PvQyI%0AqMCWdwOVaaOciodB6frPIzl5OPv5+RQBWNVaXBwavdXKN9Myl5rVCEQjb+EwPJRhJaEJRo8EnmOa%0AWL2S93139fD6gw/eu13fbYYxRk7TqAhOFX1wQAwCSpyUXG6OpYCEUDFwFvIIWDCwM4khqGpF3PsV%0A1f7tAUSlBvQVrTF1DiPl3SqIBIoOhS0eUGSj8hRJwXtvW88wcD+bQdF6MUYCdM4JYj9fxmEUkTjx%0ABnbMnGbdPPgdc8cskpbL5TAMz548TVPMuc3v6XK16kM3uCFGUE/CjApd1y8Xy24+sxUlIoYo05TL%0ARy1uXDdLrgUAV+Gx+cStkiKPRmsFuH0NQqkzBsu1aBcMNiHiLBMaAFwXrZnuIoKozqGIVh+69f6Z%0AzWbMPI7Qdb4+zK8tBm6dxUfCTYuXqka/DeTbCoHD5We3sP+jUpRU/0lELXhGxJTSOI5XV1fL5dIu%0A/nPHgc9YUHrSvWN/NpzqwaOrFUluKt3y76o7TwDAakp0zzd58AA5nfaw8sV7v5jNh2GYdMQe0Hvv%0AkLm8V05Jo7NWQVZ8Var9KpDwKzDweQAMBQMDgG3UdjuZa6o6P2wLMbPbT0aV80pgPDP2VR2mGsd3%0AACpiXii0hEMiYo4VAz9//vyLL578f//5P/feo3Pf/sY3l6tLZt7dvdxuR7fEGfXk0JXyVCPrKV7S%0AA99we1SDCQBATBerfI0Y+L5I7327JUsH/XkwcP2wtfnqjrX+rs45JWLmPnhJHJi56+I4sfdEtMNx%0A7rwl7dwC6HYdo1h3FpZcX2Q+RdOvolGtZYKCKgNQEmHOq8gjJRRBUFBGpyhJ0XedkEdy5EgRSEUB%0AWa2PogqQAjCAqDoCUkWgJODQCTCzWAcaAHFISGGcxuAdKQ5j9ORYmZJiTJ7QORfZ9yGA0siwXW9B%0A0nq7E0DvO1Wdz2aL1fWzL372/b/6gYh8/PHH11eX/9V/818774no+3/xlzHGEIKqIpD3sN0OzEyA%0AXRfmOt/tdimlMHNd18E0TZHNmzhNU0rJe3DkRQ4UHR5WFuxt3GKYWlDFdFgohGT75rq5xsBZuiqy%0AJImeQrsMCBFOvJVYAymiki1SJO8AAJhbDGwkKznOjwCYc1lbM+5IP0GzifILAtQHSASuGK8KCqqW%0ARcbEgZw4FzwdxYGhqYKW0oGpBLvqmrcmB1Xo0z7vy/hUhMcovN5MRvW4XC0Wi3nfdT44VCQPkqp+%0AzZcg8N4h9ogYY7S3ZObEqiDek4B0M3Ofc+T0s5/9bL1e393dffTRRw8fPrQ6q6qqi44pU8AiABE1%0A7IUS1VxoOFTzzEyk1u7Y5EB1adfYzn4W7sG0rWRTJFTJNXv32B/ZnigYWHM63y+EgVs/cRVNcIyE%0A2axDs3LfsB64viSYU+iwUr1Kv3YcVNUB8uEabtWGg4KQm9psw8CY6ZCRAbSw0+0tXURENO/t0dPW%0AuxORKgtr++4OfWnyl69SxkT3j00IfKzg7I62X+xhqjF3pM5MVdZaxHqLo4c8GmosrDD1alboblFc%0AZVFEcmAMfCJRJ05xijEKgvedmA8LAYAUkcipU+ccqzpEUSO0A5NCWuiOytMigLXtU0F26M0fZ4/n%0ASnT32OIsEeNsq9X8wAYDn0aGuTrxD4/61lL6VOUcDWSH/tXGLpwTjK+wjNVm02Rv4XFop0NVEUGl%0AoGX71ugQ0eQKAOyd/+W6ak1o7Rk8OfAASViEPC2Xy8ePHw/DtNuO008/lzjxlMAqMHxpbCloGLhk%0AkSBCjgNjcb0pgvXJUlFPJDaeokdIvo4nHqYc1jg5Hv1XEEmVnIWbVRBdDn7KYdmIScXZfB6nqQbx%0AOg0WDu3mM40ppZQiDBKZWWfdrAsTa4yjiFxeXgqkly9f1vjhux+8v1wuV4tlSmmYUiTabbeWXB1m%0AvcUDTzGwvZfzWFV8Sqko6+JAUZTic7PzCfb7i5smglz1LwDJfu9nhXUwydlNUy9rD1DHBwAM9O52%0Aoxa6YxExGuSUxHKh4a8PBoZDN2g904jQLBFaRLLldsa2P8DARydUiYrF9Hr69GmM8cJ6KxbPwoEo%0AfgMMfPq5ouCrYry1nvTMcfi5q2likJeEfWuOJYFColWXUB3S00Fwwc9xboWQkMukLdZoz/96DLwf%0Ak18nDJzbFZ6dm//l9/+p8UJjyZypm8oYCMwYrVrcuGTKaNpaNLduvnrV+PmZVBEcAOeYmGbWXCUE%0ApKSJkFaXy5TSzc3t559/8Qd/9Edd13Vd9+EH37i8esDMw/rmbjOo6ryfOSPtzOSxpZmLdZvJ9JoH%0AmVRHr5x9mfCrx8CogPfHgQFehYFfsc3yT9s4sCU2AkARzUTUdR0RSUwiQlHQBYnJwq1xnIgW6EiR%0AWIVhIwlEkgAqJwBAn8OVOZ4JSZXGZL1pQBUjp8jm5XXBeVHJDH0+EMCQthSWmjN0UNELaFJRAgCb%0AUMhps2iFMeqVErOlc0pMu92OU0SV4JwqIwhZnYeK5S6iMCESIBH0IfQhOEQf5tvNXZyGH//0s+1m%0A98H77z1+/DiE7uL6wZPPP/veD76vqh9//PHFYvk7/9n/YRzHaZp++P0fbjabxWJBhHO/UJH13XaY%0AxhC6PnQAYKUjs1nwfoHDkJI4h6HrLKsKEZ3zqmq+gzr4ZiXbGt4vQoEsaFgTMiJZdJiaZqGNJY2A%0AwsiE1NbfApQWTA17IZzIJqx80YSkBCKsYnGbzFNaihlyPfChjdhaydIUIGHBNvnWqmYoKKLHYgSg%0AAouqAgurAUVylAWxqS4zHepAtS65mpZiLEpm9VpuFyIwJ3s+RkRwQJJY77Y742ZLwtPUz7ow6/o+%0AOHQeOBEREu0df8hASM55QOaE4MlojxBZxTnHKhhC8EFVhmG4ubs1frVvfetbjx49ur6+vri4qOCE%0ArNTHmaQCg/+jiLk2bANIkxnb/s3MiILgjDIZGo1VTYH9/N5jT7TzrqVpDKoenX9koxsGPtR554+z%0Axv2Jpi9/5LBPe2PT0hnBao4JnWR/nRN3+0/yH7UBnr31QcSg3QjUPBJidp3mr4icQouB6/IWEEOh%0AiChg9ED5ssxxmgRAVLmb9d77FuUePTMSqObmk0QEVulYTZPyXzvyjDfUea0d3O5xbdo3HCwMVQBw%0AznkPlqFTrMaDrOn2J9WArgNYoTXHFEIgVHDgAAiJgt+u71JK47SLwzjESQXRUdd1vu8UyAUPQAmT%0Acx68AqE6h9aez26nUP1foAqqVCSJCgiCIjukSnssTWKX1fjkTL8KhPexEYD9XBer94TF83BxNxOH%0AloREmlvECYIRJaRcA9yw7hcFe2JQ54d0TVHswYF4JFxBEleSpP1jqeZcZMOcap5KM66auqSmYBuy%0A6heujOuKBAKUWHzo/epy9fbjRx/utrtp/PSzJ5yiZQ8576zgSIEBSAW9qQXJguMAA1uaiQMQZVUH%0AwCAEOc29Lq0WsWTLrXJqAkipvJOm7hrYBkc8ktVvqAKQMoBOMYRcdJCvidh1nUldEZlSDKpZJQXv%0AFRWErRPRbkwpzbrQeTeN493t7WK5dOxu9dZUDzN/4xvfuHxwfbG8RNxsd8NazS+YPY+L+Yq8Q8QQ%0AcrdC5mJeARI5S61H2qcie++dC+3mNV8k4n7JuDJQAuDrCrdooGTce7Svj/65V/HNpqbCpumcG8dY%0AR5gKaZaIWG8k1V8XXmiArB9bbN8mTLX/tQMRLRF6mqabmxsrdrNk+CrcqkzzZP6L1MaBCYztVVS1%0AAp84Tar6xTjGGK+urmazmaGhV2DgV7xy3gKNdjurQAGg7OPjn+dMkGreV3WeL6WIliy2d2iqxf8h%0AZy4ggHfe3hHVpE1eJI4IEBJpCMFK/Gyret/Egf/6YGBoBtbD+VHOx//0P/yTf/CPf1cbzwcWsFQz%0ACtrVlkROfRdYTA9bwTUCjIgAguoAQCGZzdeKRQFBxasH18yyXq9//OOf/m9//MfWrPWDx+9eP3jr%0AGfO4vbP56F0gauqBHamigPWyE3sGKOxcclI/Cb82GPhNuMvuw8B1A5z9eZ37/be01/PalBGid5RA%0AnJCQODKfGQBEinO/tF3xEmC32dr5DIAqqJoKC2JWOcoiEtn4ITCpJBYBZeQopN6Rc2Kb0nlSmeJW%0A/ULRW+mXZJCFNWEDEE09QkoiQoAOfUqWkSo8xe3d3TiOKkk5ombKa5e9LeIspUhURBzgbN4tZvPO%0AeQUh1THt4sRj4mGc3n38Tt/3D995/PyLn/3gh38FAB9++OFiPv+t3/6bL1++vLm5Wa/Xz549u7q6%0AQsTlcmlLdxyHvp/lRCxO1qeh6zrVUUS9Q8SucBIyofPeZ3hZWqtjaXQEh9ZnzjYskJKInJIQ5dpg%0AxDpHth0EBEX3DEgl4lE3SGvXQq6mAxA1640oV3DZZpXCtZ5jLABmd9bUu9N1CDVyWJJqqODJdkMx%0AKNXuSoTAyqBNfhd6EFPJFgcGAKNkzLmUJTJcS4VVtbR9ZcCciQ+AqpkdVRsSvF1MvN0wc1qIeWeS%0AdH3wwXmCLCjMcjKZ5zwBEIAHSIgoUoUh5NQHQOf9YrHc7bZxHH/y+Sd3d3ff/va3jYvl8vISAPZ+%0AOhvdjCIQQKNw9QgYE067eQ92NDIogcVDmpzM0/l9UwysxZ3bnH8qQ6we+E0w8OnxWjvgnpOl1jCf%0AwcBf5i6IWPrdHBcA5z9KmEGt7Rcc6IsjDAwl/mA5F1Sy45o4MHLpRamq0nfe+6Pnr3u8YoCDPVJz%0ALlqLtkw3GwZurnBk/rbJfu2mqydYBaBx5JZnUMPA7Ri2f1fkX7e2rftxHL33oGw9pZTFubBdr1++%0AeDkM22kYk7D3Xej7xWLRzfoUgw+ByLMIilLwYrVI2aQ/MJISszNTtWBg0+YC1rccweq3Gxe7qGbO%0AEcwZXnUNwIFNv1/DLQY+1fstljhaPxVRKKI7dF639pbCcUzZ+hvfb/GfjH8TQT14PNSKgdu3aNsS%0A291LCNccKMKwX+0qgjApQ9/319fXjx+Pu+04TemLJ89iimw99rqZeSVFRJUSgzOqMgFVqBi4PDND%0A4bxLoN62j0DLCN0eLQbLQ6rKxTI5Ss5ExEnFW70MgjIgCpa2wN57ERBJiEiIuZgWUVUjJ0OniEie%0AUB2ggEhkBgYR0eC9dyI7AFiuVhjT9m5tC8au8ODRW52/7rrt3Waz3tzxZxw5XYmo6nyxCiFA0cLO%0AoUWe1cgvVA0+VVRvxoBzob5a3sWNTKiDg2U20ThfEYx7jwp5R7vqXmEBVhueiBaLhffeud0wTFrI%0A5zAjc1cEAjb75es47tdZnPumHsaB280IhyrADKrlcmkjf3NzY74MmyY4FJKVeaJKYPuvTZkNTp1H%0AI6u/u7urzZ9fjYHve9n9jXC/de9XlAeZUAevrwciDpEsOaJ9zeZbKWJy7wKQ0syl4iMpuszGxwyM%0A7XabUur73iyxyi7+1wUDt4dvxfrZ43/+J7/393/3H+lhZiaUjVppWur5XER0+xNEzPFfZUV3MIul%0AY7tAUiUWFVVySkigaNVil9eXMcb1dv2DH/yw73tLO3n81qOr64fPUtoNW0TEJQYrR8rLN8t6K3UE%0AaMvBfq0x8JHHGu7bDD8XBoZGeWvBwCUD3BId1WLm6AnEg2c0O8c765DEmGar5TWSEirhuN0ZwbCI%0AAAgxCKuqEjpFYFJ0RAJJrROSCigrCpILXgGccxiChgA+eEeeeRKNoAkQVMTY1NhYtTKtLuRcWQFR%0AZuaYpmHgmHiKiadxHMfdjpm9Q4fq0FABApQWDpI9LlOcht1u2+1Wq8WinzFqQL8ex+mzp5v17uXL%0A20ePHi7m8zBf7dZ33/v+XyXhD7/5rdVq9Vu//TefPn36/Pnz29vbzz777NHDtxeLRRdmsWOzgF0I%0ARKTTNKQtM/sueO9TSqzsPCH5GCOLgENCcqYOHSCACKMJLmfSx0IMCAQqmgVpSq4cyKgKIuaNYkte%0AAthbpZmw+SjZoeZWZQBrmrRs7RJWQsvSAgABLoKyimipi+ccXmoVcJWeiEjkALAEcvMtJccQFNGo%0ASYE1Y2AiSgwewHgZzRWbkngPNVxQmaWqUgdFzURZuegFCREUlVSNh4wBBJBUOXLajkaBNkspxRgX%0As37ed977QETeoSPDCXnjeHRAAC6pIpEKi6oIIAInQdKQXOfDcnm5o82w2T558Xy9Xls/vZTS5eXl%0A3j2EQKWnbN76qlHF1YRP3YuGdl+XmWRQpwzWO6cq8lMd/MYY2M7kV1jkqnbDKnm+XC70fULpdT+/%0AFwPXcw706+sxMEDlBrN4nYX1GrWlJxgYMz/VPqZHJcfYYr+qYDu91ANb5KBhye+VqOY37u3dOl+U%0A68B1/zqqYCXKBcVpgQRo1L5NJiTY34fVsKcq/kBfM+83Tv62ZhUeq/u8jfUgGplvgZDS5JxjUA/I%0AzNNuGHbTdr352c9+No67FCMSLRaL5cVqdXndz2eLxcp1gdBHJ14YglcgCwGj5vR+i/1C45x1zuV5%0AEYVi9R1hYAN71funJcpKJbSLBzZ9XU7yagwMjYirdmE7iYh7Ml77b+X1hbLmDoxjRMPATOfroY5u%0A3YL5Oh3lymJpOdoY0nr084LA9xarSrJlbzEJFdXovL+8vLCmL+vdNsb4/MUN86SOUhyc9uiy7EVV%0AEdjnitc4MAAisqbcbRUBRCOoBwTEJIy6Tx+okq3uJhvGHPYvU1+t85rqgohTUocszjkEjaiqtgGx%0A8tckZst0cMHoQmwtxcJT5Qmd60GSJIyadETmcR48eyeyUdWLi4sEsFtvngMAEAgiuIdvP3pwcRVC%0AeP7yZr1eW4r1dVJhWKwuuq5ziLZwXZglZtNHIgpghI65fKl6V73vbFEFomTVPbYrj/xQ2Yq23Pfs%0A0dYCmOtKOxAgJ0curS/Wu7nOVXWaJhFgdm1uPwBC8Xj+2mDgg5qOU1Hfmu72XyJaLpdd1/V9//Ll%0AS0vQM7xq4YpmL5Mv1VrtYrOTrTOwDZf9kACGYbAiF2wc/Qfb/KDP5f7Jjw5s2QrOHMee06zmLPab%0Am37YdfZ9SauI0EwgUtE4IiqRN07V+kg2FPbPlJKKokUCmBEARTUxM9/e3lYg5r1vQs1fAgPnD79e%0AJGyyqD6Pr3/lxzo3Mf/s936/9gduz6lqvT05q5+T7de8+QEGVlUARnCEXpHRdr5xFBJoUgFBxOuH%0A1ymlpy+e/sf/CH3ouq7rvH94/YCZnz/h7W4khdVyBuByHJhzXzNWISLMVzx41HM2ZcbA0DBPftkh%0A/jmOg66/mFkx8/M0K7g+dj0Vz6nN9r3OGqDH3+YUyGyX1ZgDBbQEHCsBJyHxjlQZdL6cKz4golv/%0ActxtYowcJzYvLClI4QVtbD8FVCABACQgVCLnnVJQtKJHBQAKXQ9EChFcVABRULGELgZRUEi56yBP%0AkWOSxHEcp2HnlCRFTsmLuq4HYe/9vA/zWeec88Wv7JzrvCcCTpMmHsfRCDOWy2XfB0LcbbbTNN7c%0AbHa78ebm7urqYt7PFNJut/vLv/h+SumbH3zj7bff/tt/5/94e3MzDMOTz588e/EU4JGVAAFAbkA3%0AnzPzbr0ex9F3fQjBmhpzSXwyzQdWY+8xpb0AwoaFP6fgCpbJUig1sVZXbKdZgBGy51sQrU235AjJ%0APc5gpyBHUqlEg1Oh5cnlRsXuNy24t65YgbCNbLTWTF239U1tMdvr56CIWdSUY1n2N0ruZmCfsIgr%0ArLY2ICmBc5kaGppa6HIjgEIWXd5OAUhL/0xEbxgYCVU5SRwiqo7CoIqqmkSXPWhQozqoBSAAgAjq%0AFUdE5pShESdhFUVywjIyi0DX+dl8ieh268162P359/7SkucfP358dXVlzIpQqvSqC9kOw/9545cY%0Abyt16zgDMoLTck4tAKnYbC8T7sfAdd5LRR8RyFHc7Gj93Ncb6dXHkaQ9fanTo1m6r8HA91l7rzwE%0AwMTVgVRsL9ti4Gx/N+dDxTm1ut6hB59SAhEizxxV1cgR8g7tAjgHLIXzeD8CUjmlDtOMWcQjJZIq%0Apakse0TUQ91hU9fWDdaMgCOxX5/fIlFNEUE7NQd82vatoPUN0Jrd19CbCxJVmklmnqbEMW3XO6P1%0AEmZQJUBPFN0AotQDgk8SQZS847RP1VM16LpXfPt0kjIv+2VQPN1cZs0w2v7rQoVJAFpXS3OKreTX%0AYuBXfNWOXpZdAKe1xO0bISIAixpSPL4LEXHTYqPtnwSHm9e+rfXA9Ur7Pw6zA+rfDpSt/7SFXpk5%0Abl1YvPXWQwCYpmkcx8hpvRlAkrpeJCJ6cycrgfka9yvQuC0QQdSRF+C8cwlRgQFcGZw2c9WOGpMA%0AS00rXznnuOk4rY2zDwCiqGpS5xyqTJa463RSq8xUBElZXe4zHUT2zMDeA0HwHaEXjhyjTKI8zTov%0A4lQ3zLxarVQEN3hHL+r4v/XO21cXl865J8+eb7db+eIJIgqCiCwvLvu+J0SjMAjeJ0ZAKDC4oWlQ%0ANfkAxpFu2h8xlSk+KppurOjixnvlEj37eZUJYD23ibz3XddJoe7LZoCrvVmwSvhfBwx8FAV9E8lv%0Aq2I2m4UQDANbx0ozVEIIFfjZEZo8i5puFkIYx9HIkKGpOUJVy/VryQ6PDe/DcWt3bvNWmUvvdKuW%0AKTjj+a2Xbn9V86S5HHXX7E9Tch6965zHELwZINVya7179kb7FAyWaZp2u511z+r7vu97O4uIXouB%0Aj178VxANLngHTkmw7ttOFQO3Wh9OHMz732J2MhxZPPm/mqxnC5dGvQriEDNtIObQLyL5gCklQA0Y%0A3n78tnwmT549+7f/7j+G0Hv/9xDx6vKBiLx89nQ9jIi4mHcBvMWBVVRRqc7cAVPEwfuevjWWdvU/%0Al131RsfRDuGi/9oeIUaqmMcWEErtx/4iss+TPDUuW3Nnf81z1h44VE4OUJBqaZmqUkBPAag6tikB%0AASQGns/nAEDObfput1nvdhh3m2SpgA6IUJIqktVdeu95iuidUy9ISATege/FkygJAYBTIMlOCkRI%0ADl0CERE2zmDDvcJpnEBVxhjHSTmiQuc9iijTop855/rO933vCHofFovZ1eWlc+Ry+wkMIVDwniCO%0AwxQHq+nvu7kJwTgNL168GIYdJJ6SbLeDiHhyommabuR7fyVJ33///Q8++Obf+c//i+1mEIbteq0o%0AXdfN5/MXT19st9tZP+/63oTj7XqdJqOPV826x0I9IMCiopIlbBQWFBZGyG23iYgcKVvI2wxOSsoI%0AztqMEdFsNnPRjc4ZBrahFiEAVE2qYmwuNnt1JdRWGXUl5D8qo0zbZ5gQ2GBpiX4oCBYWGVFjSG7r%0AK+rqwkKBK7m0JutU7z3rPlyFVsJHhBkR7x9PDyuZq3Yxbk7nLDJsQd2a3EWIYKwrJYcUEKHkPhMA%0AYG7WJmazxZSEIamw7n02S+2h60gsVuBFhKFwaM9UJ/QiRqQJTDHGlFgQPLqRhUfugwvdDC4QthSH%0A8Uc//ck0TWZQPnjwwDwme6aa5tUwx02y/Kn4Flq1t9/PORe6cmJB42s4sHdfGdfNf0Bu2UrmtG5w%0A1NF9BTJfkX1/qu2O736i1Nt/nnmvckLz1TEGPhLOZ29xejTgRNtCqVNpiTU71C5bvjXNYI7b+gxE%0AXpVVGRxVDOxcSGnS0o8U0f4XiEhYAaopnFMNqxFWQ8GIaIRGqMqQjRhXZtJcHhYT0cbhCKptf++6%0AwY/VXPPWhtKplN2WB0iWEX00MoJKWaBozWhQVVYggDFFUkhabUpLilbnkBSYOY5pt9ka7z8PAJ2S%0Ad4nFQ0dEkkqbn+y4KhFzRAJEUQTVDKlArfc4onl9HBKocJlUuwAigijg3n7ENmu0Ln4Eyxp2+9fc%0Ar6t20I7+ebp627XERxYEAtR0lfIjAlVyp4YgZ0FoJ+G+tWY1YURrmxwxwCWACgR7GN/O9dlPDAM7%0AUhZ0zgErxx268PDhg48++tBEFvOTYUykyUOvlilmz4MAkHPRVa2vO1qzSxAlclKECJl/jdAJEpL1%0AQdCSOg4F2ZJBi7JW7SGLz7SaZAcWfxIEYHCOQFPUFCUSiYD36pwDchwTcxKBEELnA3r0nonIGuFC%0AAMToXXDYISLHGFNUjbM8XIOILBaznFBtjHfMqvrWO29fri670D95/myM6eXzG0eByAOshaHve0dG%0ArAqEToARXN40udBARYzWUxEdkVRd2crTintaG1st/F4W2/G6ed1RQ+h1SGtj24KBFcA7F2APgYqs%0A/noxcMUqhwfDYUT01QcWFBBCuL6+9t6/fPlyu91KYVExc6s6VhQAjTCkqFTzD1prw3EczVmzF33M%0A0zSZH0FLLk/NGsvPcDJupxNnGPjMOKhWxv7mkyxGINOz7E16UfXFfxFj3O12m81mGpPFe6BEelXR%0AOQyh955CR7NZZy+1WCzm87kc9jKwxd91nXGnTdO0Xq/LA0Df97Cv/jD5eq9n/EjJ/gqiwQUDn2GB%0A1hYXNcc/+73f/wf/+HfPnl+V68EMlX/UHQvln8xs1b8IIEjWU1QAjFNLEQl9dYeGEJhZSTvq3n3/%0A3S8+e/rk+ZN/++/+/Xw+77r/ioguLx6A6M3L59thQkSYAWLInGzWxZSIQQXQ1fUtUKtKW3s9P6Hl%0AERUM/BUdZ2xKK+Bp+mTWaPDezAKUozSJkgvdqIfj9zorIo+tPeeBmVTEUiqL7ieHAQMRsffko5t8%0AcpGmyMQLXBCRD9R1nfe3qhrjjYkVVbX6t2lKzEzo0Qfn5xa3UgBEh0RA3hFNMQqICIEjVk0sEycB%0AFMCUJLKojgCUUpqmKY3TsNuhKAk4lVnXLRaLBxeXq8Vy2c+W89nlanV5ubpYrpDUI81n/XK5BADl%0ALOx8F5xziBrHYb25jcMYZv1ycaGqNzc3L1++/NkXn43bHajMZrN5F5CU4zROuyGmL5486fv+0aNH%0AH3/8saW2/vSnP/XeLy8W15cP3nrrrZ/88CcvXrzwKXXz2XK5RMTdOBKRD0FVE5vCy1EjEVHNkZze%0AhyHm3KQqOmsc2ALzqknZAUxEFJ3z6k0kVUlnAg4L7MwWmKoDVG00qEg1y9oVQnlqDnLJAHKVV42N%0AmOlWMTDq+VzoKhD2Sb/CxVIlhyRgbUOtsaOtZSQi4sbs070XfL9DTzSTAYTGGEUiJwJEzb6w4HWm%0AVQUA81YqADIIK8ddihOnlKa+T0lSSkuWWd95Betc7NRxQX3ek4iF6NXyuadpYk4jx96HmFgVQvDe%0Az5YrP/lxGraffP7ZMAybzWa32z169MjSoUmUletc13c02GuKtt3jp5sarXTVSLnKcTYX67XVhvUc%0AyRGz3Hv8rABRdA0GPtZ2X8ose8XJhy97gIGPKGVfLe5Ozyzrec9JcfrzA9XQYGAoORT7WCKoc44Z%0AjjCw913FwPWHEDwSKh/lX6hJAyl9FrRmR6uqqqRkiCiV6l8opLLGRw0AbdIN655KoN2SNaPhSGUb%0AxQuVCszyrRhLZTtTarwa1r0cclZLeRdE1GEaY4xjihY/VEVm9tSBKIqCJB6nLWyUpZ/PgkjoOvSO%0AZaTQY7HOC3/7QUgkP7lkQhwob2hMS4aBUUTMOZyjpgQOLbWprhgzM+vyVcttAVWFmo2Rpdw5Vw4c%0AxTHOOvpfmZ6AiG22lyqbn/f0tDaGv79LLvHdz6zZBkBmvsDpPU+3RlU3FQOLNTVh5TQp8vWDi299%0A6xt3d3e79Sal2zhF6oBwlq9E+z6XVq2WEQsDOhUAFECH1rbOstM9gDhwYu6IPFC5L1zJJsiD3whD%0ANdL1QpMBANkpqGqgPwlaDbARXlqAd9Z1uVaIUFlqntSs6wkD9VloF8jnCB25AEoMwJKGKZVRiuu1%0AVBKK/JwiMca33nl7sVp98O57z16+mIQ367UlhQ67jYj0fe/QMyiy2qpWrJV3YltmmiYAVh3tyq50%0AHrX5LmMLWGBVVeIiQqWP6NEKbNdhM2LHSxRqTXhxptuHzGy5vkREFMpPsObKfq1RuyZed3jIazHw%0A0SubF95Kgu3b7XZrS6Xm3FW5p4oq2f4xf4eVvM5mM5u1mihOROM4EtHoXI0nwzmFchoHPp0Utv4Y%0AZzzIXPNxjiSPiAAa9fveQBKAWeG77vv+2bNnT548Wd9tt9ttyTDKzHCIGELwnrrerVaL2WxmVPAP%0AHjywjEJ7jMpmulgs7I/tOIzj2Pe9qqaUuq6z1SEi2RWXnQmvOtpVWscHDzHjV3IQooA/ay7cJ7L/%0A53/ye//gH//u0Vf32RymQsmcuXSgPokopYSYW0ghkGoSoEkkkCdCcFBLGE32iQgre+/ffvetJ5/D%0Az57+7F/96387m836v/tf0lt0cfkAEW9vXgxTzI4ZcdWdBgCOkEGZyJXkeBXImVqWbYVnStW/Zgxc%0Ab2XRDfvK8HA7I5QDw03u1kHn65IfVVXLPVbd6fOIc5QxMICVT1uCnwNEn/kbOuapm8Jk3QXmjsi7%0AEILVV3jv8eXz7Xa7Xq9jjMMw7Ha7GJnQd93Md7uwuEoAUZR3EbqRup6djwojR3YOggPvRXFMKaXE%0AAtT1SACCzIk5xjiOwzjFqDH1oVsu5g8vr65Xlw+vr9579M7DB1cXy9VqMVvM5ovlbNHPhJOydJ2/%0AWCzNBk0pIbow651zqjwN65ubl3GMi9VytbqMMT7//3P3Z82yJVl6GLYG33tHnOGee29mVmbWgOzq%0AKqKbbOIBBsmkF0pGmkxPepYZ+ANAAf+HJEi9k5LpN0gwTQbJQBCwNnSjgUJ3dVdVVk53OENE7MF9%0AraWH5e7hMZxzb1ZlNVr0SjsVN2IPPixfvsZvvXnz6ccf397e7nYbBLu8vLxcDYA6jttxtyHUmJKq%0AXj67/jt/5+/4SL/++uvV3d3HH33vk4++9+LZzZ/92b/96quvlrtluFgPw2CuTzJx14vINM8ppRzY%0AxpRFW1NSGEK3ICYVM3HyVBUAQEIwNBNVMIsKBnGmQCwERQPsVJU1xui4jtUHqBkvJ+vAWWVgqrlV%0ATjNA7uA1agrEcYPsr6CuA++9xHCsA2fg2ibYptJeiRHNsrjrddmr7BgqAJDRqkwZWRFcpncPQ6MD%0AV4EPGh2YiFSh+oEhB9QFz87dN4JS37fkEUGnIIBqJkCwpKg7XZZlGYZh4mmaLlfr9cVq6Hoidyzv%0AMbQRPWDVpNTCsYgxypwkhJD8gOy7QD1fct/3cR7f3N3O87zZbO7v7z/55JMPP/wwDH1G1CgKcG2H%0AOvA+1PXMyZrhm7hG2UEjLR2co++tA1uGIa54NecimpAJqo79u8oHPhzso7HQreLxzpY5mzncQ3V0%0A09HEurO3Yl9BDeAsclIAcoRQAUC0QocGTAGg6sAxzlb8wIYwwBBCQPL6qLnbZuZsW9WWJeP0FFN9%0AaSJuAE1mrvFiM5PVC5eF2pLLYM1mdyGvlaSLopt1znYGyrZdyumTZ7sJh7MqOFr2h+fI7cWEmanv%0AMNc06pFpvb4MTIzEjMFx7GNi5rhAsA6Yok4hBGQyBUY0NUP3kyMoGqgZEJGBoWSMQwV2L64KAOT6%0AN6AKuQKEKx5Zkt770wwMgRGtUK3PmJmZQKk5pHXPCRzT1ZGCcba1k3lWqtv7ac1EIlHYh6mVC/Pq%0AQInMqvdmpSTnhztHFfBIADybCexBuUf7NLNoU3EEa0QiA0BRQaAPPnz+2Y9+eHt7u9lsxBabQdWw%0AWyEAYGDKFZUYARgtFSORAJK5cdFKsWZVjYgdkBCwIhhmSaOk/no7rwMjOLOB7LPfT6l7U5MCgNT0%0AATMb57lznYQzpFMNa1r1AyL33QqB53lOUcHi0IEBcWDElaRZJLoOTIA44DQtAGB2awWUS1WXJb78%0A6MOrZ9cvb57fb3dJdLcZu27orocUIyj2PYQQcl7PPl8hs1fPhXEoLNfDPa2prnhdJ0NsJ4oAEUlA%0AufK9E9o7K6i3K25NPLYHfbgy43Uc643uMwRwBI2SXPo3QwdG5CpmQDOuIxWxfqMFw88rHovIOI51%0AEuoOzTowBSz5z648d10XQri4uICCIFgfPs9zJeCKY3rmpC5o7f7PI25gZmgkJnxSNg+yDrzPjmnP%0AO089aJk5ACwpDV1XYeHmKTpyzW63A3As1VCPBmYmgqHH9cWwXq+/+PWvf/jDH3700UeXl5fDMOSE%0ABSIEMKLu+roLIdzfj8u8LMt6vfYhe3Hp0jenFnynDrwfe73WDAoa5fvc+xs2wqfKIL2zVbZ+RHAH%0Aq+vFDA7OeNh/bl7rYY+OCYu5rLxZc7EZRhEVMxAAYM56FzO7+kdEDq5AdOIZOEmweeLQ+pvQDmTW%0AR+wR7bH6nb2XEPXMq5000cMqzERRhc0MRF0x7rqu71d933fdEEJarS7MtmaoCmBEfd+vV/1wsSAm%0AxahpNsXEyJo0RQNhFjNQBAM1EAVREDA048DMJEQmgmZgxgYXlxc3V9c//N4nn37y8QfPnj9/dvXR%0ABx++fHFz2a9WffCyxhwoLREkrVYr9nxaIkUk5p5DCMGMBCkwUwerfhi6PhA/u7ruQ0eAQ9cD6Iub%0AZ9fX10QwL+O4u5cYnz+7eH7zkgNu77dxXhzciIguLi4cbZ8KOJM2tSJDCJ65dxR9VJt6Ehu7z3Kf%0Ad9FoF7lhsTsyh6g53beC2bRHWr0d0UP+HEgLqNQOyXGEjdp1tm/5J0cmPqSX+qsnOVm5vpUO24G0%0AJw0A1LRGKE4MRKh5y0c9OXuwPUXM5pFm+2RLVTUE0yPUTMquCBUmNrMohstiEsxyAHnHziobc5WD%0An7uLmwpQMKAYaNYQHO3I5RUCIBHhmPzQdT9wSom60JrqjniXYsEwP5yQb7XrH2Mg777r/a58nxPk%0A3HH+HZxtpwIEfMvx/k6P2HqgV9EKACCDh6MZFMBIdJ26/IVs+SrlW+q4VNVqFZls280xmYhYh3Ik%0A6daRnoqJldVgMVS1c9hKeO2MYa20pPkyVc1pS2AAME/TOI7jPMUYDWAYBl6tL4ZVPwRG8GzM6nWB%0AwiWsjBHNDKnCcZ2ZWIOWEzXdO1jNHGh72DSnAZcbEOG3o4H3JKHTy06lJm3hcuz8le0tp0/Ip4A/%0A7YwC7JedDdYggFJGCdy5aMRBUtyOu81mM89RFCg4mL6AIYI6SsiZvu3NZoaOcghArsZ7EXN39bzf%0ARAHk5HYopHv2LCjEg4XzFwAtPK6UU190pEsgQD4UCbEYJxTMgPx4NgRV9fB+M1skzXEJ8xyG3syI%0AKYtDlNOU9kIyQZuEZ+Zhq0oYiKRUr8pllrMBkuwsZSJmOK+D4T/Jh9/JfvdiXmEFtfN1ilT1ke34%0AN70dsUE9bJWWjs5Ws2x/r6RVJ8TdbNXTcBS9Vdu3Olzqw8/dWM2+AiXaud3vVS7zSOnak4f77cPD%0Aw9u3b7/44otf/vLz169fT9M0TRMihtC7taWOmgimMW021HXdNE3u2X7+/PmLFy+urq6gIQ9EDN5U%0AXAurvuKS4vf/H4QSgFBTrZR4fMgBwFGYwf/5v/zHf/8f5UBon3TLEYWGLsG7sbY0RUAQZyXul8zT%0A1w8eaGGGIRBhEBGDAs4MkkuhGEo+oYnIIGBSffbyxeuvv/n8q1/+0/8vrFb9//x/9ne/9+HLq2fP%0AVHXcbcY5ImLfUcaHJwPVowOkZaCYo0sAS+TxwQb43TuB8cS45ULTvsvoEG978cX/fWBYOXECYx1C%0AeVG7qfby9GGqkCEYeuBZCY4R9wQbEgZAIxIMgVB6mec4Mw5DN/eh71ar4eLi4urm5sXuYeOJQ0uc%0AxjmaGXNngDHKFO1umuftqHMkhgBhWF+EiwvsutnMmKLBtMxAjJw6ACDsQ49MjNSHbuj6tF5A7eby%0A6qMXLz7+3od/6+Pvf/Di5uri8vrZ5dXF5arrKSkTLssS59R1nRpst+MwDH3oCA1B47xoEi/ddrm6%0ARrNx3M3bnYlcrK9urq577jvqvvnmm91uM0+pD/Pz5zcvX7xYlg+naQMmQPj85sPVcPGf/mf/WzP8%0AJ//X/9svP/9Ckv3RH/1R33U//umPx3H79u3btMyXq1UUiZLSMjNo6Pr1qjeQlJLbyoHIVD3zFHKo%0ACRqV3Bsy3zJEBAlAhIzRQVaXhZGZOZkucdGYACAgEYGX5QnZD6Nu3OVgCOwnrSCQoQZCNUGjrLMZ%0AqGQdtOAnGxlZcYuRw36qmTl27p7twp4Bt9y5UmMNyc63q4LbBZhynU8At2yxohG520Bxj5uqAIFA%0AQeiQtM29YojMlBI4uVKFdPAtTmAZLJEADZitbjp0pzAhAHAuhCCSkmognZZ5s9terlfjOF6sV+v1%0Aet0P4Iq0145S9bETYui6njiGOMUlpgSEc4rAFFZrZu4M+mEl68tlt3379m6e42433d/f/+QnP+nX%0Aq2EYVD1EHEMInqHhp6wQoIlD81FzQp+Y+ZzLuanDw2sBEQnJHZuHPGYvAbflB63yEATzHFcDyNbD%0AzGHQ9OhBe8Wr+tWbt/kzj4QDayrKwnsICocXVEYHgKRy/vrDN549jw0xl9mEwhL18BBUPH6UmQFi%0ArarqVesBwbkl5crMZmbA5MYLEwmhR41qqlEnmWSRMKS+XwEzmZuOGEHFgkMiGVASM1P3r6MV7RcA%0ATIGpI1ZAr04Joj2HGKOYodWACJWMngcGgMXIUn0g7cTmVSZSyPDOrTxXZOKqzgM0ecJpya6PbPgz%0A0yRq2HerNOjVs5u+X1mSHOtr0gdyVzkzdoGQzEQVU4oAiBg6M3UZDwwBEzAwc0cEpUZwDnew7Cgg%0A0D00vZfOQ0SH7DZFEyOPTcFagVbaQ9YMqByxlh2Y5lhKRllPQ6RztPo03Xpcy+n5nimS6FABRADw%0AKJ8jVc239eF1WXTx8BuPX4Ome5ghUIoO3PiZPfWj9PzQFexIfkkBjCmACTNeXa5/+tOfbLfbcZ7f%0A3D6IChurJfbeSgQkQkaPqiMw0CJ+IABILpUM5F4dg1y/qg1RQRBTP+kAAZnETT1ggUrx51Zmy4uS%0Al4AL5p9bG5EwhM5MzDBJCgbRFJC7LrBXbdEkUdfrNSJ13QDgCA4KoD0TUVAy0GAMUSktaQUoOAdh%0ARRhgiHKvCBSY7lkRVGVZ5tX6Igw9JNve3TIRGqwuLtWWiKil0piZYQ6wKsnA5oUgLxI6ArPAQl2n%0AzB2gmBKB6p4nNxaiIm2DGZwUSzttp7rZqflAC1IUAHipm3pZUfOgXYhjY/gj7btxFJeKXkdjLDFf%0AANmG7cM5w+1bqd4n8PLy0scy70ZZYl4j2uegIaIfhIwBUFV0jtHB1Var1bQbJSbwnBFgURtlRu5C%0AEDOs4NLgR3O7ne3EKJX3OJqZI/WqJg+GL30GwARGRCgizP5wYe6IyBSY2Te1i+4iqqq77fTw8LC9%0A33z99ZtXr27Hcd7tpmmaNMmyLF0XJ5w8cjOHNxsC9WC4zPLLX/z681998fzZ1c3Nzfe+971PPvnk%0A+5/+cL1eX1xfhRBijJcXHYdwd3e3GXebzebm5qbv+2VZPAYH9nFh4HygobfzYWLHJFrim46sEvs5%0A+S7oCt++fQsAJk/36ZieXAdulauaHFjND/UvAxpIqf1wYEXwuAInFwT2arFASB1B8dmaoZVUBwd+%0AXJZlmebXX3+zGobPfvjZf/q//l/9L/7e333x8sbicn97O087RrnoOw4QgBANyTNP8XQSa0/yP6kd%0AddPoSE/8jtsTOvApUyviiLVqRn1Qe9npi07YhwtUJ9MCnnS612SqSFF5pVchijEuyyKLYyqaiaaU%0AUowF2JBSSnNcVACIJNn9dne72f7iq1fbeRHgsB7WVzf99eWwvpKOFMIuzve78e7h/mG7jTFS4BBC%0AH3Kaa5oXVQ3El8Pqg5ubH376yYc3Lz568fxive6Z+qHruo6RMAqqeTayb1cRWa1Wq37IHRZh5mEY%0A+hAQbZ420zTO88LM6/VlCGGZ0zzP33zzzXa75YDX15cvX768vr5KskzTrkMdVv3N9bOHh4cvfvGr%0Af/JP/sn/4//+T25vb188u/mDP/iDLoRpmv783/5ss9kQhWEYtuM4z7OYct91oU8qc1yWZTEP4MF9%0Asl9uZM0qC5QTKJ+R4opNPwzDql8RhpjmlJKlfCUAOHi9edSZiogAKjODu2uaOGevfNXSDGI9QUp6%0AZCm1UltFZ2nv3ZPcocu3DcooZkLFZvfV+EwAKJBdWHfB/sRFZNxrI1i82UDZ2YolhtOjAeuvti88%0A7gKDZdqWVDabx2xL3kHqcCyKiGxGYKuhu1wNV5eXFxfri2FFRNbEONXBm5mKpZSWFBdJSCRg635Y%0ArVaBmQxUVWNM07iMU+jo+vr6o48++MlPfrK+ulyv1yFkGEkiglIQmJmRAEA95ZKaZXoskNXF3vaC%0AVnws7R06cF3cRgeGszowHOjA9Zv95/aZ7ZMf++d7tnLXo9z5cLxnpKJKw20HKshC/fJU52klTjnY%0AGa496T52QzSlpCIAoDH5T1SQVz0Anpr590AOB2PL1KWVXv0nUxAMHJBUVd1FnCQfpqJQinZAOZFr%0AfKkUzxUVWPXaZ2wxAh7RgR0Qq52HsxQoIg69G+clxpiWzLSDl9oCWaaRQJmZ+86ZElFAJsKAiEbs%0A9F9W0SgEYuiIyVN8Eb1cdk7QxUYCKbaVyj/VV4cQXQd+nNhOj1RX6Y+I6wmqOPNMdyk+oioc8Mym%0AaRPf++iVjQBoezS1/UCgUOmxDgwAtkeIOAxQJFUFCimpmgcgGAXejvHt7e2//OM/+bN/+7P7h60R%0Ah65XQiAUsOKa7RAxT3fTH5fZfERVr3D+XGlMYe+GPRoyEbkOnA9GAABIh/FEAMA1JKFhj5CPG+mA%0AfMeFELy0HwF6CCEV1DdPT8ixbNipJZAkGiVGg9gH7nrumYdhWK37EMLNzc0HH3xweX3z/PnzFx+8%0AvL6+Dl2PgQEIiW5efnB1fX1981xEkLv6dsNcVPZopB6OWws4taW5odGBj4gBH5MDf6NWdzQAePKa%0A18vt+961vvbKljOcfnn85O9IeD6rAz/SnvJA1tNQVTebzd3d3TJOANDqwFB5mubuq8stAbuuY0QR%0AmXajqgaHpQ+d0+v66vLy8rKaPIoOfDw5p6M43cJtCi5ggWVWNMMaI50BYsWVdp6mZZqmeYrzPI/j%0AdH9/f39///rr1x78vCwZ9pWRarZL13W+vlQaoCFajHOShcw44M3NzYcffvgf/uEfXV9ff/C9j66v%0Ar532pnl3e3cXY+zXq2eXV2HoQVQRGDCZMtQoiqOz+P104MO5Ov31t6erDLrgCICP9OMMJf33/9V/%0A9ff/4X+xtyoWFo+EuZYpYsnqy5HpWgLq8hoCIhC6S85kicasxMFUAdCSYUAHrPEELTRNmjlpCCxd%0AuH5+8/bV6198/ov/5//7/0WM/8u/9/ee3VxdXl+LyDKPuyVeQGcswQgNPBfZWhnRU3/B3Ihcz8vK%0AiA8mwcGRf3ftcGmP4ruOWt29VbRtfjuTDHz4nhM/cK6teyiPAiFkf761uhlms5+XQGAKFDj0XUpJ%0AYlIFVbAkLoc5Kx+GQUwdDWVe4vrZVX/30K/X91M0YuyGsB661VV/uUbuJ5A52mr74HvyYbvN+ASB%0AQAFEiSjGCGpwQdx3gIxMUdTMCBiiqkZkRlAQC8TjvKQldl0narvNFi6sRmssy2IiNgwhhNCtL5lD%0AmMZxeni4G4b1arUiWn/88cevX79+eHi4v9+45Hp9fdWF9RInWnQ3Ts+fvzCD/+Q/+U9E5P/zT//p%0A7e3tv/t3f/GjH/0IDb73yffjL3/puvfVxYWqLtttjCn1wsyB2MIwz7MRqqUSe0UIYKq5sCz67mF1%0ANzwpMaFitAgJiLK6u+ppGAYQTZgDoZnJKSoLuczKKiIpyx/MACnbXBBywFs2oCKiOUolWs43NzQ8%0AKOahJ3mkx0RVYimrultE0GJRO/QSt2QpYFytP1jCkAxUFcksUyV68icpRAQWUEb2GBQKbhE3RAJM%0AZmyIJY/Ve+DahCpi6FQTuCMFFJEB0ECAkIBUAVUMEUXTdlqWZTuNz6ar+erq+uoyhFDxac0ylA0a%0AEEIXGAk4oagSQEwLzUCrFRMHJsWOiLqum7a7+/t7T9v+6U9/KjdyfX3d916SwRC18isyIiYF8wJR%0AXAzGasA5VaZs1xoHawcSZ53khifsU3YNFbQ4lgrYyX5xCywW7a8/dD43eU0VFsuOHlHmf89jDimo%0AEtIZtta+qw3PqWEHdKKm7K+p7QA49HRO6sVkII8+pJC350cDAAADHiH9ltRZNbMMiAWgIhiYUn6m%0AJ/51Iq4DMzDiXs51t2129ZQkef+PARBCilGYsyM6yTzP8zjN82yZsn3f78OMQwj9MARmw1Ifq4n8%0AzOH3lg9BUEDe48HAXubWIzBSrdmbWfWsU4AgwF1AxBACmjFzxyGLAldXyzT68ykUZBejUldJVCGH%0AoSKCoYkAdZ4RI6AMlErKCECucOQBI9iMy7udoc7U1HG2raWfPSWc5UVtwDkcUO+j2m97ZQV0MThm%0AmKcXH9BPA7l/dGXzrjYLE08LjVpxk+/BGhDAq6yhALIZoEpxmvmTBZFUIhGDgpqFQKp2ue5Un/2H%0Af/DTaZr+3V/8fDfOIom5B0CvXyAZnKLzHGJn1Zl3ZTw/UDiIOyjZv+aasOKBSLM/DvxEw5LDAkAA%0AgSiWlB90tFkzKDg9jU6oRGhGAoBmSRZwlukCfhIz8SxcRGDGlCSlxUw0pJ464IAIDCAR5rioqvYq%0AYIqwXvPdwxa5AwquSIcQrpghgUACoPu3b7wnw/pCl6Ub1kSkYEwcYyQ6KFsAObeMEHlZlgwmD12d%0ArhKGtWeSVVJ9TGf4tq0+0He0+4HHcayFkbDGVRXD0NGN8DjTdsS276CTpdjEe+jAT0FkVWnfM9dU%0A9U41TnNOWANqe2uEHn7v0pSKJkzYdcw8rFfzOEWRYEZmGDo02z1syGB9dQkFnSSLBtnC+GhhhSN+%0Aa6WuYeXP7Ic91ZS3wpOBiMgM53kW0c1mc/v2frvdjeO4202bzWYz7h7ut/d3m2VZQkfMDMxd6Hxz%0AJTVZZreZ1oNDTULoOsSYZpnTl198/ebNm6+++ur7n/7wxYsXn332e5988slqNQQIV6v1bYxxnDYG%0Al3rR9b2X++6RY0qBuRBKO1bSE5s4vMu0cUrtv30i+h518DfbSMU4sb/XDUXtlqjr2mySvekx14cA%0AN3f5c7JtxixXMfUn+6oDZeNH0ozMNgyDW/LIHTAaVVUxW7NyuQQsQSOl21Xrawd+9oT7rljMX39r%0AKaZ+Ptp4TwiapzJB3YrtTVjyAcwMLEA5vbDCpqsOy3K/3UYYVWF9dU3ri2fAYbXu1hcYghJTPywK%0A99Nufth5fK/7kH03BuIuBPfcpiUCc0f07PLq+c319fpi1YUeOYAxIAOiChnEmByBBokYMRU/JDVg%0AG3hIt13XLUt0hHdmRuCSI5LAvKJactDIFCN2g5+d8zxvt7tlWbquu7y8XK/XMcZpN242G88Hruh5%0A9QRzMgYAASu5uxnILlh+AAEAAElEQVSJv6V2AEAgwGICVFRQh3pGxa7riMBnHptqde2CqmqFVCUi%0AR6jyHWs5SwqKXH1AM86yETHXsDAkzhHxmiHSjknoSESrQsz+pHzE4dYepXCy3TIDKZi3e6rLqVkl%0A6xiqtpgRswRK7J0qN4e3v/ywC95q3E6J9cWibBODqRqmpNO09P0isg4BgAmJPBBaGtQQ7zAjAYGJ%0AGCIZYA3QdFDufMzswyhcI2rJst102AQMaxPCmr88vMXnpx3hIzJKO59/HVzudN1PO/bOU/A778mZ%0An06cwN/27WdPjUJQB3vEpS7/wfZuK9PiBAaAFtvZA2dXwwAAKaU4zeM4jtvdZrMZd7tlWVTVUQuH%0A0FEXhtBh4NVqdXV1tVqtrHIDQCgAPIUr0JGf53QIIqnln5WdOilVU2mlZEfQ4QL8Du4GB+qGVQ67%0AQFdfctHeg8pDJfsDCVx3Rsg9P94mjdMPTmjpdCBPn4AHYsDJXe9DGO1pezqHp52pl2FW8w7AFhqe%0A/F4POehk8+RGScYKqHN0vZkm0yKlMyISYVJJKY1LBrwQES9FbQiGGTpbEQj1LFBt29pDqlA0AIDb%0AQfDEMFr3Qj1D4fSAaIaAewV4D4gIoAboaQoeKQ0AeJKmuH+dajIhNEQzRhBX0AnMTbDojmIASCk5%0AGFLXdd3Qg6FKQuIw9F3fE9E0TQJGoXfB1UO1VdVsX/T4SBqxdl4eb1Z8mE9f9ls2PGzt9/D4/vqb%0A345k2j0PPPzVW9aBfcxMZ0nbHL+IEU90irOCzelbjmbY22H1r3olA6CqEBFlKY5Smsdxvr29/eLX%0AX3355Vf395txHKdpmsZlmqZpu3PsqwtadcGZ6T4CCGtcZyE/YqzxRMzBzGKMt7e3KrDdbhFJRC4v%0AL4goptkNrwEJV2u2bGsjy/gUWakrs/Rey/PX1RrYfXqMw543pfx3//i/+c//D//AB2cVa7Uc8G4v%0AgSr1Wi7m4/di9pooAHqVo/ouRM7+G0UxNUQ2KLZsnSN5rMhqNQCYqry9vf3lrz//Z//DP+/7/u/+%0Anf/o2dUVIr55/c08zWbTM1zzgAEDgNa6gmZmCMW2mzcAFT2hDHnfsmzweAz0+xxy79OywfhwER47%0A+Y6O2P01jRMYDgmu5bb1n8RwNolODbGUQkIAQGmfJrA/bMAruCLm4CLsAxJzqdwrYgSCGLpuWFs0%0AiAYXOITV+uLZDQ2DAd1ttw+7TVSTKBLHeRzH7ebh7j5KAqIVrIyDH0AIRox3D3e7h4e4LCaKH6td%0AXOkcL7th6Lhj7pgNLRCEPjBaWqJIHJiWFOdxGwguVn0gmGdH9lsANIRgSF3XP7smRnp4eIjz4pXx%0Anl1fpugi5nQLtwgwDIMg32+mYVivB/rk4+9vt9s/+qP/eLcb/+ovf55EHh4e0GBZFkPc7XZmtl5d%0AvHj2nIi2262JcNeZGaFdDKvdPCUzM5WUzCyEHjkgKoAkEfdpQhFN0LDreyTyfL9kKaVF+9DzcHF9%0AOW13niJSxFmEkqrn1BKQFhV15zw5lZDbhdoDwIofGKDmLEEUHbpgZsAEqliQb1rSssaECU0Qg/OH%0AChmF2auZr6kUrkV2EYRQ7iYiETEEyIWgaoSwAJAQkEFCY1VlT3lAIBQzUEsIoCYIlJSZh9ABQFM/%0Aw6NS2MwRSxWAzMOhc4C2GjAaIBsaqWlMeq/b7TRup/nlzfOLi1Xf9xACuqE3RgSgvCFAAUiBAycV%0A0RgXMw9MVSMAZr5+fjOOY4zz16/e7Obps88+2263L1++vLm5yXNYdAkikqQ5adAlOzVEIMIkykiI%0AoOge8DLr1XjxVDtwAqNRMame1DRyJ7CXrz5pJbbHU5i4Rexs42aOQ0khKzmZUk7iUL5lzM37XP2o%0AW6BliYiYHTRPNkLUykWtqStbGjPnzcgUIAiiikBgSlC3T4wxmKEacHGu1grAxQmce2X5s5gxok7K%0AjJrSsiwPd/d3d3ebh4e7u7txs12WxcwIkLswdH3oO//74sWL58+fX15eYuCu68i9TkR1RRWM6hau%0AVboRs+7kGi+ApAIB7VXNyUpAK6KBqYHlau5um8v0gGhEjEiBMSYQVU0+58JekorMqo5mCgV9gIGZ%0AUZE6Mg9QRwglQMWf4HDgHseAiHB4aLpD1Z2QnvJ7dkHPnrO19hs8omQ+1lyJrbc85qkou6Aikhz2%0Ap4hV7uHEY3nAmjvwKJ8XICcJWy6vCB5Rl13liGaqFVoe62ZUAFBLpgikltxSx+t19/Lm5qf/we+P%0A4/jLL74Y5zGqrC8uiYCMDRVExCKReViWiJaU7YwX6Dkpnnx0MAPOpWOqQQftr1lhhr3RXcwIgBE1%0Ab5Oi74qoJg89zXEMJfoUACJiEDPH1yViJEFD4CTmvq9ARAwiYKZqllADBAQkZBwwJRKZp2Sd0ZLu%0AxezFzY0HCW+324eHzXa7+/FPfnzz4vmah0WSLHHcbfq+H7puSfKwufPN2/c9BjZVMEyaMEclKCEh%0AIyEFDDHGZEmTdtgEHp/zfH6H6gQWxDtoEKEBYJomL4mEiG7xP7rrfbuh9jfKCWwlSK3ruqurKxC9%0AkzsPQUdEUnP9pSAQoVF+bwAUN6MwhxBgvVqm2TEOBCJDpwDbzQbg1Ans7eBsfYKfHHAwIg91LqKL%0AARgiSlIMytzFGJcljeO4207LEsdx/vrrr93lKyKqoKoYupTSuCQj7rHHHLxDBmaolGMpHD4/kVLo%0A2FA1kZGE0KlSWtKb169fff3ql3/1SwfHurhcD8PQdUxEl5frTz755OOPP16v145lECALIVaBW4rB%0A6qmKEY+3U/7wWzqBD+rOfQtqPmxHtqtMQ42rzXVOaxBfS+5Q89ny7NfneJkipn1NF8/lSCpYbHUe%0AZLtarWomd1a6JAIF9Gqz7jwpRed+g2n6rlTc77Y9YbL6bp7cPO+sHasSDLpGRQRGCAjMwGSKS0rj%0APC/LspvGOUUDEiRjVmAI3ZiSxrjZjb/++utXt3eJSIHHZb7djJvdVkxDCFR8y/M8Q9G40ICYeg59%0Ax30IoAkSAic2CoCMwMSAKCKMpA7NomKioUllaanUvwnEijl9TmRfjNdpLARarVZuwfUiXh2HEMI8%0Az9NmenjYTtMEhkSEBl7nZrfboZmbbPxpIQRD5BBUVTSpZE/jPkUWzJOrvTU9dNUx48eEEAJl8D0A%0AcKt8SqnSADY5US1AtBbnDBGTgTWxwQCQi8pU/6dXoEKsE+bEcZZaTnnTKUFm42KGV4OccFJ+2mvO%0ApdXvj0jdadMIoYS+KkKuqEaY0yh9xzu4fGPdq2/xqCHbV4hBMwPLlZ7MhIgBBAEQCL2MqIFFU9Jl%0AWXbzBEwAZIQdce1f68LyMVSsSDMr2cWIAT0L1EwcMW6323kQwTzPHlOHTZztfpbguOX5P5qfwytP%0AN+9ffzulkKNff5uH/5YMsM5P+5CzD3wfOj/9/lRwrN9UQxIitNtB1QsqFcybUmDM9SJ0+73oMs2b%0Ah4fbt2+39w/39/e7zbaejH3fY1JVZQUzm8dpHEYA6LpOBmFmdHR6IixYpm2WXSWkoyEfyQmVudWc%0At3pL5l14PAPIZACa678Gd0PwYUIjUo5q8ZRIIrKmzkcOzVA7z2RO1+W3I/xKGPXv+xPbWdJ64i17%0AaQqyYlxv/C0pfD8z73GxmJERgDk81TzHcRw3u+04T5JMDVFVRIRADAQsx4oDoIfg0B5b+6jbbQZs%0AXk3KBk4tSPhtw2oPKiOgYixoZyYz/dI8+9cam6weVlo+kE4Lru+BnJPNAS4nQFIGkyXFQF7kJuuK%0A0zQh0ma3nZZ5WJYQOiDEkEtjhL5LiJhx3dBrfoqImeBJqlseHWUExKNN9x0KeO9s709yf529+t21%0Adke3hNHywL0XzOP5SxFvBoeNzUyJABkcefK8tPxYH/Yb/3DyuVoqS8vsnxgZAWhZ0sPD5s3r2y+/%0A/PLNm7evX7/96stvXr1644W7mDmEDgD6vodGMlQVVT0U8FrLmtsIAgU0QwQlIu57RHSN8+H+frfd%0A9n2/vlw/u7perwcElZSYqAtBVMHRWCzX/mpzSf7mtPOF1w97+agR5b/7x//t3/+H/wBOwyHMwIDA%0Ai2QSADjILSKYgZgBKBkRFrMAumSPjjzsukd9bDLtiiwXCIg5GCWxq6srVxJ+9etfhcB93w1d+MO/%0A/dOLq2sRef3q62mZ4WGLeGWdMZIbQNF5tGXDIIJl8MhS2PCsiPZO0e07kSwfK5eFjXHuiffuV+HQ%0ACfzYXfl6RSI4CqTBYrOozhzcl0zPws3+XEcQU3IMWrOESZJiIqKAHIiCQpyjRFFF5a7rgLbjPN49%0AcBeo71JaRNKbV9989ep1Yh5WlwltmaKq8LBa9T2WTLZpmihwj8PzEHab7edf/7rruOfwyYcfBeJp%0ASQRIgGhBSRjQUAMzE2XlkCjGuNtsLy8vh64HtZxOjGaghpwMhtA/exaY+e7ublkWh8h7+fKl42m5%0AI871lnmev3z1FoCuri4+++zHt7e3Dw8PMca7t7cGcHNz4zWHl2WJS0KYuq4LyDneQTWEQEqjzSER%0AgAp4uR4yySclYTBEMc3w6mgAJKZk6OVtkwpFYU4YkUg0WTI1iXmVFQG6Gn3tYVqxrLKqQgIKQIbO%0AmJjRrCQHNqh9XkbIhZQoWlHi9oLoSUZQc28+QshamQtN1Hd+3XTO3M0su2fVFPeVIYlINbk3pJWB%0A0NSIK7jAnjiZqJHLCdyBZVNcenbXUSv6AJFDTSCoGTp4qgCwqJSqyAhozJ0RpZSiyt1mnJe0Xo/r%0A9frq8nJ9uRq63pg4CeZ6lQE1p3sSYM6DM0kmCLCY6ZIA1KHIu27a7XZ/+fNffO9739tsNh9//PHL%0ADz5Yr9e1fFfdcXW31/JIACCQQdMcjFsr3gbuZdDKHE7YyFkn8Hk3L9qeTeQyqUenA+bSzZkMCjxv%0A/fHg2kOB4FQ+2Lun3q+9n4x43i1wwNDM0Esqnzil22lEREaUEjbmmcPt9FKTCWyEIYQEYKrWoSWp%0A/NT9wEREJIZcD02ArBMgQDPxYGaxhmCktF6tnj9/nuZFligxgdq03YkKiFoSZWWX0gym7a7rOlCL%0AfcfzHIbeN1c/DK5kIgM1sFjQbO12v/vgamfqr2aWsQcMTM3Akux3sV9s5YOCZY+f40nk17mf+7gs%0AZxYEgaU45pUwYCktY2aQCzIhonsb7MimVh2hCAgKZ3DRz9NPRYE+Gi/AMW20rcROHRtTnhZ/j8Ru%0ALKmt7RPgkMZaJ/DTnhCnT69Sorh/Xcku94vADLx8L4AlEWaQRIh4seovr9Yvnz//0d/6wW4a091W%0A1eZ57mBlAESoeeUFjMH5JyL7qAsjctYLbVxDDnEnNGBAsWRmqkDZNJMD34my9RDyA4EMAqJhU6le%0AVcQAEma8YpSamo8KiIIANVGF8ufQ2Fj9pUV5NsmBbsCGxF3HFGPUFJNEub2PKX3w8uVqtWLm+83D%0AsszzPP3+T3/y/OXL1Wqlqg8ARPTi5YfPLi92IezGLaKt6TKEEAKlpKoZNN73cjUH1/64peAoTvWp%0ANf7tWo0Uq33o+97MpikjJyGiB34f7Kz379XfPCewj6Lv++vnNwBwd5edwO7rJiI0q9GO0iAFiphZ%0A9AS0BIALigghgorLMONmi4grWEMX9kacvMGp6d7jw2zWgsjLkmXLJ2SrDHShS0nHcby7u3v79u39%0A/cPbt2/H0a2cQ4yimvlD4F4FuNRcNEvFbJ5BQxQkLkCUdQdSY8U+sO+/pGpOjUhEdLG6VNW0LA+7%0Au+39w8PF/c3V9eb+/v7t7ebu/rPf//HNzY1vpeTWLiZUMEIicnxHAGBE+fb0fCrD/DZO4DMKMBzT%0A9FM09N//1//t3/+H/0CLiu/ySsvdoJiyKlsBYlNHWNhnsolJ3w1EgBiIVJXrE1Q1mXKL30jYBVLj%0Am5sbVd2I/vyv/hJLGuTf/unvP3v2TCW+/ubrcV5w8/D88so6o4zKpWWE4IntoPt4Ny2QHieT8Nek%0AAz/WXEOAE0/CGWrIe+ZRHfjoHHX8mPr89jlmVkuQmxmUyqZWLLVZUkGAClYRAgApmKUkEs1y+hAi%0Ai0QKHXNYMYjhw3Y3byeYFmNc9cPz58+/ef3m9VdfUz9cXF9T6NbDyhi7rutXK+9S3/fjOHq27LO+%0AG7e7z7/+MuOdPn+OqwtKEAiJaHDAAtcAmLuuU1X3s83TpCKr9XooSXRWz2YgMWCiy8tLALi9vZ3n%0A2b2sV1dXu93ODcwqVuvXv729B4DV5dVnn/3k1as3n356l5LGeRq67iNEM3t4eLCCSuo+vZ2OBmYi%0AxLweVmajTmpgSQ3RDBgVkJDYAJiMNGe3ujCNycRz4FR1STMtREQ9ogcKzimZxEa761o8SVZdZE/q%0ARQcORR5y8jja+/twNcxG8b3Ie0Q2rZB3IMJSxpFuadWKdxqaMKHW0FMPDADXURMUWS8LBACo7qeF%0Aqkv4ZuEiSZiolR1Nll/nfW8lzizoE4CSOgKV7jMm/JxAIiZi7lJKMc4P07wk2U3zw3ZzfXl19ex6%0APayQMJgxGBIaBhNFEADwAm/IBJpLVswqMntQ3Gq1uvDw+M8///z59vnd3d1HH330tz77TFUvLi6Y%0Acy66S4pVp3Vngg9HwQpmlusAxYYFucZxwxkOEBkA4JwOTI/owFTxn/1UINAjHdjhocrbCd8V6HTE%0AZo/++YQOfFYJ+Q2koiMVrj4E36UDO9kwUdWBGVDggCGf6sAi4oHQkKTy0v36oph11RnVvqu+fX+Y%0AIjIHmeeLi4uPPvqImYeuX6/X03o3jqN3b+h7t6QMw9D3PSPJEhExpeSBBkY4TdN6vSZmR3xtszRr%0AAoUVfbiMTkqSL7bj1WIzLfzH9lGFh+AL2eYFIEnr9jczj4YREfdX5MeWHKWAIVnybxJBxoIuXpG8%0AfHoQtLxf6Ib/uA58ln6OvnSduT1nW/72GLG1sHCnlHb2lqrk7DuJSOdiQE4esteBn2iICCVr1IpU%0AXR6FVvZ14beAiICWkiChqinCs6vLGON2u334/ve348/HeWEMoNJ1fTR1CRAJAcwUzRIiK1EpR1lW%0Axy0RDVFVwQYNCFix4JmXIIK9Pago0mYmAGw5aKLOs+vAiMlRbbEUBchAqojKWKv7CGjWgZlTSq1/%0ADJv62/ldAu7RFSKJSxS9vd0sS3px8/zictV13XYc06+/WJblxz/5/Zcffri6WKsKgALhh/y96+vL%0Avu/vHx6iynq99kd5D1PKumUdr6dOtAdiqxif9YV8V612o77Op6XqwADgws/TxPwoH/6bpwMDgA+z%0A6sCO++W4QvkUgAOehoc6MDOnzoKHHAKqJsYOIOvAA6yqDuwvbVjHmUDglrG0hzUi+kmiqm4Ycgrx%0AnbLb7b7++usvv/zq9eu3m81GparNSkSEIQfRmDmsLACpKWZcOp9DLrGN7gAAIkpJAwJ4ALgRgQIp%0AAY3zbtWvu2EgomVZpu0sS1rthoeHh2++ef3NN9/8+Kc/+d73vnd1dZWPvKwp0J7zm5nZv3cd+LwC%0ADABPw4i3LYPN5G4AIBihGQCTgBmYliMeAIgJVQlzfU9fAFVVEeogECGQZ2H4gSAFr1IODE4AAMsy%0AxxjBJKa5D2G16odVx4yUDc0YQtBG/c6WYjy2LmORKvz5dUcdzHLJH0ZE1EeKjH1HtrnHFvKU1zzB%0AB7H4ufaPPdJ7gVvkI2i2d/tkn7az7zITIhLzIosoqhx6ABAxVUlRUlIRm8ZlHMcpRlEduGfq1E8i%0A6pSiICqgxzkvMYqpSBIwAFNJKgiwTarM7HwTmQjQ1BCQAqqYiCRZXL8NIVhJU/HoDiLqnPMwKcIs%0ASTUBMIJKWlQioBEzkhGDe8KZyVOMAhGwdoxMIKKMBgAdMwHIEk21I16v12DkSPqvXr26vb3t+/7Z%0A1SWXcjUevDIMAxEBUEo7IjKE7BbdM1MhDvUIVEMVMQMixuzwJEQQgyQqZp5cRl4XhJmZHY3Dcboq%0Arr0h+h40wuToJo0USxk3y8jzwbLdijCLbk5EirngZqagypqrnQsaGf3o+HStwEpm3+n1RwK0K3tV%0Apjm6HnGPY+eiCmZnDxiYiAAiAvsJSwjkeeNoYMLEjCiSzDx90Qt+7iXyJB7HZEig4u/1EE2AHG1n%0AClnAJ+5UNalpTGKGOAqSKqxWPRJyYFXVGBEhu/YREMkjtAnJixUboZiKZfKmwAFhO+6QYZpnz95p%0AZwaARHIxJCSnLwQAtD1DywbdwtWaAKf9tLUTe8of/PBrvbVHtzRXAgBgCS/fc5j2sV6AClorySnX%0AOvrmvTjp6dtKB74dIz7H2Q6Gc/bXo89Y0WgeUZirGl9f5nsWSpZ79fMzeMKOqwQ5Rt83QI6NBICS%0AEC++ZWJS1RDCarUyMzLous5UXc5erVYXFxcXFxchBPHytoRmJqae3aeBx3EcVisozKEyJVWtAfzQ%0A7G7VLFYe6lEAcKDb1M3VzkY9fykwIpoUT0TBakdgCp0nQNX+KIDp3p/cdGM/yZgLIx0sqxWfoX+u%0AfM1bG6FQyi4aNCAXj9FDHeOjFFI6eXTyvrMdSSBHh/Jv9kzwkZYIYXVVCjKuz8nTEMAMkNlUIYn0%0A/RDFVOVu87Cbxu12W9XIHJ+ZC7WdJmJoO4SD/rQWFCwsG0BTA/i2z08pJ07dJsz1LMC9iigAVgKn%0AjchtnoqA1cgScvVczb1Gg2y0MiJk9qMn/6cq/l4lQuBc1hsJGbyY6na7FY3DMKxWA69WXdcBaEyz%0AjSAi/WoNJccBEVer1SLJoTGtcf+4gxryQWueDo/kTBwA1UpJFd8m77niv1nDw1ltaePIkwnnzal5%0AsR57/pGECY/Q8BNP+FbXvE+rHfCVskYsgLwi+6hJ9JpVmbAhpURqIoIlna0LweWzjthtwU/2vF3N%0AA24Gx6ZPNjO37SMQE0sSAXjz5vaLX3/1s5/97C/+4uevXr1aFi8X7KET1Hd9CMHLBXu4voI0265o%0AWABg2cgoIlauERFEIHb4VPWK7QQWAi9LSilVlydRBwDb7RaIfvnrz4eLtZkB4s3NjZmFLpgX5q5T%0AfehuhPdezffneO/TnlCA37dVocMJBEqNk2q1qlTlcVYM+1Sf9oSDvJ0AzklpB4eQgO3jpwHViLEP%0AoQ85cY7QGImZSaU8v1bMaIXF/ym3ozFWJnUqJtbvjw6q/M+WLg9PJkQEyHqIMXkyV2Ce5yXGZRzn%0AuMgU47IsSxQiL9dJTKHvIQlgCIZgHAQJkREZgUVsmVOaZY4pqVAIw3rlGp3HVPR9MDMsyvkiaVqW%0AOS4XXYAKWhAYAVClsq06xrpjq6OjnRZ01gU5BGtf6Lg4KnNmZvGKe3B1XHIaZ1wEAC5Wq64L0y7D%0AWRORrYyZVcEIRRQIMCM+oxckDAhmWMsLESIwWzGONQwr+5rAMEn0/vR9H5qqbsMwuFXSJZ5WRkRE%0AooNjDDzJqV1uyGhnmIsOldPXjvlyO3WnW7Wd8yMBq73glOr2vPnwOWcp/PQc9Re4gYGs5Du4jRBO%0A+tOoT1SQAurMICIaIMrhfnHYMPMfRcFE5pgoLt3SGSINfSIgICMPCM0u9Vx4GMBUTcSkAO+J1HV0%0ASnOiOo4SLIa/llz3vPdxhnY0t49d9ps1LB6qg141/ay9aG96uqtHy/3EsdgOp971fufoO+SzJx7S%0A7p32m0o/pxTr4vWxpFgIAGooTdbopH2sqlYLevteLImRqWz8EIJHtXTEIgLlwB2GYb1eeyiBAbgV%0ATFXRlMiNMoSIDh8NhTdisZE9PVF4eJ761jra8oXzHMRcAIArvMQHnthmgC3f2z8BztFwOy1Hncw8%0AxxM6EWAfV2z1+3JxM7SiMLeDbT8f0cmpGPd+dHjcTu96+oFHpPjUk10YO6XMZtR1/xqCiAIxIGMA%0A5A4haUzLnDab7TzPkMN22MoDzlVL3vOog4EAQGOHPZq6+mWlPe9Y9uUWtdksm1VxH83+VHHRQnmQ%0AfWJELTSD7zJo1PLWLFVnppKig3CJofNqZlbt8gmtmlLyalsxRpGIZJ56k0QoJefwh8t3npa+c3b9%0A/q2e1DU+Bc6JiPA4xT7R+dNT+99jq4y3uhCgDLxYUtBxeevYVdWaSJ8cv+PqzInU3Uopj+1WaznS%0AI/u9JQ9CIiIz3G7Hb75+/Ytf/OIv/uLnn3/++TjOptj3q75nRGKmLvRd13nUtJkRQYx7ZBnfYWZm%0AoAQoJXiwAq9ixlrKbIKsVoKnlFKMkQERkYNXrg6i0RCnaXr16pWaha5bXayLyRUAQMGS7PP8sYEx%0APz03z7bTbfLbtMcU4OoFenf7v/zX/8f//T/6B0cHnrOuNnLDtz0Dhr7vQ2dmTm1qkrO0zZZpZk6I%0ADKYmAGaOcsEh97PwOc/Ug6Hv4fISRN++fftnP/uzruO+D32gH3366dWzawC4u3u7zMsDjterNTAy%0AYc6FMY+fAAM0NDSqpso6rgOBwyovPi+/GbzvOfQbt7P0kTFLzr75JAq6jkil3Hn2vkMel23nYGgC%0AUvUWQcSUUghBRULXDdwLGGFIKsgkpEtKu2kSUVMMxElt3G4B6PL66mq96rpunOYlqYK9vH4Rfq/v%0AuuFf/es/+/rNm3E3God5XpYUYxIjDH3X910Yeo9LCYEQseewyPLLr75wdwQiwhp0NDF9dnG5Hnrq%0ABzBRAAQhptW6V1ttdrt5Hs3EbBiGYVkWTRFNQQWUQwhRFM26rru5uRnHcRzHeZ79LASAZVlclCRK%0AMcb7+/vVarXqh89+/JPr6+t/8S/++S/+8q/mZRyIX3zw8qc//em//rM/2dxt7h/unl3fhBB67qWX%0AcRzJDEIXmHF1QbSEpAKuFqkKAGjHAXoykSieNKHE3HFHQDHGKJGpW6a4hTGEvru6WlMww91up4oK%0AbssmP9d9BbkLDsJpYMREyJXLA7mHkl3vAnfrgdbwmFbCQEQr5Umq1o2HoVn1CDSABNZ4baEiQ1jx%0Ab+RSzw2vqCJLNce666sVOjVXxmMijw1AKnFrZOBluzsOHiBEgJqEmRkJUZPEHFmHShAQACE7jlXd%0A5J5RbwEBMKAHwZmVqkgEQEjiJ1+MOsfdNMftOF1dXGz67urictWHQIHQAgIgoSSgQGRavHlZxFSz%0AZRaRYRjWl9f9SqZ5txlH+eqrlNLv/d7vxRifP3/umVfu0xATs+RpCwbIHtOi1WAPiOjQLYBoCOoO%0AjzKxR/66Mp94pBO2R/V+NU2KVwJAzePjCVTa/JQSt4yIajnjzg74zTvxlQ968kQU9GMH1HucXALv%0Aiouzkr6u5xTag5MCypwABECPmG0bIgoKiILHJamiGhC3TmAvGA4AKS2qJEKB2CV9NEVTB2+vHfBN%0Aomih68xswLWjXq2XKCLuE/Yt2ZXgN2Ym5h4gedzBPsIzKyreB+fqpfJCxpWsqoIHZ7rUrrrX6uuc%0AeBC4lWnMtbKLOl23dlPCFhi53dp+eb3ypAUrRrpT5G2odr1GjkTECgQte61MAMiR80rPy+I2ZNDu%0AlBqs+5jQv7+y4Gc/RmNnW7PRDoXgQ3/AKTWW/y8SuftTm6vcGIqIHrFPmgE+SlJja1zLOjCSSYrE%0AAQSWOPXdSnv44aff92zDcby4e9iaLEBEpIhMCFLriJOZgFdaimABkMr0tjNzZF4pw2cqNW/9/Kos%0AK7udqyrCEIAAhIicFP1IinE2k77viQixF4wVUZKJgEiSAHgBO0Igx4BJKZdCdbNRCB1zIOJpmgBM%0AROZ5hmHgbkBWS8IDm6QxJvBYiSQmCppM0wff++jy2XWcez+PROQTs+cvXoRwwQG3m3F7/5BSurq6%0A6roOIJQtWBYUoFhmsjnXTqy9v+uGDcl5IMk8z55Y4RZ2gHeQ92PK3hHyV3tZS/nvVIcMAeE904/3%0A4SpHXar8GRH7vr+4vkopbbdbr+vjiRghhB4oaraGZMO0mZiYEbNn/WAEoWRmtkJkRlGY59lpcnV1%0AWQO/6+vO8ZAqF50xt1XhPSVjAgBi5tVqdf3sEjLAFZlZCJ1L6O5wctB1Typxy2anYY6LaiIis6yF%0AgoJXGvMqd6GjKpsREYqjmSgABAEV6BWYOkReUiIDM5rnGEJYDZfTvH243253f/HlV1/9/Oc//+yz%0Az/6DP/jbL1++vLi+AlFk6piT5gok4MJkGe47F/1o7epdAL9hFPR34AFuOwHZPnGw2AFJA1Gt4uDY%0AvMXicnSom5nlJOk9izySmAn8L1T+YqIBqQ9dH7qaO5HSYhLNDE+yW6EVsuxY+Gs7/13Nz9+QVins%0AaHSt/PF0q1IduEDDlMtwE6qoaprnZbPbbTa7h/tRloTIXTcQE4qhh70RMXeYzHes0wQZ9d3q6vJ6%0AtyTdjVMSEZmnZZIopjhz14cw5kyGEIiIeg5gxqsLZGLmvl8R5+wUMfNEoxKRaDXxoB3v0fDrFEnJ%0AW+u6Lsbo3BAaCqzXO8wVI11cXNzc3Hz88cdxXqZ5M3C4vX07TlsvKewKzDzPy5IWWZzeskxZhKoO%0ACRFQJFo2uAaPMBepUiEVmArPDat5RGamIm5RMjMrlX4UTMFU9jAh/iQ33vuEELlGdxCSRgWIsg62%0AYjDUvflepNJMb5Voz85/e00rTz/25JYU22eSATZZRoiIjSRKbgdtaiwd1RSFBsJg3+eTgxYRDdgA%0ADFTBAGARtTmajd2ymEFKw3oYhi5AYDK1gBlLjEVEPLYaAjMxMauonzQhhE67HJiqOs+zJ181pmiA%0Ac5sX4WDenmBc7TXvf9jA4ZLZYRzzt3rOO9u37VjbfvueHA3zsctqJ1uKrfc98XA8JLejwVrRMK1A%0A4ECzfVxnaR6C4DGinirZhd4hc0R1UBCtTowQQhcC+smI+xPPCBGpQ2zA4Q9i0tp21GHnA3VT13k4%0Ae5S0Ty7n74HFvJ1DzEFFjynAWGtpnDKWx6YdAPJZcOKotHMXtwM5XaPHXnT+vWWYR9+fdvhpeeP0%0A17ZvbScL122uLNc7/eghHt3REufXATsigKKZQBRdluV+u3lze/uw2e3mKakxQ6iTvw+yO8/AK9s5%0AOmXaOSkXQL0Ay4G7TxVu3Ect1ZmZmezhDA4bNk5jOHTNmZmWQgk19qF2gJlFctD1vtsMZkQdA3iO%0AACKCgbi0MI5jGHpaBSLqmOtxw8yB2NzmW2zN0PCQo7U++r7O3nfLb59uVVDXw1qhT9Dq02T8N6fV%0AaayabWvQb6muvWXf1HIZPM2lPkCBKKe2me23ORHZuSV+bIPAOXeaZeUWVYSIUkrjON7dPfzs3/75%0Az37277766qtpmoZhuLp8xtw5/aaYl8zJMsc4WAJQ89qUXreUgJDNsjIFXnGuydRFFTMzUa+/AgAJ%0AWCnubZjICKwKACKGURIDbjabh4eHcZ520/ijH/3okx98/8WLF10XoNqw1ByRC99PnnznOsK3J7zv%0ARgGmeoABgLVQaQKIQEyEkJPTTJMYEpgRQCByHpFRhRbHAEwIgEBImD17De/26ovgQekmIAlMANVr%0A1XRd5zBlqlkfqNYFci/Ho/DIVMT67OACgCdEmX/v7XEP7nvcexhj00oep7wVEaEpikmNecJR3TIa%0AjpGqLEvcjuNmN94/bDfbnYn13QV35GDCIXRMHXN3LDAJmAJzGLrVqlvHAXlQ6vtuNQ5xmeOiABwI%0APaYUUb3oYDI2sAERMkx83/cBc+VAVdViEnIG5LytymGtqIeInvebMX8peyQIENQ0iSYhrxGipgU3%0Ay0QlpgQIwzqEYH2/Xq+vr6+vrler0Ikkj9kmAiIQTTHFlJIDateDtoQ4AiJy6ABA/PFqoIZKqJnk%0AfaJ9eRCIwLrQB+7AUJJqkpQkJVFV8hqlJU3UCJ2VJVMzCxyAyc1vHrpAiABMtE/nYwrojoH9MXDO%0AmntovTr4PquOJ74RzH+zTOZ/MPvj8sVaCmCaAannS5+KofuWhR5z6ccMCPJAEBScatRDkdGDvqn+%0ARwCQEfJyXCjkqG9CKhTEANkua0V8z2ccOl8RNYuSdLEYyQxFhAwDMXTkPIuYVRM44K2ZeXaQkSmC%0AaQXecEpWhDnFpTRHm3TZ7+wOfecRciR/46EdB86dHfVXLP66tkbO4TX7b7JI27DP9+dUZ6X5v+Z2%0A2odv1RM7VLHqo9pvPEgBDmn44DITz3Zse4XujjaFzH5Ri+iWwQmJMDAz+dlYUZGd2zBg8jx/NTF1%0AVuChdIDIjcRPLQSXmRXMpNr/JljjIJpgPxh0oxEAABAiV/NNoxf553Jr+Q9Op+voS5/hsxRyVpWt%0AHwwPngyQq33D6XOaRTl9WttOu2EN5b/z9t+ynW7q9te2Hhtktnrc1XNcw8V/r2bICG41MRGZljRN%0As/vHsnDF7CIZeDhd84jCsV1+aNzTTWp3xvWw084fZJnWlsnyxJ4iEq2pv+VI9J4BU+sioQGgKSoA%0AcENL2uToQVOyzi8goq7rPMbIMRDzaZnrhgARhxA4oJvmVXWex7RET3Bwvl2f6XAdXdellByk3fpa%0AFPDAZHB8mLZT85sQ0rdNGz5wFbTzg6XVvv32/cnmqWzebbb5e+lFZ9/+VDD82e+x5EzVy2o+SPbS%0AqWIZKRkkF4pUs13Fo8QlO1p8LGamYOa2vMPT5KgnRwI5NBPbTq82iAzLMr95c/v5r7742c9+9stf%0A/tKt5O4RCSH423OYG4CIxDSXYApztwignzMe/Uc5oA/EQ40qWZoXOJCUFWBUswAaiShQcEQ7IxSw%0AJSWkxlCFmFK6ffPWg6WTad/3lyUFL8ORErs39D0Wet9Oed1v3B5TgHNM6XsS9//pv/xv/vN/9F8I%0AAIgagBbjHCOJSJTsWnKPFhbgMiwmwOKJomHVq1iN3XIIodqTaqFhRMQAoNJZKGFab+/u/viP/3g9%0ArNbD0HXdxx99ePPipYlsNvfzlJinq/UFgKoYcXZTF5MjmB+Dh0ZuRPRU01MGdHb2v8NVeay1K2LY%0ARA485v1/BAvakZ/bx0KRbGqyx+ENXGFsDBk168PkJW0CahILxrmiAQEAEEZJu+1INF0lefbs2bBa%0AxxjHcQTCi4uLYRiAmGiclqSAV6s1PWf8DM3+Cm7vxrQ8u76xQHOK22XabrfTshhajYntQwBRE317%0Ad2uiKcZlWT775PsfPntGBBQjAKhq13VEsIh1gdwNG0JYlmUcx+12CwA5ClpVENGjpJgxMEFOTri4%0AuBCR+/t7jw90YmMm5yZd13lc0Gq1uri8/r3PfrrZbF6/+nq1Wv3RH/3Rzc31s2fP/tk/+2fjOPa9%0AdN0APUhS7DoxARUj7piEOaU5KWBKYVh1PWPM0YbeHxEwEVEDZiQcui4W1szMy7L4ZcMwuNtwjgsR%0AYRIKzBycR/vTpnleYvSBV4C+GtYYQnBbr2hiCgjo9ScQUTWHvgM4M98zsrqXtcFiBbN6WpqL0c3+%0AqiRXt7ZjumbaQ1TJ+dseSudiOjVY6Fass+aEi/s+gCoykrPqEHzgwBnPnBzrrDHuEpEWqyQc+r0B%0A1XcKVjRINcioAsDMIIBkBl69SZNqwjTHZZqGcTdfjhdX69XlasXBQqIQmLKqQgnRRAUEFBAJQd3Z%0A6zLTPM+3t7e73e6Hn35/HMcPP/zw+vq673tEBSA1hIJ3LQhsXgb5YEoLB8jKfcWCPr5gz1jwFDGr%0A3gKOagvoKNA+Ow4WSYdYli3mZrYi4/vqwJWFHnXy/eshNaz7nTc8ig5ab/cPju38RJ8BcgR5pp9S%0AD6ntSQghQQLxhCoUUzyMH3azndNGjJEJFNwonwk+IGkmTjDVWuHFwMwS1nL3ZuiJWY48DYil0kww%0AynoLZouJZmTKjKVnjZ+trF1GS/cIhbo1ysGdanaZNckLYB7etreYKJgjNrfrkumKQDGDth3JfFjM%0ANHWWqs+QOF9wtBCnhpz9M70+oIMVex9NtenV0Xvbe1uyfIwS8r2WNe2jex+lnEdE4QMCtmwQPP/r%0A8QRgjfQ+ftdhZLhrceT1KPVgrgjBgAKCgvXAwpDE1uv1ixfP/84f/ccp/csYo+ouxrjg3ANQZ4Ts%0AsTDZ/OHw2WBuqSF3XbicBSXB0rCacw5nntzf0Z4U/te3SfW4JDA2JAqevgi+QSBHT7jREGtCb8zJ%0A7WLWmZmZa6cIkEtBqvphWt9VlYqcmFS4rhGhmRpokp3FS+wTS0hh4bS9f6gCrbt8sdiVnt3cXF9c%0Adl232Q673c7rJq4uL7wa/ClPPlrB30K8fAoJ+Vwj14GxFARCxGmaHDoeEdfrdeU2v1F3JG/gpv0G%0Aj3o8CvoUXfnMDLTsiJn5Yo0FUt5NPFCkrEpIASkRKGhQUoSoIqJ5rswSms6zqq76IYSgauN250O7%0AvLoCwla0qMy/dqb54Ljp2MrkAKCazIyYVLXrGBFjmi8vLy8u1rvdztMD1ZIIA4CI03NWg/u+n6ZJ%0AJFEO93PV3VPW95W3XQIsZfkaHHIgIDRJizu7gwTiRKnjru5NEWP2+ET2El9eD2xz//Cn/+pPfv3r%0AX//ln//Fj3/84w++99Hz58+vnl0j4hxjH4KcTMLT7dHLvj3G+HcWAm1iANmtYWZYzj8GF4uBmZgo%0AlAO160KNY6GMRgsA4C4scFMcBj/+AGBJ0cwYCRBCCBSYCBTB8RjGrnMUGUf7WK/XrYhcc5nMzAVH%0ACPl1WOKp2iltT9zGM1zbtzNX/C7ab+P+bVt7tL/flfux58MJERFFVZKqwDhNDw/b29vbV7d3b9/c%0ALUtcrS6G/hIpcNdZztL05LHMBZgZAdUIURCZgIkocLdaXfDQP+vD5TJvLu5306SgS4oxzoQIiiAq%0AMcV5nqbp/v7+9vLy+fpyRQT9qluvApEQMLMRByxYUITd0COiB4RUZsSIfIjHVgXE5jAjIuq6EEKW%0A+TwvSESJuO97EXn9+vWvfvWrzcPd9fXly5cv53lcrVb+mCrAKRozQxYPnJ2IiIgCIuISzSwgIxEA%0AiQioOCmDm0iZalFQRiQKIfSUc58ilHLnoevasWCu9lWCKrO8LmbiJSJEPGkEVEwcnscEEcn8nMsr%0ADsCFVB51jmEx/+8FYtgLpu0tRweAg9OaGdfwIfL9f4CG0pIf1lVjBFBU8zTeKuJ7QhrmW6qXSdET%0Aes0c1NmyrlGlfw/UyVjiAGBGVp17hnUvuCu7aEtZegO1GGWyyVQ1LmmeQwdD6Po+dH3AbB52054n%0AY6srCaoiUSUty7KopmmaXq/XwOSVbELoyauM2L7W7uNb9aC1dtmjxTp7y4Gi0jq1WlXBmq8BwHnl%0AIT8pnGrPNzKI8SMCWb3xNxStvtO214K+zalaV+dIXancEkqcZxXx6wVUcUFM0LK6gmoAJg5eVfxm%0AUJJXC6WXqn7ZP4pIADXaH9GrXPs1jARA0hiA0J2xBlBsqfuFKEOwxmbU6Id7z1s90AFyZIWPLgNS%0A+snvz2ke4jDt5LvJq+/k0ufgI3MOgIjI1LCR41PY+1kXqvbQDim2OdlPVvnwrpbbtBef3rv/QMdc%0A7onj9awY9zTZv48WlIdwAnL59PWYo4sEwE1dGfxSPUCRyMxijLvdbjvupnFZlsXMQuhc7DbDBqx8%0Ab5uBk1wJK0BceXoJy4WGBs2ca526uk2wWAHaxcJatd61abOMN9gW1VOrthhvqRhDqWTBQNGf/bKq%0A60LemFyfmd/rTmDHNyiNAd1J5veGjtpNka9hHlZdTDyNyzRNRBSQMBxz5qP2nrrBd9XKTjVqWp3/%0A9oLvtqvtA/8ahtzyXis+trb4QsXEciXCqcXMoIk4yLwo+4Rb2LA9YZydqqc35uk1iNh1nZklsfv7%0A+7/6q7/60z/907/8+S/evHnrFezcq2GKBc9L4iJExAGrKCsingCMxYyjqh4sTYfwqCBpz06xCn55%0AdygQgBXUfcGMp+UIMsqMwAhmTEREu93u6y+/uru7u7+//+Fnf+uHP/zhj/hHFxcXBOAB5HAIB/DX%0ARu3fmQLsx7OBoeagDnbG5FIeYEecS7ZCjoohQAJCABNLEt1ised3HWBF8TFTMVMvYQKM1AXOtUMM%0ALEnPoSMMIfRDWPXDehhAs0iLxRHlYf6iyoRc3FMGWhBa3t+pWwNR/721GpHo3pUnkr+fOLBPz+aj%0Az432opDjlFwcAcgai5sVUEziYlFkO86b7Xj/sL29e7jdbiQZ8ZC8tgyRISaFpJoUEEuqqz9Kc+Wx%0A0HchhAUMQA0kJTDIvlaPpsMq6aCamCTdxfH29vaqX133qxUFvJCBQiDOFaWBjVgkuXbLzGhAjCnZ%0AEXOprbCJXEKw6r1UgprMLMki0cPsE5HX17Fp3m02m+12G2NcJE3TtA9v5o6aqBI/zb2qW07sEzNC%0At70FDg6Wk5K42a9yUHL4oVJs07dVQJ5lTFENrO9Wodu/yIr34AkKgcK5TPc6/wnxZ4dOq7VCI6Ac%0A3dJOJjYhQGfbkWImYC6WnKrZ9RV+S7WgoYPZlShHMoBGwXDBV73Wc5GEauebg0ExJ0hXfEIEcYpX%0ArZJWYQBHHdPsdc74BGaWksYYY4xdT0PXr2HoJNVjhgEBQXJBw5w7pKLLHOd58bi+frjvuuHmZn4W%0AZRiUkcxzTLy8sfpE+dsB68mB5b/85yAwqZUmWz6A+BjHO6aW/MEAXCUr37uHx83v2AjiaFb9wFKf%0AdM4z3FLXIcG874mIT1LaO8d19M1jj2p/PWKkRYU7NO7k+QGGbB7yk8kAaxWrSs8iAqJWYyPBWaX5%0AnKMhImbv2n7vIJVYMhfofeN7kKr3EpAAjJiYGUTIDqiiaMoHO9Ef8sTkOHhkKxPngRRa20vP3qty%0A3fEDKUsLpTP5iQTsblvkvNP9+pSkznyZiUfXVAs4U6se52PE57dw1/ehnKNrnjhAaw/fvz22AevT%0AnujhwXHWxHgd3IIlEaRIPWh7vuFmvsb0QSkKomEIqrrEabfb7bbTdtxNSzLEvgshBEDSbEk1AUPF%0AYuaydkR7milRIQo5V8V7qc0qELkTeG9zP9hl+wNREdglkVYMqmff0WTW52urymaeudfuqqHnaGsf%0A7Ho1VetCINfbxcBBDclAzTQhWkAiBs+uAhUVMRZECsREpBKXKEzU9bwKK3Vo6XNc5XhLlnbq6DxH%0AHlQG9y1a+8ZWBz6dlqM3HpHoY/T/nhvt226fd7bHZrLKABUHlHLwsAEIGlmJQUI11BKKqFkky8Rm%0AIGCsSawjjzQmLLgN51WM08GWXh1Y4iAzRk5J45JilDdv7r/84utff/7V27f3TMMw9IgoyUzF0z9V%0A1bH/1BTE8UTVwWvNDMmYg1ed9OZhgLmqmR89xABK5sfKeaZnqICoCkkgOMSdCpDFqIgDE3Z9T+vO%0AzJYlLdP8+S9/RUQd8fX1tc9wtwrMLHbAK37jlf22B3/4tukBB4RrTQpQIFWVJKuuRyRNAhy8KC8g%0AdMxd6HpPcZSYYgKARdXdWkTBTFLSlBaPgC6B7IUmxM9/AaAQCFQNur7vKTCCElpHuO77galD7PvQ%0AMQ99L9NIgL1D+oUQQogpqpgm4Y5zuCVojKnruGIRmQE21g5tag+2s93y5UYaqJT65Crq8TIZ7v/W%0Ax56f/3fduH+Ci0fAfrCUZ+6FXQDIAdLasPX8EjsQGMw5aKnVkc9PAqCkqopz0ii2RJ1iGmO63ewe%0AttPt3RaBV2tIaNYzhG7cjQQkBkksIIJ59SNREwAwiEbWDYE7ChSmZSIUAxSyEBg8iol6CJiSAoGp%0AEJsiSUzb3fz29uGDZy+2V/M69HOSEIWZO6AArAKMrGYpycCEjEBmaEtauj4gAcMehdiDnZKmZZnM%0AkDvqtEu6pJTUJMrSDQEBIdmS5mkZQwhAhgxMPMVlXOaY1AyXWTa7+fZuY0DI2fsdY0QCk5TUKDAj%0AaglQETJVNSRmhgACHstriqamFCilJKqMbAaqytR13AXqAgZQkOQhKF5NihTNCwYDoKSY6VmhC6WE%0AumpqwpK9dIqpoikjIIKCAqCoNSdfY/TNuS97SnXVMQfMNCqW/xXDJlrJJWM0M1FBQDBUv6JI4kZm%0AAJSLTLtn18CQSv1qQkJAAjIDESHNJ1TAAJDTfgHB7SoGYAaADM6jucCMApn5G9EQPDkbHbIC0cjc%0AE+Iw3F5gMldpzTA9pGpiqoJa8gIU3QmBRiRqy7zMJl2koUu7lC7WAxF1nnyJyKDBmJlVTGLGmYxi%0AuyXFaTazbtgyd8+un3/84UeBmAA4hBgjWkkUVWR2+sWygQnNHSOea9qqrDmPzuphc6JkaratNEJM%0Ac3IjhUIDpgXv1xfNzKzkYFfekT2BQFoU7MJqTO3g7DmTYNywtdZn2Lb3DI3ev+XAfbQPO6SiMcKe%0AovNA33kkt706CD2lHB6QxR8mZgJ1V5ljGSggAudTEhCSKmZoEH8siYiiKoKXQEVEU8NcERRDCMSc%0AUsq5Ca7RuAcPAREXr0Gtrjlnss2O6FL1NC9n8Wu548zngYikgGPVCaRSPaOo+uAmIwc7QDQfE3rV%0Aayrv9I3sZ5+V//wfWNWPHNns7ugiCXqWKSC5hcsQEc1xaJ2tlap41RDj4mNJa8jBM84x9tWGAaBk%0AciICojRmiyNKaxWz01/rG/GMwe4Jssl/PdWrJbMcqIxZJgHIspYVM8pR811ATaRMWy1KCbVJ+kBE%0A4JLmql4XyA90BmTERu62nEYEiH3fO7zT7e2tiCGHqNZx4L4XsRQjeiSLM5BGEMJsnjswjIJHWatB%0ALQ/WiB2QuYEHlHB5DKJhyYxXMyODjA5BIAbOUa1x/HrCHYBn0ZGqqnuoDIjKYxGB8t63gr/qg6/W%0AqL1cblTzkkIgAA1MqBKjmCipQooXlyv1woTLvIy79apPy7R9eOhWfeg7ACXuLMVxu5l32+002pIQ%0ApWPqhh4NTIWL+dU5dj0Tc0Onw+CzVs03pmhmhHsayKufE/WP8avKBXpE8JgtyIiIRuhI9aqQ1DQf%0AuOj/ke3t7FrMZ0cMsxbUacjeAA6AKtvWXnnEeGu3vWE1W2AO42yv9NTbgzci7lW78gRrNK7saVNF%0Ao44D5AwjVRUQM8pU5IA3SSIAdCEMzGBeuXCJkhBBXRZhYCZFMLKsAxeorccUhIMl8FJ2YEBoKkSB%0AuQMjxEDc3b76+le/evWLX36922lKYb1eewiBmaWU36JgpotYAgAzQkIKKIJqhkwGJAoOp+883b2D%0A2gTyZA5gAAgMAJo3AhMTkSGIqUlipo6DIcSUFAxMgIzAgiirybww0nq4GDqIcY4xvvr6NQF33bBe%0AX65WKzUkDAoplwHXBpyinAh7sbPOz4kOVTn6Wbo6bHu54zvzAAMbIRB21AUGEgNGIsC+GwiRCAIS%0AqqWUlnmcllmiuvzmhGmlKpKBiFnHDE0+qolURy53gXe7bui7rnNBVlUtJTJQSbvdbrd5mKaJ1Mxs%0A1fUWuOs6zvbj0PcYYwl/zQfM3vZwuivqT/uRHnouTs/C76S9z2Nb7fe08sFjD3ynPPfI7VKFAwCX%0AsQkQkoCCLklj0nFetuPysN3eb3YPm2leUtexF/4SBUOi0GmSvd2EiZQgn4RUPaHJVCQmNSQAQjU0%0AQkBDZEYzGoAFAJIlNiPuhEwMRVUUQtdzP7jRg7gjqqH1imgH5h5U0eiZHl4pBLMHBkREJHraG3Po%0AOl4WrkCIiE7IKcmCZF3P/RDMbJqmcdy6+QaMpmnabHbb7TbGFIi7rg+EjZuREFDN0Iw84pZztJkv%0AluUTR5HMIeQoIORE3D03BwCJycxMoBYTUoU5zns5QHI1Gs1eTCiM+CBtDxsZ5Z10csSSWuo6OnhO%0Ar9mvwLtI0QNsqPH61ofUrVrUccgeBTDKbjZPpOGS/1P8Cdm8JSdvpyqNtd8KSLYAkTU2ITV3dZR+%0AurkUIMcOiirUejjRRDXpEk3FIBAGYmJgQGYMzERkAo6MImCyxHFaliUh6P1mZOoetrtpWuY5Dh0H%0A19EBzSEsyFQVCRUMEQw5jwSMavYsqotHp0tDh4t+tFhV5mhvPMtJDoihtcqZwb4Cyj5RFso3ALUG%0Ay/Hq22Of30/BONse46tVCmxVIDNzo8+3dqA8/l4PUlDCrJC6bbFRMjPRMKgqZcor6kyJs6g99D3u%0A0g40V6K7iKvI6KcDZGOGmfnC15U9lTuxOG9bVlN3R0sYZxtZFhezLFUntFjLrNQXr7fUt5fCew7R%0AB1g0u7a3TjmUd7/PbDPPeRLzlT5fFWbv6IivFcLhXa7ggxPw5KfaidMpPUsPv9lB/P7tKDSsDq2+%0At5UWDAjMSpVP36Y5ZN5ld1Fdxmm73WYQLI/wBFRV8bODEATclW+nm7mZluqRpJpgZoaFS5R5y2Tm%0ApHHElssqq7NlDziobznl4UfNirbW9s0rWbo3jA43Wn1jPXmZOTAjmu9hUzCJsyQL2IWQVinFOc3L%0API/T1IcQ5hSBUETWF5chBECO0zxN07jZWsohqX3fewfaHPK6DdsgZADQFPcjpbxFofFd+wrXTyoG%0AAIxmHjVJXj8PUEER0WvgqCnm+O06RXYCj1w5AB7kumvLGY4Wvd049Zlnl4YOQ2EPVu0wvqw+ysza%0AOjrNYp0Bg2jilg++PxoaEWUzvh/jYCWPan8ymktunAEEzSSlZCCIAVABs6ZLRBQQ0IsG7ucn9/wx%0ATdhOvgEAQDBKadlu5rdv7u9uN7vdkiLoAIQ9gEIOIPB89aTqkRlmVjX/nPhS58AOQc6gYRTOXz2j%0AwEuFeYdr2CYAOD6c56gYOXwpI5iCJNG4JCIyUsc77rqBiNISv/zySyC8ubn5+Pufdn3vM390xP81%0AcEj4TnOAlVxdCIEMTdRBez1JHCSNKbkHbB53u2mUmMQjOQssWImbB0PoOABhJVYRgVLnLXOHsvOZ%0Aqe/7uCy73S5N87/9138m06Ix/ej7nwZmMh2GLoTA7MZy8C7UFyEiUSh6ATQM+UDIO9wtlu3L5YKn%0Aj7ozc7W3cZ5x3p7ad3/79ihHyPWNz1TmPDpvDibEce2KwCGqSWxJslvmh2l397B92LriJ11AMUgG%0AUUVMiUgsSZESmFAVSUnEcyBBzRyqNKU0iSAIhYBMtfw2lIy1HGvBFEKwmMxL6TF1Q9/1fb8auO9C%0Avjcz3I4JkRjJCJjZa8Muy9J1nSH6cz3yqqblWik1VEGb89sTpKgiEkJYr9fDMIjGzfb+/v4eEdfr%0Aoet5mqbb29vtdrssS7ded11A94lkNwIqmGkGWEav/GEKgIoATcW5+l5CFDMRMQMiymUK0TQtUcwK%0AaAc46F+MViBD6ullTa67mQPcZDC4rK+5XH4YZnxERfUf/oMXZILmYDi93szabfUEX2tf3UiiLr8f%0AbzRHW/Gm4sI9AoG6IlA4BSBC9ogQIJgW2i30XN543JPTYzLH9uZ8l3w7GDCgegg0QEapB7LsiVNR%0AEVWJJCISlQgCESI4Xn0gCpSBzV2tlpSWZU5JGeDhYQMidy9fbjab9bCy9brvVkTmIG1Y2JDV5ThY%0AojKB50JEfHRUwBfOnjftYd9+c/Yyf3+ZpdOfDrvUtEepoRHFyoG8H2l+4GP3vkdru2HNl2fn4Tc7%0AjE9PB3RnZpWNfESNX9HQKLt6yURNxQQt4645us+eMsXU0xasKWJUHn5gvKgz32bIF56wj+zAStWH%0AoY/YSORYtHH/VE2HrYzeso59zidC9VChC0xQJ8Pvyl9B+b+jaTczF7XzcNqNfMxw2lsOlN6WCMtz%0Acj+PntCeeqeUf44QsT7ptCdta+fz4Jlnry7tt5ENLM+dS/OGuLffNRK3effBM3Ib+SfG5LhNDw8P%0A8zwzdwRVqs51FqAYs05HgUXjRYfCAkBrqoc0Cmez+Mf9r3NVV7O2qsFYBkk9tuudbmHzXBIDL6uZ%0AlX4RJXJ5qEUJybeAqilB2O8FyBXhRSRJUsNVSqq6LMu8TDx1YdcBkI3TEmU7jeuLy2EYQjd4kZjb%0A29uuG8Zxjir9aqAG5RH2mhhWKOm6v6ojsdl3vCdvOy0WQIgogECoXveGwE/WeoL43xoVg4hsbAAx%0AxpSSJgEAoD1UXnvWPKG4tgvRztvT7WgLw+OStj/t6JFVwT56Tsvr9rc3RKIF88UVYHdyu2h09DS/%0AkdmBwVEkA682x67j73Ou4JDjrtxSUOtWnJ8Ja6NroeGZitO43N9v3rx5c39/7+DPiEghBw35JgBT%0AUB+Oh3RJcY2oOEB0BnktLsaaLFYmwXtROmAiigWXLppVn4QhGpKpUFaKrPLyqAJxIaJArAZD34UQ%0AhmGIMW7HzZdffvmzn/1skYRENzc3tXvkR5ABqNWCukerfiQD/DbtO1CAfb2JKITAGHoOoICkZEjO%0ARJLM027c7uZ5tiRLnJZliTF6gIqVpDsAMBcKA5Pu5V0z85IwgCCSoqQY45KiKyhX15eXl5cppXGz%0A3dzdT7vxqy++/Obrr//gpz958fz5B89vXr58fnNz0/VrZjaREEIIPYBS9pkgAIgI5/y3Y0Z5VoBD%0ArHzjRJh7Dznp3afp76D9xjKcd7WN3EBCBDYCBTJUQTK0RXVOaZyWzTjNS0qAyAEDGzZppZgfmFW7%0AYvvwo7mdE9eBVVMHwBj8rBYBVTUwRIbKxZiQGdwa0gXK//UcOgx+JCCAORBL4YDgXMlTPvY1P/LS%0AgDUZodBQuCMi+nAcyXy1Wl1cXHh4mKf4D6G7eXZ1eXkZ5+Xh4cHTgKGRJlU1B/s6fquqiCmYuCBL%0ACAULpBqA6vJh8Wx4NQVnrKrqIkgIIScKFghHKnWDT+n2aIlV92/0L9+fWtrzwx6RMs9W3Khz/v4v%0AekxAVARyxB/LWu5hinz+mzGMXTs+tPtShuDS/bqf5L20Xa2T2YphAGAABBntueAOOUvHFNUkuvnO%0AkXo9OobBo+8EHfBLza0iQJCSbafp/u7h7mG7Xl2GEDz8DJGAGM3c0kxF0UVqOdKxYeLosIdDcKyz%0A4gUc2r+OFu6xW+rz4ZTRvZ+5sF5mrYpyJvDpO26PUeNvzD/PztJ+b5YROWfIGoXrwGYKwAhGhKpK%0ASlWJ1b3gUh9e5VECL0tz8Pa68O2mOz3p2g3W6rR0gl9ab8PDBocMQVWtmE3r2A+mAk5uPNSBfKO1%0AVF0HfbBDbf/zE9l2Z05eK8pP85YjxrvvbdPP9lGHnwUO991j3ajy5dM9/C0bGUgllSfJu+7ZfLFn%0ATBCB2rIsu91uu91N0wQOsEycI0XBg0+cmTwKbne0ym6qsUemyM6JYWa5hIerHAT7yvVHU1bvrStF%0ATZGCirZ1tlVRp56/WEDaIQNaJgBAMyLgDCOURJVK6rqizsuyLAvPczf3zJ3SYkDJdJzm1Wo1rC7G%0AcdxsNnd3dyH0U1wUdXWx9hwiKFuMSk5mRWA6mpC8vrmF5hA6UICrlSpAMLYAAQIEJGByP7D7hFFN%0AwBxC3KfU31jrAEPZ0RkmyvKrAcDOhTSfHhzvbEfXH22xI1J558NPd2idw9MXVbnOYZ+Z9zEvPqdH%0AXK40hQKYKiKiQpTj5Cl7VfJSVsdpfcLBpjvX8+ZFBEYG5uV/N5vNw8M2RiEi7rmAVBfMCMsGEYBc%0ACxZytepsrnKJ0TtfX7THCW4mJ3fVMng7AigY2V5syHHjtje8MrOLt65sA4Ds5XTu+74beiCb4/Ll%0AN19TF4bV6uLiolt1/sBKZuXQgdqT75wxwnfoAXYUMtc8JEqc5rQkTckWjfOy2z6Mm+2yLJpENIqI%0AJ0K5B1iIfHkUgUPnNU6t+GQMAD2pDQCq3KmqKRmYxiRLVBETncbtuHl49c1Xt29fP9y+/eTjjz/9%0A9OMf/ODTH5n1Q7hcr4n7lJZhGHJggESwCpz9bVFJz9uiTm/PtO4ne7OcJXDL6q/wu3H/Pt18w5jZ%0AY9DS2FhnM4w3eBohGqIhq0lSm5a0G+PddrrfjVOS0PckQNwldWwIVCAEBiB3dqlq8EwkVPM0SwQK%0AHPqOApunLQGklAxzbpUK5iMWxTJ8GRARsjtUQc2SZ7I2gS4GpmqOOW4ezCXCGJi5mnh9cZ2TCZjA%0AvlJXnYdap8SLAcQYwWg1XFxeXg7DcPf29u7t7cPtXdd1Nzc3FxcXrzYPu91mHMdc8SwnDoVZo6lS%0AyA5hABDvs2VbTF0XO9SBicgjooNxzxwChUCeQ9AxUGAqZxiAsyHzjXTAtfHYWGuGqtZOxZH0AOfO%0AnvanU1I5R0IeZWGIFXcFPKkXavxh/hUAPGOx+FNyIDSYGZSyTHDUSfTUR3/S/u9ZBYzMILvCwEp2%0AonP5lJKTGxax2x+rJn5NHbhiASDdz7DbVhm8iLkBUBUCHBbfa6q6kGQARlbPGHHAiQy3gYhEgIDB%0AkshmN97e3T+7vL64uEhqgbhaZ5HITx9TDwJvQ8uOFeB2EvIoqlB4eLQfnYVHq3z0kBPyeDSupD4N%0Ai0cIDpUubBQ2a1SyFjbp6YPwrM34/JW/kUJ72k7fVfn5eRGQ9gHAVtR7a/xaAGAEqmae5+62QiMz%0A64r/p0rqWUpAZEBzWPHsEMvP36/XHodqD297JM8dZdNVBRiZoFHX988sRqCjQXrSMtbUwCwE7jnP%0A/qXe2/Z8Lx/tRAsysxJP7W8/UICx2mUO1+SIj7VEmNms/z1RgPPy0d7ckxWhk9BxO6BPrM+AJ5ud%0AmA/s4Ken7353qzmi8C5qd+9U4RhQ2ScRGUBKabfbbTYbr4VDGJxezdAUTBGYzACN/HWY+WRGuvfH%0ANbL83hiXDY0ei2dmDf+yk0n2niJi9oa22PI+6dXc2FxdPzuCILjlWRXUSmVUAADzjLzDVqeuxFNk%0AP1VKCTDXwmEwlWSqzIhMihBjXJZlnmfuenefGlNKiVNyOTZ0AyICkIipLsA0TYMhVOCb1uqEiCaq%0AtM/ZMbOksfIWn0jGRgE+KRffc/BrgIyAkYmRMqQoIUGGFzXMqULMnCP1iACAPMrJHd0pVWsdI3Qe%0AXns44bVjuYjuicXtsa1xRKVH+uoRN9g/x44feMDT3rWRKqVp04gUkQRU0TOxPTglZ6VB1pmTqtsI%0AFtecRRMR5VEfsjtsRrTnVO+h1NU8WABalnh/v7m7vb+/v08pIbDDsLuW6xuoaRAlFecTcd6IufON%0A6KvuHGq+8bYvRouEAFz4Sdn94IgRJjGfRCEEAgQi5zoCmHEVVDCiAYa+c8oP3KeU7u7uvvrqqxcv%0AXrz84Lm7l9wWiSU/wmWIzBa/e/33u/MAMxIjkYEmWcZp8/AwPYzTbpQpSUppniQmVQVVRzcVSUYY%0AkDAwERIgAXqKdx+6QJy0mFHNA9UzT2Wkoe9DCA6H4B52NBj6fpl5WuJut0vzsr1/eH5z/eLFix/8%0A4NOf/Pizn/zkJ7//e7/37NmzrufVqjezZZnAUE0oQxmfyf59YsinV53eWCnp9Eg+23532u9Z0fa0%0APbEbjwVoJFFLBjHptKSHcXp7//DNm7evbu9uN7tFpO9XQJoAlyhTXKKnoDBHygHJqmqGBFpFrhDC%0AMHSr1WoYhjBPzOz1xcHBAIoCjOimLPSd5kEmKppS2s3TZtxd9MM0zB0AWEcGxl7v0ZEbVMU0KSKG%0AEGKMLmbVuBdrDIFQ7KZQBEHv5zzPu91uWRYvvbter7uum+f5/v7+4eHhgw8+WK/XXm14miavElyx%0A9fxD0sTYadXeCW2PjXsggdUP1TdLRAFDLmCI6CDViBiYzQnYcZA84e9wBa0gHNihal0/18Ch99QN%0ADg6hJ685vex9WD8cHpntnBwdqC1VP7GL83gRGBgLJG3ZHU0YXmYFB3ZQbGTz9mmIWATiIl4bgpkq%0AYoWORK9f1CRxmQCQoaERmLIHXAGpiZqfuGAIgVjRNrvpze3dzfXzZ8+eObyCmkPbulK+7087q3Vu%0A6tFxdMHpdDW/nlmdViQ9uuWxOT/7fZb1H7d8wwlpvSe1vLO1gtSpUPXOe9//4tOXPvFrXpcTGa72%0AsJl2qvt0Hy2JBGbZjYOOFgRe650anQqrKtIES1cWl5vuec7BBcV8Biczhk07O15nO1Ce2d64H11W%0AX89b2c5N5vsS29nbj5iJtTjb5bKmnR/yY+8ti/UUadWVtaJ21pvhu6N2cB3YVxzRiBS/BcH7lSnJ%0AOM63t/f3d5txHGMUABBRRHE/LiCjmsMm+bChUXHhcB0fk4XeOeSyWPvnUHF5nR5DZ8d48GXJfqzm%0Aactqz5kY/n2Iogd7FzOQIpiqoZkpknpRjCjLPMMS53meKXTDerVeKwXuuq7rOg5d13XDMPR9H6N4%0AoVQsYWVuhm51pBgjIuoeVjKTx6kCrJg1ZygmmDohDBiTElHRoiMAuMf4aJvvh9wFcwZSapTmt6iK%0AiBfB8pkJjucY9gmuLR9oJ7PlNu9DhKd7qn4+FgMeW+XDdayDPT2zrBECazguViiy/Cw9ir21UlUo%0AlbpDNbYAMqQmV7nxqFePEbx3ibI5qEQUGwGgKY7j+Pbt29evX9/dPSxzqjlurgBjTvdLIpIkVm8q%0AHMqT9Z85EhObgmHNleUbMzP2rC8qZq1ikj5dxzzDJ7GE7vQyMw5kAC5+393dha774IMP+iFcX1+H%0AEI4W8WhTf4eM0Vt4jBC/7ZsYUGNa0pKWOD5sb9+8He9342ZrAmAWzPoQmFHUHJ7SEIl46PvQdTnB%0AElXAOsbAGBCkBmW6UK75ICeEwME6JFPfn10XVGkVGCT1HEZiVX3z9tWbt6+6X/7yiy8+/+qLz7/8%0A8suHu7sf/ehHH3z44uOPP/LwUTMT8VJMqIf+iqP9VvkO7Dc5PHb9E+3ID7y/MQsWzZXf6Uqfdu/M%0A883dhceEW7nG0e1imgzGebmfxtuH7Vev33z96u2b+9uHcQqhNw5gktR20zxsx2maRZQBiQgB1WsB%0AW8ltACXijnhl4CVPu3HHvIC7PcAtJ1o8wI4zHMwcyb2DIEnjHNN2u91sNpeh3/UDm5oqg4EZmQbm%0AnHStZtmQHygXMNxLe/VQrGP3feu8zHNrd7vdOI6qOgzDMAwUehVT1WmapmmH+NJJy+P8VYWZQt8Z%0AQtIoljxfyMm68lwGMMNkSn6cmjt1su5t1dtjEJrgZwDIwTZ+rpARgIkJHEdIEpEHzDrHbHhfoW0o%0AnpyGxz8hUObcRTVTxcZloCdsNH+uFIX7+Mz9FaftYK/h0XBq32oPXRncjxexlh1FxIowXHmo647t%0AqW+PM/Q6UVgqCZuh2v50gYqeDpBFebMSSpbfqERazBNmBkCI5NIpuDGejIzU0JKYZfQJQkDkeUlv%0A7x5ePt88347P5th1HWi2CrWhdwhg0oY0I5KX5dx3ox0XvAsE6+ji9prTpTuhFjqln1b4OPsotxho%0AU+XYGup6ur2/btqu9WM0mEWEk2l5H1Z/QPkN0ba/5ueDQQFVrBvQe3b0rgyXxRm/ABEV8xY2hzC3%0AbEL1+cJirjE7CHz1iIbwiAKMeNDnukGcHdWs3XY4eNjq0I5oxnlOdengI4TXPNfsUEKtI9j/3CBx%0AHFzWgGDByUzW0VWG4GKrNrWFvaRs/sZOqLEZ7JmOZyI/zoc/uua45/7P5pr3JLb99Y10kaN8cf9Q%0AX+sacV5HdExjRckskUgoIuM4eoLPNE0xRjUEZlNUVGZ2DG1XDlWsppEjHkzUnjbK6PYdUJ/ifZdb%0Az3g7IfkJTYX28pCDZ+6/Lw8uffJrDMl/U1Npzo6anwReKal2oUwaEFHCCIgZVM5/JXIgIAFT1ZhS%0AjDHGuZPBzJh5tV5fXV1dXF8RB2a+vLxERBF7eHgQEQzsKrGf9W2081kaQER3DxTe6McdYA1KQjCz%0APW4KGKBHYDW4zVk72jOB9jTUkt2TKNsF6sxWXb3GiiNi13VlNg52fc0va/MpEPGxjL8nJII69pbJ%0AZCd5uanaDmok3Slfqt1rJzalFGP0kVJABTEVQM+9zBFnlsshqro/xRSAtZQOtuy692j1jqnLUbEh%0A5NjjZkFbFtQOrX72goqAlEkbwQxVYbsZb2/vb2/vt9uMt2oISUREPDtAVUVireJJGIDIQOpLj1hZ%0AnZZsTvXouBxf5rKiAIBonsTaSTfKZIMaotcAMEIBD68QMyE3fGLO1FNJMmtvvZcUjRJTSm/fvHn9%0A6tXV5Xro+nDBngNMSAqmqmR7L3prvHsnnbxn+85CoJlIVedxmna77d1m97BZdvMyz4wBRDGHrJgA%0AqAgAXKzW3AUv3AyIIpJkAVFVJQM1BVGvPuILE7jPlAcIJeScAUzUUBCA2NGeOTAvyzTOOk1TnKf7%0A++5LRhHpvXwI/uT58+d9v2LuAAhx8f5rC3bftFMuXDbP8WX+4btamMdOvt/g+Xjo2X76CWeOkOI5%0ANHNhnQ1JDMQwiY7zshvn++3u7cPm9mHzMC6zKA/BgJQgpWSLjNM8ztMSYxcCIWcd9PBFRMRIfY/D%0A0LmC5yweg1dWdV3U/cYK4KVDjDgEYmBWElWd5jjOy26exmUZOASkSExukHYDJTCiEOUqlURjjfx1%0AHp1VU1Uvw6uqMbq5NKPUjOM4z7NnDvd973x/TrGwHqnihT/KL3OVOMacS2Nm0evEqpgZIBJRMkBF%0AIvbjpU4+FrVcVR0dvjFI72XKlrObV6JtJFEsZYdKHkjWqG2v2u2NHXAknTxCGNa0trdwyFufoLSn%0ASfH0lDpi39YqtI+AW2BjIW42giEowYH26zRGTa5j207ixsWM24EfzdhBtz0X2epL9h12UQCRkIO7%0ARlDYCM1c4TEBDIiLyHY3bXfTbprnuCRdMThcmYApABHndWyzZI94yNESH03RyZIdP+fost+44aEq%0AbravYQNF+D4SkX9H7WmumJfrhA2fPSaefst7fnlERcdvKWTjMc9luRVxX8uqBoo7iXMRGs4KW6dH%0AW9uNuuiZMVqDzbNPLzifF1c7lnsLAA3E1HtO4BGRvPN6gPMjrYzi7PPr3+Mb8eCyo7vKKpzZa0fk%0A/fRAT3nF6Ru/k4aYM0rO9gcPI9iPCMDMYozjOE7TnKKqghpwR17kqoYUmRkZHIZ9AjrYAeCR5/mU%0Ac7a8EaCkpZxjO1YQK6zJAa5POxpakTXOSDXQHGG1G576BCUnf3+CHL7IilzKRMhoQI5TB5jx6lwp%0A8id0Xbder6+vr69ungESAKxWK//rHmDqwtXVZTf0WMLs65Tmt9shqaCqhVJzLmMc+mHmxfjyxmzP%0AAl8sJEMvUWCm6uW/FCxHjpmZVw0g1CLJgEIi9Z3sD6rhJ9qUCPWIuXaW/G+ViCqIF1UQ03Pt7HLD%0A4f7y5vOTU9WKfWP//CaWrbUm1P4cUYtHqh/Jb4/xDW1A+1sSIiJi4AJ8FUJwUbZVgNvRPUaWtYdl%0A7O7+JVUdx3m73TqyTBUFRUw1ekCkHaB2V4cHlsyR0pGG71Wjp6rSYanCdtTtTLYb4egI8OBONPE8%0AU+9AoWd0E4wjI1dH0cPDw2azef78+Xq93g/f5/kcFOJ32EJ9ujbVn1uHODzOkdvvt/cPm83m/n6z%0Afdgs22mZZhBAAAbrh75jRoMYl7gsAeni+mq1Gi4uVqHvRGSe52Ve4rIQkYlKTBTYzNwT4pD0onO2%0APB0CzwCApMSMRDT0QVUD42rVd3N/dXXhML9ffPHFF1988fkvf/WHf/iLzz//PMny05/+1KNtY4w5%0AAACKggfoggTS/pw72pBndwWcEO7Br99yBb/bU7Cl18feVX9yuvR/+pwzswj0/eCVO8UsisxJ7rfz%0Aq9dvv3zz5vNXb169ffv2YRcN+mEQgGgGAOOyqADudrtx3k7z1RpNkqVkhEPfW9HrPHRvGAaMyU+F%0Aq6urzTSbJgcUCsQppQVlWZaUVFVBIIQAqn0IaN0yzQJ2f3//5s0bSumyG9bEIIkMunBBSKa4LEsI%0AXsMseHD1MKyXZams3KMyPH/D7SmVk/qc+CzN87xICghh6DGwn5Tb7RYRV6vVer0momVZxnGMMTKH%0A6+vBJ9bVaX/jHBW5MlAstFcIqSQDcwPS6+voSHpElHx3EOT9oV6QwYrpGoo9G5FAVUzQndhOpadG%0AXzj0Bx4cZiUwMm8PF3C9kItllNeDK4s9fn+E+2PLty3V1S2zP0WI2mdmjKg8iYaYAXX8Fio4apWP%0AY0mEBDBQc79HjWXyH6ig7gGVBC8BEVEzJHSsWtVk1Xvg2+FE5G03Pvt+KWtdh+VxQwBAhGKKhOCB%0AFmYIuVKMAQCQmoqpgRGzszYRYSZD3E7jN29eX1xcXF3frNfrgakLlFICz8IBc5NNPY/8MPauVYS5%0AerTXpW+HcMQzznKJ08+ns3HATw4ffsxLfa4aL+hvhXP79K/vp4ja4RKffeYRwzz4Ho+vcY/r0YPQ%0AvakG5D4ZAoDCBMy8hlBAEhGtawfo+85x7K0U4fBf95GcZReXQibnZwMPA/73C6QHAk0lEmqy39tR%0AZCWhkEvdzpVxQd1xRWY92u/gmzEThheEbzCxDya58dBaLjlWZ7vNXi7+pQMdtbi87PRAd1O7Nd7v%0A7LpA3z52dCMea7lZSjsNd6xexJOx5H7We9tpKY9tRv7YOh7Oan2L76n8wLI1sDCio+vNLOT63m3P%0ADQAk6TjOb9/cffPNN+M4LsuCiN0wEAcFYuoCB0A/VgQK/8eittEJzRyzkYrtX4L1j9bdGWmd/JT8%0A/DIiCnRgJ2ql871yko+rI4MImAIiGqI62oTbHl12RxNRIs8CRURMSfYIQ4gELCICgogCxkjkxnrK%0A743qykkXuOv7/uLi4sWLFx9//PHNyxe+Kv2wnucZgGKMRERduLhYUeB6KNdArTo6Nzxk8iMDRCmp%0AS2R7skHba2XFn+/ifXKcSPHEPzAvehQwVOArAjTCnIxjhnu8TxERcDevUZWFPPu0tqNVtiJA+mdX%0A2Co/qQC0p2R/Si12Un+7JQ8AqDNTWyu3V6WmGv3rxFYuV8dbuxQCiaSSvOacVc0AyAhRIlTBw+9d%0ArVbX19eu+rorzj3AnundTs9erHJP/smhWf4iuzvErO8HSTiO9/f3m7dvbne7iakDYu56RFaNUGKM%0AERGAtIQWalLwCBaBzEWsTlhla4rFSKVpn/dnIGYAdiAiVssCh0ypiFlesuL1MdPQEXMIHJg7d5gh%0AMnfo9S/6vjczr50BJrevX725vHh2eXUxrLquU2z4eVMAjx1srLC1U2p5/1aHE6que7oAR6T2xFMA%0AYHP/8PDw8HD7MI4jRPXwOwLsuo6J0XKMgYisVv0w9BcXF8PQGYLbXTyG3pWQlBJ5bWmRdgM4Bbu2%0AWpurZyGQG1ogp2vCBa9SSh4QOEscx/GLL76IMb5588bJ/ZNPPvnww5clZEK0jfX30cGZI/932moM%0A27/HdnS0+/ZWVXdjxqRiMMc0TsvDOL192PzVr375zd3DN7f399OUFEPf8zAQs6qpaVRLMRLRuMxL%0AjNIPjKyaHN2q06AK7vb3HPLKNdx+ZoZGFroOQ5dSQpgR0UspLVNMaqradZ05fononOL9w8NAYbvd%0AbvsVDSvpRZIRN5JTKYMGTYBf2/wyKvm63ooLNy7LsixLsoyq50wzxug2uYuLCzfujuP48PAwjmMV%0AIq1Ju03m6JF5bnN6e+GJmc5PHBRuWXTe2q6X91nAS2jnt7R2ovYoqgcJFlWzPueIDNoJwaeF/ub7%0A0+e8k+SsMcAfnXB24hZ7h0vl5MnUHDan3T786UD0b/pz1itOGbrrMPfYPxAcy6NwbuqwKCoVqEYz%0AyxczP5HIPfmS0jjP9w8Pr2/fPr+7ff78GV2smRmRi4RdnQPtwu0zk+FdB8b7nyhPSCrv/P54ld/z%0Alf/TbWc3CBZdpeVIWK7Pi938ZNXC39iw/AZ6BHvZY9pOV4fO+bv2fOCcDnz0jTVS+557gJeIPB5p%0A3fvYfHOg1j6y309/OmCY5bv6a+W9p3zMTbBmVg9fLKKwHrGjIuzW59TrrUZjNr1qpvB31c5ylYMT%0AHA+EilNOi43EDE3AoR8Nyxx3u93b+7uH++04RwXk0IfQIwcvwosFt+ZoTmr38nSVfx4xXjxEOap/%0A5YQ1lMmH+rdY2M4AE7yzKRifCHhHe6p6gLOZ/rgzLpcyeE1dzzUhAof8lf1ImTmE3lN/h9U6pYQU%0AzOzyEj2+jJnXV+sjBbgS1X4mS50bIJQc4AVWFOB8mRx0kgzMUBHMxBDQyKFn618TcMgJT2+1xsBN%0ABiKySKKUpAy/VXdd5PbW9/3ROrZSx+lpq3CwWGc35tkvj76vCnD7okqNddXssNptvQALwvZqtUJE%0AaLyA2Ly3vd6/qdmqroBUwXW1WlXIbssBeiXE6ZAzQIkyOKLA8pGzAQdzMaCU0jzF29vbzWY3T9HM%0AAnN9V4xqsA8GdLQlMyslvjI+lp0w52qza6n9wNxQ5r7lb5UH5nttP88+8UjWkoqZ2/oYgZjdcY1e%0A8cLl5/v7+91upznYfs+aKuXs3/VdcNS6sgEaesKS8316NB7dBgDQFKr6z/53/5vtdjtuRonaIYeu%0AB0VU6zggIoqDwk9mdnV5+fz5zWq14o6WFOd5dqAgtw91Q49MCrZMU4WlLR7IqqMquLgPUKxKoAoi%0A0TL8N07LbCbMbGRdz6CDQ3CZ6fPnzz/84AUjXazWgdjMjoI39qw5O0/OHDCnjoHzckxL8d9G1js7%0A+e9sbVm2s687z1D04BsE9p1TiYGIVsMFEc0xJbVxXt7cP7y+vfvm7d1f/uqLNw+bt9vdZBa69fpq%0ATf0AAKgmJtvdIlGHbvX7n/3+Dz/94bPr6wE5jiMjXKyH9Xows3kepyV1qxX1wyJyv918/er27v7+%0Am9evFBQDrlZr7ocYowFS6FjQkm2nSUQUrAeelmXcbiGlVTfcXF5crtYfv3hxc3W9CuHicnV9edUx%0AD13ggMSkIKCimpwjLHNUsWFY3dzchI63241nVqy6nogQs69sGAYz2263v/z152/fvlXVy8vLTz/9%0A9IMPPhiG4fXr1//qX/6Lr7/+ehzHP/iP/uhi6B8eHv7H/+Gf/+mf/unb1990Xdd1gYhijNO0zHOM%0AaoG7XJRH1YCIMJmnBlCMi097cJNzEgCIKn3fO+DWultXFAozICIBBTAT86wJM4u6j6C2YpaD4sf2%0Azx6cozXG28v5FuIP2Jj9/HRx46hTdVJ/Yd6VpcwuVmnbj9jSh7MRJXuSa3aZ71+fdjagutXUwPON%0Am01KSNnVa4JumzQjxBAY0cDEnbvklY1qdllm2RnaxK0JKmBmotEfbhngsSmUB5ARX7ygomX9xMwM%0AQXVvQSMAAjQsGH6twdLLWSM4Jra/iwiDoUE+scwMCcHAi20AaEqpI14Pq6ur64++971PP/14veqH%0AVTBRhUiIBhKANEYiJvTIRHBQGkNDA0sCZVzQ6jOP8pLziYtwKBM8oZzkv1otGGesq4joVVPyczDz%0AotKDvb6ET1oG6T2Y5bflqOV1jxa33M9Dub4s3J7yrQALt9y4lRsQMQcYINaxs9t5iu61n2QEk+IN%0APvTem5mb2drMuseyu8FrE/o1hwnAxaN2EBhyJIiXvhSrXGNEMytKheXKK+bCbpmrjoMnKmYYoZKf%0AfyBrIrUU0rxzT5NJAUsVnHxxE+lqORMyByu1c27NP2ufc6YVNnrz4Rod3aJ4TMZwyMQOe057/lF+%0Akn1yKXpJhXY182W0N3/o43SYO0xInpJqmeqg2tSc/9TH6gHWGiKCoe9UB5v1eVMAUJjj8svPf/Vv%0Afvbn/+7Pf357vwVipH7oByCWUkcuianGdBhfA/mdntWR5zbPKUJlfY8Nxwu5FyLcw9oSA2QdExkN%0AoNh2mxwlPIxNLYuQp7f6UYNzSURiRiLTkmTETMU07LeHEDpiMkBkEYmLODCVa31dFzoEtSUAECOB%0AMeHF0F9dXV1c3Xz86fd/9MPf+/CTj7//gx998L2P+mE1TVNMmtKsquO46zpGxPXVZbWnoxeS4b0G%0AciBGIiKigLBxy532zt6uub6IdmK5PpUCoJmYgYCABTXpsivY/7ouHZgBIMYo8wwCSQQRw9B78666%0A9uvz4E6I0811+s/8ZbPy7V6r3zz296jlTadmtNdvzfYlLeoD66/lcM/Zau6AJSIPpU4pgSYkKAjh%0AAGCIUD3A6kElauYiV8lBG4bBK2JW5hmjpCRERMEYUSzvu9a9Dw332O9HANV9+D0CIXYP9+M3X7/9%0AF//jH/+bf/PnX339arPZhTAE7lR1t9uIxJrlm1LyajuICOCswMleEJGzz6bsMwMzAdeqzOub7pFE%0AShM1ZGZCQ78MkZDI6V0NMKu/dc6JIYSwGi5C1yGAqjESEvQcOGAf2ItvxGVSTZeXlxcXFz/4wQ9+%0A8IMfDMPgomZBc+Rq9pUnraKFT8rZcpsHtNfgxKtqOKW89vMTTKq9LI0ziQ1dH3oK1KOBJYsxSpJA%0A5MYeKnHwS4oyJpppv1oem4SZUlt6rbyvjjNTRQPub1nEN9x723L4aN/3uFrhs2eXl5eb+4c3b978%0A8R//MSG+fft2HMc//MM/vLq66LoOxNq31Fk+3bplyOfX4Oz179MyAP1v2nJn3uPt7+ykqqsaezQ8%0ALNmtMaYoabfbvX379osvv/n81Te//uKbhyWNkjCsQo/EDMhmppCQEJmAyUr0KVMXmCz0oAmBEZkJ%0AmDuivHUJsCPuOeMbg+2PSWeyIYSO+wVp2s0ppRRjFrB8h6AllTku23nZzVPfhXWUOS6qAfORBn4O%0Aq2quatOMWuSg8L2ZqWbE/5ZHV0REB8Ri5pTSOE8xxtVqFUIQsc12e3t/5yHQZuZRMVXdWhEBsVM7%0AEal5jU9LheazVCpawP2Au1Ad49AyGj+kzeub7w2cUNW8ppJh+z3VwmN+6peFrgKEZ3dlsayInkd6%0A7JEQ4/9sqet0j5zS3tEBAO1pd3JIHL2uvaW+/eAaddD+Q/m1hDlpKbvaHj9PS2ZnOwzN8VxmbF8I%0AtN51cGafTIsPtzzZtWU0VfEqsAhJZTPu7jYP0zTF9cqsx7JbAYyM2yWuw/VT1w6T2XwSiI41x3dy%0A+7bDcG41jy54+vPpl/X1j2WI/Q1vR7vvsdauFDaaTxbOEEhz5GbLfMw8ohSpPSzMwGzv5j18xWPd%0AIDpQMuvF9aVVi3hse8Jh4PT++0MS8pimRrXcX9nux2Pt+l102PYK8cBL4LLBEzceXVw7Iycuvsoo%0A2s0Le117z5oOHCZnVOJjaeGQAI67V379dlvAzsmFj5mN2s77P6nh3n4KiumS4m5axmlZRBQMgQxB%0ATCUhVDWmlJw9y+39B4+wrd+csu6jsWOZdiIC2LvWs1MCc2BLe297+pydiv2ceK0fhAwM0rS6EVoS%0AtX3OJzJzV6snKopIz1y95p6wIEI9h2ma+nGc53lZcoGcGCOHLqU0z1FVQwh939eU46PlgHJ8txS7%0An7QyQ00/D+YhX0f5UWgcvKwvqBmimZIHaWI4UbDNjIoBS1STCAZGRO+wo/Zgyem1BjWjPWTh3Pas%0AL6oIW2cZ5un3dQMevSjTTAH0rn9dajol8nmefVYzYnNpVczTgujp+kAlqvq5zb2yml/u/1D157vk%0AnJLO80xESWW1WkERQKmtR31io0REAHLPBABI0pjSPI+vXt9+/fWbV6/ePNxvlyWpqqKKCLEj1xwQ%0AbeVddVINFIviR7lm0n4cqtpmCFfB74j22pnUxlXe/pSNOLQ3NJQOmCr6/2IEJCUiVUHMkdsxRgch%0Aw2afa7PKB46Eb9nwROiq/9znAJ9SDDSSJTRspeUOuan2IQyBmQiMNUlKyS0mqSi3FBgAFHScJg55%0AQlU1SXKDqCMbJFMEFNOik3pkzkFGOyF57hyAAriAt58pIur6zhmuqgbmYRhWXTZc3d3d/cmf/InH%0Apr58+bLrPr26uhJhs2wwc8cbIoI5uObR5jRwC+bRFEG2LRzMe+lz3vCPrN2B2f5YFHyvVktsvw99%0AHPGXozf5lCMi0L7KeVyiiOymeVrmN7d3X3zxxV/96otff/3q9e1dpKCBA3XJlFQchEFNATwLXpeo%0A4zLXsrrMDGjtziEi9hpYADmSxKN8VdB9jyJm5jpkYiCiYTuJG2NFPIIUAinA/4+6P/225EjuA0Fb%0A3CPi3rfmjgSqgNpYKpZIFk+3mr3oUBqpxaaaFKWRRj3f+pyZD/Np/tIWRbZYLLJI1gIgAeSe+da7%0ARISb2Xwwd4+4970EUEWppzsOTuK9eLF4uJvbbj/b9GOgzdV2vdpu2hCum4aZIwLBYSAkDswIRCqZ%0A5dXuRKqKo6IaAzLVqgz0KjJHrvKga0378Y7kuV5a0YCYo0/gMCSHgB76JCKBuGtaAgIFv45CBAAx%0AHcex6lOlk0R2A48m6nW2TE3ThBiJGRCT6SAp5e5HBl67UUpcFGsRi3lDZN8RNZ3bihk/d5P7SfI9%0ABEiAjERYokMIkmO82SshvnBqAKgzV8WcP8zJjCxrzJXMrGjb+4iygFBDFLmtLmKObEABWAasOVRq%0ASDkJDwHy4AG9xJHyfgWHFsSa2ahq5JcZghGiIiiCUQGpdrWhgApVKEKbOb8mobWD07CTCzRd6RWf%0A7n7c3XJmlX2BCw8rFo4VXVBV+7FfbVbnlxeX11eHy+5AO8Ya9ABEJAYzb2VNqiX2mhdw2vvz99ru%0AyZlI/pKm6Ldq57p7TaGBfG6Cw81UQVwfoSWLz4dSBwUlzQcAasPPac5tetfNdsNk+1966+f82oc/%0AcF6mPueonsGVu1LXL5jdDQBY0GjLGccBMECnWNEiPABcMvqmyArfTA/L528Ng+8v98w8qJQ5vwZ2%0AC4DrE+YEa7N/afaL5TTsKag7H8OeuJxG+FVjnv9p9uvt12SxUmlkphHWz5/Pxt4xjcHDpK69eegH%0A4ebtebiIZgqIWmaPKMOHgBlkiOCiOSDOLcCdyd89s6d07R0320nkqShntDRFv7nN6wxiMZuIvBrW%0APHGnKq9Xlysv5EkpqQKCFpgJA0JPGVdHopqtCM7yFX1ImP3UZqVqO/OpElmDeSYIgM7o0M8Ud4zt%0AEWxeAe/oU/MpgLBAPJclwrwxDco/2csEhuYyBN1iQDAAIy99JCv4XUQEDISBIZIlUwCzJBqUiQgD%0AoYoOruf0TJtNw81qtVp5z4i+78dx5DCKyJh6IkLi2LBaMgNL4qFoRHRbBhzM37d5LpOu3+7aKWHJ%0Aw4ACVu94A4hzpoRmQBQA1EEqzHJ8qM7M3g8A4G8nEQwMOWGVQhNj28Q2e+Fpd3/BbCfONYGqDMxX%0Asy7gPHlkj0Tn+sOcx863anZRFf5T/3RLwAwAADwg4f4IM/NMur7vRTxoLKrqzULQvEfHjAf6Q0jm%0Ab6yD93CI13h6tEYV+r5HRDFVAeDJAC5Ruv3C5ukQAAAxGIZhvd5eXqyfv3j96tXZ8+cvz8/PhySm%0A4AawEXsrHBUAN94NsaorAoBuCavneHj4vw5bVR1jAnE/G2g+pZgx5RkKzycGNDVJAFArgQ0A0ZgJ%0AuUHIQfVIgShXqSdTAzQkDpCVTAZT3azWDjK/WCxi1xIR5jQlcvpHxLnGMaeNOdnsrNSMrt51IGKY%0At0WBYpDsEdDepAB4Ukt+0//4L/5pEyJRUFUZTFMvg4qIjOPkADBHBSAAUEs65idrycwUMPImdWZe%0AElw9NA6QsedyAIC51oUV/42JIimAjTKCxBCaxWLRtH3fNyFut1tXKI+ODj766KPFom2apu/7Gmpz%0ASLy6a25Mn2eJ7lvF75pcuGH93ly2v0/gN4/JZeEMn2f+rpvic75v90blJEtEHLDgy0m/HYdhuLxe%0AXa/WL16/+fizz588e/7y7fnldovNgpsY2mU8OMC2UQwAxmCIuN0MwzDYmD54/4MPH3/w8O79BQXp%0ARzSJISff9uMwpBTbzphEbTVsX7+9fHN5/vnzZ6t+q2AUooiZjRxiYDZllWF7tTHHB6AmqfcoAjYi%0AAAa8e3xy7/h02S2Wy+WiaTVJu1w0gUP05Cbb9pth2xNj4GhknsyjaezH0cy8Oh+K1eFJUpvNZrVa%0AXVxfAYB3/fUGSAcHB5eXlz/5ix9fXl4eLJf37t0LCF88/+LP/+xPP/7444u3Z0TUNe1isUgprdfr%0AcRw4hq5bJNVR0na7HUcvFfKKmgYKM/W0iMiBWg5tE2J0wAlNNgwbx6CudCimPg+Kc59lFgO1Z5IV%0AR6a7EgDA65n9IbUgiogCcW2MjiU3rIaXq3tVVT3Xum69ibQot8b1J8ANItyXuDfo0y9wG88hTGr8%0AGQv4fv5YGetDckmMW7/FlVCVyBoPN8p1VrnUStFM1VIVSJ7/7IoC2SSlvHeilgYYVnJci+jNkLxF%0AbJQR6sQxtKiAeczqtVieZEXFjnGHoLgWl0QjUQjhzp073/vut++dHN+9cxw5jGlDoIAQ2TPYuNoa%0A6qmHCGAQDJGn+PCcu91kJvYOhbuOf849yl/2Q2f5RTuPn/FqnqUdqVnhXVWq2awaE2bW77QK8GUc%0AeM8U/EpGffP48vznSc8qhxQrwyw7FOdwSmhf4k3YN8/QACRVxwmYqU3kkp042ew3nLvnbzz/Vj3A%0AzCrsyp52CGoFFh3nf6qp1HvfPZ/nObWDGhJRKAyqWiA3hueyGGaUaTiFnWfKg83px3cfefbDTIrN%0A5akZqmYFou76+WhLhMR8pdLMw25JUqm3cqWwru98Hur8zL99mrQS5ykXmC+RzdpTAcA8/3ln4XD/%0Ae+fHLc0UFQysVgpUc113h13/nZARgAFZAVMSVSUMzKRgYvr5F89++eknn3z62bPXr7a9UOgQmUNj%0AyMRoigZatCXamxCHLMyAbIgCVnssI2Jtv1PXhWYLrLNgJsBszAzoyalmBGpF7gCFuSFBBfHIZrsj%0Avyg3H5x0/fyv7zLNvhsu+JcEEEJwaRhjy8xOGIqAgIGwbZsYArMxgohqElVdNrFtW27i6d07d+/c%0AX54c3X/w6O6D+xziarW6Wl0XbCRYr9ciQhgC53ZBWvoYqSoQgppi5i91tIQh+xP2P5OgNqLPK46F%0A2nM1TZmKLLVv5fYNBwPYjsN6u/GuV6GJju7p6JtmBppzxvE2U2Qua+Y/FIZ4i8t1Tgz14nrNHg+v%0AF5OjR+5+garWNL0ZIQEixhgrtJCIrNdrM0vJU+1GMwsExkwleDYfGwAAIWiWPvVdAMDMqloLOZnZ%0Ao/5E1HQtYUimpFlxmgce5rty+lUAEUfR9Xp7eXn99s35s+ev3ry5ePrFqzevL5ByNN69LqIjqiQd%0ANeXC+JSSyIiIkYOZeWYhAyKT+4/EHfLmiG8JADyms7d2lXPiDCymWL/on6yl/hmzlmUhhNB0leUy%0AZONV1VANm0CAMXITA6IFgmQqqsenJ48ePTo9PW2XC0+nH4YBKSBAVeNgVy7c5JlWtMI6/j0iBF9C%0A3KG64PRx02Vy8/49Qq+E5cEiFZWUNHn6wTQOvyyZGmF2ZXnOJyERmjOxkOs8rEhEq/51yiyvZjj4%0AWsyJGxEzkEzxiQHkLAhCHIYhYvREnRhjv91cX1+/ePHi2bNnH374ofvG6vNvTlz5Vfem4ibj2FuP%0A6d8bClgOiPiTaz6b3e7W3Xvm3lHhduvfbOYG3hvqHme5+WSfTGZGQDDyBPXNpl+vt69fvzm7OH/6%0A4uXTp0/fnp2v19vtMAR0/+eIKZEqlwxhNgiNqmo/6tCn7XbYbDbdkr0OU0SGwTggUL6eAFJROBzk%0AyUSTCRHmmkrJ6P6I2C46ZIqp68dhO/Qenk39mNJgom8vLw4Wy8jYtW3XdRRIRJKKqDJYER1mmpUb%0AApBxTGk0M4fvQ8RZegymJNtxGFVcLrrBjIjjmCvY+zSOKpSSqnITc/EDNwWfIKSUexeHEGFWtFaR%0AGzhHlTPOlpkxUtNErwWysh9VVRXc1sWp96+zNTOyqlghIjMgkkM8VLdRTWvMW94Qiyffnc01ZGrF%0ACa2uLFpOM9qjn6wEF715hzDnPOQ2ksbZvxPplpHkysAbAFT1vQiAakRo2RfuLyIC17xdSSXPEZnt%0ARCOaHgtZvO0b5OVX1xH9Q8jMBCYc7DwSHwhOOi4CQw005CiLzaaifLEBZLemIkCF66qqpNXhAZjZ%0AKLLarK+uri4WizunR45fMJ8ccvUpo/s6zbinP6fN78/k3Hzayab76mN+WdVa5iqLz9vsGv+5ANBh%0ALlbMZwtbzVfj9BCo8zijLs2x1Rt8zGb3v2OcX+vr9v6/ex7L06b5LAOuy/wlb9olvB2R6tqha60M%0AqJ42QIgKhoBaPxxmVwID4q4jdW6aUm5ukhtYV6KCmwYw7gyvjipfrAb1IfsaKRDkvIx6c1VMGUrY%0Ariw3wo58rE8yVw7ekRg5/eylUrNeenOHyMwAVpkBX9mM2qsuUTfX/Pmu2FURgLP0yzqSGhSswRyY%0AWcJ5TmZZTiXfpYxhktY7Uw03jkpd+dd3KB1WdYlKSLdfOLlL0LuQ7zomSnLTOI7j9fX11dXVer12%0Ah8wOtRsBgRUsZU/DYyIrus0ebc/GP0245PpEgJLEQfmabCEQ7WBIlyXwNZ3a1YCZaGHjWUfASuw2%0AJYNYzvGB3D2paEropa8O1g7oA8jtUFXA0ECyJcAcQ8gVpPMdz8wAqszOcs0sJb2+Wp+dXbQHh4/e%0AW4tIg+jyHQBczRjHYRwTQiIity3dhZkTWvN+hFtX0wu2y5f6PuUqNQq1AwJIykXr+UYA7+9aooQ7%0A1nV+e/k0MfVhVFLPD59tqLlBUvcL3EbPt56/+XFfUxJRgaq69fxsoiYB58ptvcxT0LfboTa/zK60%0A2jEq2+rm+TkuMWVmK2VLDwRQPaG+pJgJAITQtM2i6zoMOcq4w0NmoPTV/oK8ILk4dLvdrteb1Wqz%0AXm08ix5J3T/DzLFpDHjcKpYF848lYADwIBOJlv5cWKwYZ1nAOdPFCMFL3gBy7xuEyYuEBDtLX/xH%0A7gphBEZABCkti/JnSob+8nFZyeszM0Ikg1znl8QANpvN5eXl1dVVaJvDw0PXw5MYIvqGhdIUDWDP%0A375vvOwR0vyv/v/5LWaWOxQ7u/dixQqZg7MuCPO+0pNVjvjP/+k/NsTUp3H0HiKGSqrikaUYggKI%0Ajm4L+CvcTYIlB4A4Y3KEGH1O3UnjxGqaRNSNHJwO3/+KyIgZe8R3dEoDGKV+IKK2aRoODTXjMIiM%0Aq9UqjcNisTg9Pf7hD3/4rW9968GDB03TjOMIkBARyarT+VYOPp/QuplvzvtcusNMGORbzAzAbnCH%0Asrq37/t3SRRARN2xfvfCv3tjm9v5E6ggACLWrGD/6zBuN+v+6mp1cXX57Onzp69efPHFsydPn12t%0AN6s0dsvjZnmAbQuxaZYHzXLZtIvQtr64kpImGdfDgzt333/46O7x0cnBIZpShqvPJSbMDIYQaEi6%0ATePV9fpqu/7s2dOL1fVowm0T2g6JABCATJkQQDGEAEQ69L2MTkhjPwzrFakdHh42HNi0CbFtGwRY%0AhrBYtrFrY4xEsNmuNpsNER0cHBCSqm77fhh65tyJvtADOOBzn0bPben73gOn7vrq+36xWDx9+vSv%0A/uqvri8um6Y5vXe/4fD555//5V/8+Kd//dcXb990XdfkRkoJEXNdB6GYpZT6vh+SIGIMLQVGZC2l%0AKYwUFy0RiamAVXhzERuGoXoZgRAQTXXUsXbptOKxM7MQmuoOr9RbS3/HIYkmtJktrQbFOyvDWClK%0ARVybnG+BrCaCMbPDV1Y1sUKeOH+93fq9TQpa6RoHABNGVKnwmd9S953N3LQ0A8/0WaopUg4SnlQo%0AoCESoMOME5FbGRX+CnLdhm8Tornhn5PCeb6jVVVsquNiDDrrOYS7lTB78trMKKsvFEIghlrKISII%0AwMzj0LuTsgnhG4/fW4Rw784pM49j3wRvlsNIVkAEOPfbLH2V0CZDsY7KzHgX/3ziCV/q17upmtRs%0Aurloh1mC3OxQy3y7BH7foeHMb6RZSvl8bO9SjxCnXKm9IX3NYy/863bcrpG280CBXITvOisWF0eR%0A/F8W/r3l7SmnMygCACkqACmKP9yKleg1lQjAwHsLVuBwXNbsxKLBLajdiGX52skzsxcG9mcWu3c6%0AJgHnWiOi+4Co4AvkeaD9nLIp73E+IXnSxIwUlYxmsD0yLU2BuzEQVEQ0RDb0HaoABHnDzir8ymgr%0A45qP37engnmaSRKpMSL2dF9Rh8ydfM045Z/MrVyY2QmVKc1+MEQk5pJqC/P+Ijv7DmcNKSjsTdF8%0AzvN4tJATolG+eY/A9nTBYo6TQRDLZdgxtEC42Wyu16sf/+SvP/7kydMXL9abHqkJ7cIADTmZO8dV%0AkpgBETlrzMVEWS7k5h3IJGAKReUoE25mDvJEMy+ZY4WJAViNnHuitNO8FPIwt34jkSEaRoDsogAA%0AKvz/5ufnMcycIAxIPDVoQEQuRVhgAKLE3BAyUtN0sWnASMYhjb2IAGqMwXsgNqExE0nJRJdNu1x2%0ATdMtDw4OD4+Xx0ff+s63P/z2t5q2vb6+fvXmdYyx6zoze/Hied8PCHx0dNS2bdW7crpBNtRh71s4%0Ah6y4UnIhIbKaLVKJBEDNeJbJWImt1CZOJ8sLyMz6vl+v1+vtJqUUY/TeFjU2UPuNuS40p+E5y917%0Aaf6VZu+aD3VXr663v0se5fM6ffKXSC7czTf2FBivON1selUdxz6lxGiIgb1xOojHOQBAFLB6zAsf%0AwKJrhUjMzBTrk1UhRj48PDw4PO66Djj3CtGZP65+7N5JL2fr0ygGTdM1cQihOTo6efb07eq6j6FR%0AwMYzArsGNMnYD/1m7AdDIEAVBTMGCJE0DSYKYIHZM8vMzFPY0HGw/FPQg8qIOEHD1CWbs011uNMK%0AtAQWvMmxwSApIFEMyEFTAgBvhMzMaGCoZNC2kcCaGNi/E3ndb5LIwdHh4eFhjHE7DtvtlmOgkRDY%0ACBEQFa1U+QFkmMabtIE5PWSivUpIs8vmHslsyYfahQiLL8djXPUd7tiwXQE2yU6tU2duAANCaCJy%0AQETv7ida9XLUmjbj5Q0IgMzBuzG5/ysvQx4ABQIiQ19Ccuw+MqIIqKDoRShu2CsYUZPGwSEOUBCY%0A0jiiARHeOTmVNF5dXZ1fXD1/8erpsxff/d73EXm5bK+vVVWHcfQkbaKaXwo5mQen0FmR9Dvq4JxJ%0AzYXfHiOG20zfioDlSfRfsodvni9ob+Wy3THAbYJw2oE2nakL6j+LyOp6s1qtNpv+/Ozi4uLi/Pz8%0A7du3V1dXm2F0K6rl4FU0TdMwEjdRLCGxmlEMIUnThs1m9fbi7enhwWYcjpcL6cXURIVjE4iJGYEG%0A9Q3DMTKAdl0TQjAdMUTiQIHBKI1jktTEiGhd14iI6LiILSOBykBghMMwXq5XTdO0gQ8PD07Hk5bD%0A0DQGIKrJ1EYcEwBGNUhi7bLdbtfbYfAa40XXNJG9vsUrOrx0WUREDZCJPfwbh83Wkl2dX716/urq%0A/Ori7OLo6EjHlGJy/kJEGVUfAAAY2IOQFEISEdWUAYZRzQS8gSeISBpGETEKzCUVGTU7IVXHUXIG%0ARAwGBcJPM96balI1IARk36N5NdWrC61x4P5KDmgMaEiA6sUixIQIZAqqphMemJiKimcJEgb3biKi%0Al5l5RpOVqIhVu7e+qnjvcG433mYmYYk1YQ1T7P7JblposwiGw1/kCxCnzg25PA+QSEAdPmDSO9Gw%0ACJ6yObCWfwuAFamN5jFn9QZFdWDZJCYgy21UqzZTN1dBddqX1kkNERXNVDKnRwRTjkGGnhEDMwGo%0AaN/35+fnyxhfv31zcHCAMQgCR1ZVAjJ/A3qFD1uZQ5h1afZDwBCRPZM2Z5FN9S9zQwVuOW5Bh765%0Agla6cO0eXt2tk+6+y47qG+evnr/P9Ja3zx6vBEDGUgIjVnF33m3Y043c2lKjmDIDR0Sj2qcKdsJr%0AXow3+/ZCJ1Yq0mu33aqk2ixIUiewTgJRRbmr2rovF5gJqnkyaR4FAgBasbHnX5jz9FyeYk4zdqZR%0AtioQoftPoRrMfq/7Jw0MDREUnUPBvNkmTZX6wDWYZorIPjRVBZrl96KjLeQJNjPP8kXIcIAZxoIM%0Aalhw1r06D9odDZgHkuPRjoGfSx/9PlCD7JEoVisU9cczyurgEYCREExNzEzG5DyfiCxXIZib4plc%0AfUqNoPgWJ30RIak4JGoIgYnnVOcmvc+cnzVGmC0NTFtpyrIkr/7IN0zrazPruqJQGYCpYKYZr+ww%0ALNAOrvBmikU0IEASAzCHaLAmBu/xd/b24uLi6vLyst+OAOS+wjGJedMccQshh518i6gJWN5Bhnn8%0ACp6mnxceb2PglaLcEeutPouGCVZbGPjW8d2KhEQKgAWlnyz7WWzG6yqxzpkLIZuZea4hUdY5MSt4%0ALkyja7wgIioI2fENaKAE6rsDDCAXB4GIBEJGSmaaBBRFZLPZXF6eLw8X11cXKQ2xOVqtRFNSxMgs%0A40hAaRgBNaU0pj4IcbtARB1GESFgIgoYlLLtkYt+s3CzmaPBfS7T/t2dXhWYujNUllj8ywywIyAq%0A2o6ZgToMBoAaeWjQHE1jx0adLeLES2nH0LVJ7cX59fNx7p+vCuzelSXGvQ+/dOsxZ61uq1fA6sVi%0AISLFZFVXyIgIm8AhlLQ67wOS2WAt1amvRkRCJmS3lt2MAu9rtWhjw8ysxaipIpgmGCqw3S5WLuKW%0AAHAMKcn64cP79x+8eX1BFmJonz19udn0KWmMmoaBGTWJiaIasBEAoomOImIaAEBTAlBuAoFn/Jkn%0AzyITIwQmyH5Pxdysa+pr5QP2gKVbiJrr/13JAVMTTSDkWpy6/80SIiQVM+NAagI515JEJDaRAUUE%0AiYAoxphExmH79u1rkfFqvdr02+PtKREtFgfIOdfS15ry1M34XjFiiciVL9uhrjqlzr8zeryVPGIn%0Ag7Ber33ZPAg2d0h4eMRsrBEk2K0c+MN//s+IyBSTpJTEzAgDM5thCOguKi8/8NlUUEmCM4RJKthr%0AzIxoHuydI+PNvVx1YcpOoFkaHflPKSUTIAoNExGhmmhCNObm/Pz86upqTOk3f/jDf/gP/+E/+kf/%0A6MNvfBhjvL6+TmkYU++qZuWeADuehkq+e1FafIdpCrft81/7uPVR83WBr80L8uLO0saq1mulmt/B%0AG9br/vWbN89fvnj+6uXz5y/Pri45NIvYHp7e4WaRmDU2y9NTi208OBgliSGZxhC0H4f1xoa0ODh8%0AcHr3g/ce3Tk6lLFXE1RdLNq2CRyDGA6aTFFBN0N/trl+dfbm1eVZb9YdHXOMzIzAKSVTJER3yopI%0A3/dpVHfdjeMoKemYIuNB2xy17cP7995/+Oh4uThquqPDZdM0bdOQ2Wa7STKa6eHh8uDgoN+uV6sV%0AqIQQjpeL2LWEoe97r/jdDL2UzJiUUtM0gblpmtQPwzCsVqtPP/30lz//xfX19cN79z/84Btd1716%0A8fInf/kXf/d3fzds1m3bkrtLHaUJUcD6vk+mnsqSkqo6dErGpXDKdy+2rwUyEGZNK+PSM7ky4dUE%0Abk0DQAYxRfa+QFbrN0pEsdb0GqGlNI4jiIIJWe4hkYlHSvvLcojp6D1+PLxZLSUwQwfI4FqFXrlH%0Apbq6028S8zw46UckhuIDmrO5OYXPj/q0ukN3nr9rdauZoFTAqnnuosf8obo5d40TKokS9a6s5+Xw%0Ar+dOleHRPvQOlJTdetRxOlnnnKPdC8ZxbGNUEQ9PM8Kjew9ODo8ePHjw4MEDJGDGGINqCogeDyyq%0ApafCExjQLDzuT3YwsyyEio65g7W4u0a7A96ZmXrNfLb1S23UvW5AsLu4e5Nz841fxk7R0yl50vDK%0ALXbD4KwHzdouabZxACC7I0v4CaXQ6XxNYeYvsBpc3f00LMEonFm/Hg6t1+zQm3fXmCIzAKWsoVwp%0ABgIIZgJADAy71q+Hf3eqQ+vsFcXXW/3mjalWr3ejNytIhhlbBQHKFigi2bBoujRNcsUCACLHrStQ%0A0kRgxIyEBpgdCQiuQ01R4vpMQw/mSk47zEau8zQzBMt2uKtu7gNALN63+RqVt4GXqe0tn68LIyY3%0AYkRc/zARglwXam6+zUNYPnVcm3zOan1L+oybTIG40gkDKgIF1hp5pskNN99HMNuJDAhY3Pu3HbMv%0AyiYyYnYbZpSWHPnxWDmAV9giIAQAAkAVE0uI2Lbt5fXV+dnl81cv//Inf/30xYvr1caIYrMk5m1K%0ABqTGhlxTChARabZhDXd2H6HsFo7VT9vbjzP9KqMEFc5U1pHBzJ2UWMkMkVnLDr7BP/fZSvZesan6%0ALcGjLGRauvShSmDumgYV0CxwWDRtjLGNXeAAamkcU0pmApA4EBIApIiBSdOYUt9HhINu4QPouu7O%0Avbs//O3f+tHv/u69+/cvr6/Ozs5ijMfHxymlzWa72Ww4NAcHBweHi6ZpuJnKU8vnkOdYmVlG5CpG%0AVM3ZBNghoZtydi4o92gMkfcEq+/iYRiur6+3262INE2zWCwc9wRrxm/hY7uLeIto2D/oK9rR4+5G%0Au+WCsgW/5CE3j8KBoaIrA8D19fXbt+ebzcb7s0bGGLscfTHxsvYaERTwXDYqfu88SPcNNU3jItvD%0ApzHGk5OT2DZMrfPPPOjZfp/C0fMkCPJXZwwXMEawEJr1ut9u0nYzDkMS08jBQAlw2Gxk6E1GDkCE%0ABiJjAhOQZCiaDMm6JsboucronihmAsbKchQ8oxBjjDGypw0ykiG49YsApsoYENUR7Zz8wIwYQTR5%0AVnNgMBHBZIpMTjAmSkQBjNBaZgIV0aZpkEl0HFOKDcemoRgoNt1yQSFsh/7g4GiUxMBO+fCl1u90%0AZtZcbR6hdJ/nXFhjKXJU1eBl7ojo1nbVCzPRGN0M3NfD3XUpvyR70vZWGsirg3Bvw1QysmKDmfej%0Am+mgWJ5Wv7YiM9VdjbO0XsYARqVCmFRBTNAzzhsgIjDst9vzs7PXr1+/efNm/NbYtBFmnOKmI+q2%0AveS0m+Ngt37UzRv3eNN08ZcZrb/aMWdnXzKeubid6QrZanIDONOHWdM0p6enFMPR0ckHQy9KonZ+%0AvVon3ZolJBUwVr9xSBodapmJQrO+3uDV1dXV1TCOHAOajENvM3NFRYuXGh0ZwotsPWHEUhpFiAKq%0A+S/AjZkZITDF6EDKTSZ5UdlsNpvNFV9dnl9cnV4tYlhQ1HKQd2MShZLFURI5YMoK1nFIo/ct8N3C%0A5GnXyESeHBWQROT8/Pzy8vLy8jL1gxUwBrdg3ZHWti0CbLfbEtvwTksOzDxBU2puQ61+FwCoQlWt%0AcFYNRYRuZ9X9UpevKEAZ8iLrbaWCF2fNVNSh6J1/iVJGJJ2oxTsBVg6w84pK6hl4wj2HAGDFBVhq%0ADSulEdpuReIOBc7OZPMJZ7/WcqbbDKc65jrIPdUKywHFUKkfUnWI+UPq/Mxvz3MCZrDfMGN6RZ5A%0AMzMkyoXLmWFhrrDanQHbtdjns1ENhIm/IQKiml5fX3dNODs7vLx7GgM3Ie86IwwF+9a5F8xmF6cn%0AI2SDx5TyGIhy8OfGx01zCxOX21HT51M3Z4PTXTfX/R3Pv3Vy9i5418/lFNYv37vsS5h5sRrm0MHT%0AGBxRzmYaz1wOzvfIlx9zybKnjL5Ddsw8O3R7zGSuvH79AxENLENkq+ENkYSzgHY+4/U1muc3R2er%0Au6fWnrkDGsmt1lyYYAZAZM5mkXOOMgoYGmnZ2oXWWcAgN9l1x3Y2jgEAPS8W4QaPAdipZgSogWFE%0AKw4OHyp47KL8AOZ6idvABqppGCV7IXfiPBxzs4zKe3MqoIH5JqJiwjFVdcXdXtnRPKtmtV2zZE/p%0Ar5zBdqHgvmRV6+1762klAJ4vmNOeryCggpoJEYvpdru9vDo/Ozt7+/btZrMxsxBDjTeowqgCpSAQ%0AvXij4OTj7O0uJMC0ku6c3e3t7jkR7hGkzxJ5GYqvfOaMiDOAQ839CfItU3bPfEoxUzEigkfioSQh%0AAUBupIhliZGIOASKAZgM1VCx9IUkIrTsfQYwCwxeAxyCyphSIlRItt2u16ur9dVlP2xUtY1Nt2hc%0AtXAQTQAQ0xCzoeU9JlzWW2YOiIieH7FHCDPOJgBos1z6vQmc/1AXotw+r7yejpte7PrSX4PnfMlR%0An1atwXeNf3bKh/h1X1G1Aiz+2Sqt5umuiAiafIGZeULXmyaQAWxeXGyloKwCx/gzQwhd17VtyzHU%0A3uLz1dl9LFa6hWy25XPMFAJx07btEizKyKvN9urqajjfypg4kCf+ICIjIYJDBRMxQemiyxQCHSwW%0Abdu4FiMpE7GhWsHHEnBUVIqx8U6jROR9y5hZGQNZZIe4ccJAjwmpKqKhmiAwAKKJat6KmlsxV+7n%0AHy6iIZR2JDky7HM7AVBTSZrKerIpACjyfCnnUpiIUslJxMzoJ8ux0sDN/GcAEJHgDYF8FXXWehcA%0ATKdQUj1ce1bV/8//+r8CgAoMGTRRvW2xp1U4yJjoCACBmIiSZtFCMzryTAAsGqpINr0qr5zvAWdt%0ANc3AqakOLzYNAHgKMwMSUcOBCFCtaZuzi/Pz8/Pr6+sPP/rwN3/zN3/0ox/91g9/a3mwuL6+HseN%0A6OiWDhGV8QPkzI39TWhm79qC79rDt+xkv/5Xt35vKprzF73r+vpvdoB5qGFXwfU8B699FRE1ijEe%0AHh/FZXc83h1UxsHWff/pF0+xF9V+SAJN24MtmrYfhyFpCKGJkQyGzXjx5m1Qffzo8Q+//w8+fP8D%0AG4fV9ZWJHi0XTeTYNttBRzfpGHuRs8310xcvP3nx9Go9CKOOquPIHBEF1VQkcuPmFqipQEppSL2Z%0ASUoy9DAMQfUgLh6cnD68e2/ZxJPu4PTkaBGbGAhVrrdrTSMzHx0fHhwe9tv15cW5JWnb9ni5MMI0%0A6pD6zWYzDIM3GfLJUdXlcumlOwy47ocXL1785Md/+ckvfiki3/72t7/zne/EQJ9//vmP/+J///zz%0Az2v4d7vd6pj7yw2ShnFMU2evyTFohm3bFN9krpNnZo5kZg6nPIwOU27V41V24lgZgevE2YSTycau%0A5r3vPlUdVVCNCcjQeIL4y8RQmJeV8K845hbw3McmMPU+qnsQZ3TlgJbzikQ/avLPHpVGDpUaq0S0%0AEsSuD6mei3oB7HrcqtpUJ8r51Wij2eT7qK9w1LHK9+YqVH0FWQHGQNSZ093zvBXB1AJS3WV7x97H%0AThM4D9khAE41b5FYJOXIm2kXmjbE48OjBw8eHBwcLBaLpg2SRjBlCGbVmPd0cwdszEU0cxTfStJ5%0AGKX96a3eyTpUp4U9ZoK3Gb0TNZaH3frYL/9TOa+3Xvauu3iyHHcuexdjpMwECaAqKgBQ4nhGiDj3%0A389X8xahcFNVm/mRXWmAG76Y+ZEr68qDEBFKGp5NOK7TtAdoAIot6l/kMzBFtfcjh1ZzKKtgcmMl%0AFxgBQUYizwab2vzzM2QKiDcbA5s2oJUq0ByjM0ImpohlG3pNOqqpGRl4sx0o6dkIoGDkkAdIAsbA%0AAhYwQAEBIvViBhNHCEOYOENxzcw1S6mpZwVEwEF66xIgIhOBgQzjOAze7KeqKIbASEDofslKALVp%0AHVlmRiKiCkREgbGEf7PuVfhGxmuo3pAZauCcRexpO/skVYZRf9ZZUnrdfADmsPaVIZWlBwVEAIPg%0AkE9qgmgcA1F49uLF06dPn3z+xV/+1U83fQ8Ym8UBh0YRx0FGwVHMx4SlwdN8qPNvMUOzVBsB3NTl%0A9rhiuWBKLdypZvXkjmnyEDxrBti3qQ+pQE5Orl6byQIAEAUzRVADcP3QMR1UExF5PXDEjMvaNk0b%0AGyLKBZ7AainpKDomEyQAUGY6XMS2jWigNoJJFxtumGNomubw+Oh7v/Ebv/Wj33lw/5GZrVarlFLb%0ALNq2DSE6MKdj+zdNY4QOmhNCkNwWu2Iu4h5UeEVsgswNEHFneucHvoP5F/9v3X/gHGa73a5Wq+12%0Aa2Zt2y6Xyxr+rd0f7Eb4t6bLwJcw/HeEf+dyZG/Mtx9fzy00vZamKEL99svLy6ur1TAMIiMAECjH%0A2HVNjNF1qjrDADnlJjjORrXTiDxm0zQNEfmMNU1zeHh4dHQExCqQbCJCLGXA8+/lmtCdN2rJi1YM%0AoTWMCKBi11fbF69eP3v6fLVatV0TY2xigDSa9CojkhEBmpgqgjYhxq6LxG3bHh0ctl0EUDLIDUfM%0AkjnQwSjCYrCMLTEEbpo2MEXPHxTVlgMiGZIiCFEgUXVYRkgpKZOBgGLSMQgYgBTfDaKHsg3UCC0i%0AB8JIhmgxhraLhtAPGwOIDR8dn969e/fug/sPHj08PD5m5tC0k/5WPCSI6LFxmE2X/0qBA8RKHHXd%0AZ8zEVKEGLGvkQ0S2263H8INj0DmVVyqxCb4ll7t4q6uU0v/3//3/UjAzlGSj6/RAiEpETlJmppay%0Ausk8jkNtsVNHVm3dqgSoGpS2C5Wrqmb/nBmmpJi94qiaqkDyomVCNEMGJMYuNiEEkMQNX15eXl9d%0Arq+vHz9+/L3v/saPfud3f+8f/d69+3c3m01KWwMpcT4qaVc+0buumh3nPSJ+LVAWuG0//33s3i95%0A7Lvuqv9W6xdmQghn1q8WVHfAEKIZwqiSkg4qm/V4uVqdv36z6tNqTJebUZqITF3bbcbkWE0tB1Tr%0AN8P56zck9uE3vvFbP/zhh9/8YBy2m6sd63czalJRBCUcVd+ur5588fQXTz+7XPWJwIqtpZoQGdUC%0AN66VmmKSwbvsmlnabtJ2K6stjuNBbN+7c+8bD9+7f3z83p37d06Pu8DMiGqrzRWYhBgPDheLxWK7%0Aur5eXemYuq45OVgC09in7dCv+21KCQgDZqVHRBaLRSQOIaDa9Xr18S9++ZOf/OSLJ58h4g9/8zc/%0A+ugjM/nkk0/+/M/+9NmzZ6nfNk0DZv0wyDCamYka4TCOkpura9ajiquv62IIOVJNBMwNM5tzSwQT%0AFQURMZpaz/vFImM12FxegqhN2RBEmL2bkmQcx1z+p7mGkIzMnYc4tRLA3E9JzUzBRhXN6TquG2Nt%0AL1kqYqBCrcKudeQ/7xm7ZnYrDEYkrsFql+ceZnHvt5Uog3vggcg8XbkgeAFlr37WBfwyRFGvZlax%0AsUruCtwPAK7vOv3PZRXOvIwAYOQfbjTTRQwBJCN2Um5mdMumu3XbmpmDvhjMkGCMzJFy0ERGdveB%0AaEBuYzw5PXr//ffu3z09PjpcdAFVECHMMHIg+1sRwD2yRV+8kdtMRSlUbzSNBVC4wijvqU0q9WZ/%0AgeEOA6lc5aYS9CWMce+4oVHdftzK9/as3688HFAiv2luNhfrd//87GOzVJrH2W87simQrd8pXWgm%0A7HYiLRlAa4oYQJVx5ZppTtiqyL+R/Fxl1o0h4dwvkKN2bq8CYi7cdAMDbKe+yHJg18CEEKm0V0HI%0AtEvedwTYdyAxM0UgKnWwCpDrhElBEZijIRJoRuX1HYTcABpCUDOEaLmQHgwIyQKwmpAFBSNgNcAp%0A+at+kY9XVXNlgWaXvUkGUDBV8w4RzCZSoFbXXvrr65tUA5ExMnFSQcPcUanCGghi7R+JgJBjv97C%0AoCL5eeJQ5kh179O0S+aGRGU78A4ih2n5sl5U79XcOA2yQw68xBpttqM1164GABDvX0KsqiL65Isn%0An33+9OMnn/3dz34xJgFquuUBhUYNUtKtQlJSb28cGIjEzHLRbm56bADmLfPMzBIiznMJ5urTnOxx%0AInQA15cnL4YbdpXmXbuuEWAG97Eiugjw8sX5zsKZG9QzNt0C84Z/RoYIqskBnBEhgIEKMbeRmxAB%0AIGBJOdQ0jMOY+uQ1CKAh0mEX27ZhJNORFTgyx0CBmbk5WHzrOx/99u/+9nvvP+aG1+vNer0OFBdd%0At+g6Nbter/yTmqbBwE6ZzDVDPvu+EbP1W2eyqhBl9nji819GMMUrvYsA5waLlYjOdru9vr7u+x4A%0Auq5zT6sXzc6tX9w3Wfd7Q9xyvAP7aj4Y+Do67de2fnHmdtFZqYKqXlxcXF5ej+OY4weamLltIzOn%0AlLRUcvnMeNBlz/pFxKYciFjTxY+Ojg4ODhTQkgm4byKXZ0vhPwDZGJu3/qqjNbOkytwaMij1W3n5%0A4vUvfv7x3/z1T1+9fIEEzBwbJB3HtIWUCBRBSAERA2OMXdOEtmmWy+7k8KhbNN4BeBjGJkpKaUiD%0AJUUyRpYAiIEImGMIxBzY1wSsicGIEVHFFJSAIufQoIhoZMeu6VNPA48kY073qKujEQjB2qZtAkf2%0AHcohUj+OSQY1Ozg4ePjo0Te+8Y1H7z++9+B+u1iYGXOc9KtdpQUx7p1Ez7su8wk3qB1K3iVizdvN%0AMKsi4nG+0HWde6Gyn6wYwDYDL3UcLL+HmWuKrLutKUMT7NTrurT0X/d2HUz+p2msexfc+j11PHuE%0APmmrTkaAREFU2SwHQ4jcghr7/uLiwsGcvAI+hCBqqmK5En1/ADf35K1bvTKFuQD76v38VcfXUR/n%0Ab/nyseEsTbTeVT3NlezMzIDNzBBEZBBNIoFHYO7evO3aNvLGGXFQ02TAELJ4ygw6hEBoyaDv+9V6%0A3SJ7KMAB1ycV0GvaVL3NgImKjgpMIYQYRERUTA0yGDtyKfRyyQEAIIkQre/7NCKioys7gnxKaWSk%0ARMikqh7mSSkNw7YoOpZSSqYRGTlLSp711zWznJIN6H6fy8vLi4sLb9/n/XXNbBgGLxvebreWRuby%0ArF05UaxWKWQ8lRt4118oPXuZOelok4qchfx8y1gxg2mmWlXFGXZBF/It2eACRkITqxEczdmFcynq%0Asc16HorLvOaV6a6ZZzmofTu51vN7u/5WusXZ7O1xgMpe5uS6R+S30v/eX+tDqgI6Z3fzjfyuYzYz%0AAF9V+7r3pXM5usPlSxc3AwNiHwIamYGYrbfD5fXq/OpyuVwsFm3LEUxg973ezcPr/mA21XP5uv+N%0AxQWdh7A7q/mHr23E3vzYvU/eeey76eFLTctbDoVbMq5/vcOKK0f1K574dWSW1Y23m9q9s+7vfsju%0ANfnnPZ0YZ/9+yUpVmqtejGkr+ULMmoFxMcWhbp/sFt8ZKmIG3CvuJ0IP0GEOEXsPJHaFHjJmHnu4%0AryAP+eCs2NJZDJfvmMbhoFYuDUrkc8+ams9t9iupmoiNKYdf/O4S6TWz7Xa72m769WZUAdFcmsvZ%0ATRaaJoP8YU6TLRjZZGYecieb9Ps6gbBL5F9HE7i5Sb/O9fNvf9c1MFO1y8NdpJCA9f14vVpdXF9d%0Ar1YKhiEisSGrecEwF9MUPC0CbtBnOTm94ia/rX+qnHbOyb1QqO64OmG3fpY/Y4+r13mYn9/nY7sP%0A2Zs3AaOCl8kqjKRY4v0ggOp/LjoLJeUgiOz9VdVRcCAhxQAbvry8PDs7W6/X3XLpCUcpyTCOMUYo%0A2EK+BLhXdTgb4a1sYS7+3pUmcOvHQhFzNiuMKpx2n1ar/vB1nv+f5fgv8a69iGv9IimNvucn64Tf%0AZM573BuKOjdXwOq9aobAMwrcf3tOdpg9DXMBtmsVqpoQCIwQrWqJHrZFayy2iMAIhuapSoGRmSNj%0A5NDFpmva5aI7XHRt23jz64g0pDQiEqoyGc63T4l3pj6ZuZVLaOQ1pwTIRNi4a8+jmHUX92PTb/oh%0AjZsxJU9gRFAzLDGGJnCMMTISYYgkZt55mIjatj0+Pr53797du3ePDg5DE73gcT7zcNs+na/FPux5%0AOV9RSH3rqRbw7nKZrxozB2+7VAMCdUftvVhVU0IkC5H+7R/8GwPwrwUlRQPYyYlRVQOx4uAchr6G%0AqnJqeH7LRG1FKE+HP68wtHyu/lLCwoS1c6YBGDAaETESAIzjGELYXF/3fX91ddW1y+Oj029+86Pf%0A+73f++ZH3xyGQXUwEFUpCWYEYEUq7/Cavc3pIvBdYQqcHTtf9Ctu8K8pCGdbaP/6ylgnLWF2yTwR%0A1H2o+WduVFVMx3HskySR9Tatt9vPPvvizcX1m8vr52/OtW3ichm6A2wCO4Ja01iSYUjjtu9ic3L3%0A+Dvf/Ob9+3dR1II1MXZNjIxAtHFUJQQDSKoX6+tPnz37+Onn5+v1ABqaNnYxqY0qokZmwbxIgBQM%0ATBAxow5sN8umvVqvMelh0x0tlvfv3Ll3cnxyeHRyfBgZGYkR1tcrMOm6jhkZYewHNbE0AsBysQgh%0ADKOs++0wDojopcWWxACoZLINw7C+Xr158+bnP//5xx9/fHl2vlwsfvjDH969e/fi7O3PfvazP/+P%0A/+HNmzeEdnh42LbtOI4yjD69Arbp10k1JXXkfUQkjrHABg5DUlVHm/BEjO3Qi8ioQkQcmoAoJcev%0AWtEericiotBwdLewmwFUknwjMSIOkry+CMwQgIkJFDG4gzkDopoBIkkOhHqs2JOcmUgxF0s7DeFt%0ApilAwax1NXePRJ3eblOenA4lV9SQ9y/2Ju211N/MPPzLIRAzmmPWZPjrmiriO26eOZL95ZCTf5jZ%0A68yrF5BmDVrq5xiA6eRqJiIyj3h70R8iooKpakrJRGoJyvRFtjMzN7fkdKWHIxAAAUwcRReRAhho%0ATvJ0aJZ7d04OFt1Btzg6XDaECIpWrVyeYiGA3p0z89Ub2icWtamGf7Gg9YBhjWMDzPgq7PI6clAa%0ArVwXbqw4TIz9nRhUc23jhrTb45Vf5l+g20juSw6sqWZ5oPX/BBNRF7PLU1HmULIzp8/ek+v4q3Zl%0AhiJpPgk7X2pQUd9slvdZ0NHnhet1lMSzgnSfplxm/47kZyp1zF5iUV1vede4nM3Wq1u/VgPRVCUI%0AgCYhZHTL1QBLeUXebrU3UHYAOhKssu3IIHPIehPTqcbVZvWuppOTDUvfm5sH7CepAZQtj94d0dnI%0AmETEJM/kUEK+7tDcbDarzXrY9mKKBhxDCIFiCCFwDLFte0noIfGSOUJAgQm94xoTIgKTx/04BGdQ%0AldsQM/GOt8JmkPiVJG5qF3DbMRfgE/mh49jn8K+XTueIBxpMOwcNASyA+yAYMfCQ0vn5xU//5m8+%0A+ezz5y9evT2/oNAShxAXpjAmIQyblBJGBSXEECMSFBWOgQzco42gUvitJUKsRRlzLWhiyEUxzRwg%0AlUCLWqGiwhx0JwicJ8H83inDORIzsfc1lDIzsx2akaKLlwLA4dfIEMFMvH8umiFCDCFSBPApQkAV%0AlSEl0aSaxJJaCoxN4MjERAFBRYaUiEjMcYbp/sN73/v+97/1nW8fnR6llC6uLoY0Nl3bdZ1iTjtq%0AmsY7xGIxb3AypUqxkycceegbdgIVMPHPfeK5ldmCZ66WDUKT1Z0r3vu+X61Wnont4V9vzqS56XGm%0AutuSn7/qoHeS97tI/dbDSpLM/nn3lczOY7Fy5w5ul/Ve4l5xdtGEQ4gx87GaBuK3KBAhsqmrH5Xb%0AZJS7EACgBsyXy+VyuXRYdYdin/NtnDwOCgC8Y3Kr6uBSb1QBC8TBjNOoz569+vGP/+p/+9/+9PMn%0AT3JLqi40oDKOpkMkC5GbQJGpCaFr2hhDE2LbxZPDo6YJZmZGSQXYTBWjNjFmvZ+zPuk9Psc0iAgC%0AE2nTNIGcmQUiYo5tiDHGPo1N5LIWNqQRDaA1QYjE7FEmy3XRZtbFEEKIjCEwBkwioiMxd4vFgwcP%0Avvsb3/voo49O7t5pmsYQUkpIYU+rpNx0/EaoI3vHKkAH7RFS3ftVSPll87963DcnP1vB3akbY05M%0AdeGJ6A//8e8DgBcEApCSeR90m8V+1SaRn9KoGeQZb1i/7/TP5c/aiXpNBXJ1YJXJuruXQBHJ2/dJ%0AkhDCdnWtqpeXlx4zfPj4vX/yf/v97//g+yqSbESycRzc+s0NKksy4vzzb8on3E1Jr6OqX3fzrv8s%0A1u/eunzl9XuHJ8jNr6yEUi1hwJBSUrCU0mYYx3HcbtN6u/3i6fO3l6uXr88+ffYMumV3dBgXy9gt%0ABIyYF12nY+pH1SRNjAdN99EH33j04EEXm0XXMEATOYAZogIjafCqBdVNv3326vXTly/c+qWmbRed%0AGKQ0AlAkYGgCUamMFyLyFqaWxpbD9fW1bIcuxI7CvZOT+3fu3j05vX/vTtOEEELDYbNam2i3aBy+%0AwsyIUTbjOI6HBwdN227G1Pf9MAzVBQCiUrYNEW2326uLyxcvXvz85z///NMnV5eXR0dHP/zhD09O%0Ajt6+fvV3P/ubP//T/3h2dhYDHd+503Vd3/cyjJ573KdxO2yS6jhmaDEiCrH1opq+7/t+BIDlcnl4%0AeOgx7dVmPY7jICmE0LQLIhpVoIiuav16/gIzL5q2pmygQa1wdeu3T2O2fgsLbgIhBm8w6PWfHv8h%0AMSmZz1BKfJlIIBeRqqrNuMFNQTsXy/t/wpwye5NiqdRETJnJxfqdU7WvTggBDUSlSvGabQi7jicr%0AzgL3gFqxfpum8VvqJ8xV6vo/Zyv+TMdpTAoVhNDMRKXi1e/txNrV4Cu3sHMt5wzeDSsYhhhYwTS5%0AgApAzHx0dLRYtEfHB/fu3V203bzmavbhhIhW0pUR0Qp8Yt3pONvpXu0GJTUIAGyWzJY/St3GntBc%0ADScpPi/03ZuHuQTaYzh1QeeXzbTVm/P2FdbvrX9+l2o1RRR3Dyso0PNheDc9uEG3O8L4RgyqhiXn%0A1u/NHIGM9oQ7k5BHiFCtXwCYl9vQrLHwr2T9AmRYoCk3JBtQkxhFRC4TgLvoxzKmeiVZ3o87u49w%0AUqxxskWlzFjd724AzBtlWdEvPY+klL6bgBW02+kh9dd5+DepgqqI5Mxnr/sdk6P9QdH+a6rOZujX%0A6/VqvZaUrCSjtu7tAvA0pb7vszcxTEk9jh7MMZJX9jKFECgwlSYiPiQux5ww5qW/v5LqDzX2Xhjp%0ARIFea+zJz7mks1q/WGFPAQAsKFgIIakChVHSq1ev/+w//cWnTz5/c3Z+vd407QJjxxxTsiGlEJpN%0ASgJRDdgbldOsbA0Ei945Wb+qhJNeN//GeeUqlYbtAAAyK9XL9SszwFS8sWuAiYm4OGwQGw41zuMo%0AG3M68b3jPHxn25J5j7K8FdzVGKLnfEVPAUBM5h0QksIoNhgkYmhCaJrQNiHGQAYppW65SKbMEJp4%0A9/793/jNH/zm7/zWvUcPAfni+mpI0nTtcnFIzOOYHC64bVtuchLZOI486zzq2adu/RIDACLsiLlp%0A48y6DdY/1QvmXMWd71Vu7rFfb/w7t359HmrCGpbMu13m/KtZv/OR36T/W8Xl7pfelubjpeY3rF83%0AOuoMONt5+/bt+fl5LcYkUOIQo3doI5+iOjMKROTW79Stxsyc71XkZ2cdjpVtSKBQWyS6mHaWWFyi%0ACjPYMWfBquILntSIAlMLFofBnn7x6sd/8Vd/+h/+/IvPPhvHPsZ4dNgFUE0JbOwCxQYjU9fEGKhr%0A2oYDMzeRDw4O2pbJzMCSJFRBFSJtOSBjoOC96kSkTyn1fdpuNaWATAEXbRtjbNuFa7CFWsx0iGhe%0AlYWIgyRQMVJqmohEIqNIUkEKzAwmKYmosaiGRlElqWryiXrv/cc/+MEPvvHRh8vl0sxGSSLCsd2T%0AszmlFAGmvYzgxUczSNY80bP2jfVi2smtmHZQTf5l5uCxlD3dpTqwYaZWNk3zB7/334ZAiGxAajh6%0AhngOM5QnoKqowz+opKZpMFBKSZIQEXEmrwIjlmtI/EVp1EmHJcsyJn8hlpa807uw+LBV1YMXTKao%0AnrAzjqMhbcftZuiZ+eHj9/75v/hnv/u7PwohNB2L6JhGr1gukmNq6zDXCfZ2HCJ69KNO13yu4Mbe%0ARkSxqZcB3rAcbh43taX587/mYbve8drADWewwBPPzfImqKqCichmGPu+3/ay6YcXz1+9Orv84tWr%0AT58/h9i1y2V7cBjahpvACAQMomikSTBZE8Ppycnd05Ojg+VB10YiMCEVQQQM6vUkTAq4GYdXFxcv%0Az99uRDbjELvF8vioH92uQAaI3KG7881QFZEIvX7VKITrs7PN9QpUg+HhYnnn5PTO6fHde6cHi+Wi%0AbY665Wa9QgMFQXT7JxjoarUax3HZtiHGQXJUNsboFuM4jkkEDbyJW0ppu96cn5+/ePrsiyefbdbr%0A4+Pjf/APfuPo6OD68urvfvY3f/Xjv7y8PO+65vDwsG3jMGxlGAAsJUumm369HYY6503ThCZmTKZx%0AHMcxxrBcHi4WC2fW6+1qHEcM4XDREUdEHFVSSpK0Ju2oTR50H7PvJodsIYMmNk63o4oXS/tuR8Tg%0A1g4iAhgaEXmstQT+yPOiBcyjYVIQ+QByGxUpuA5WQFcrMVc74FZ6znpGyZTO2nYRUXWETn7JG7rb%0ABPpFISCzz0CSBACubup8q5b6YQO3ehUgq2sO8ueFHtOAdxldVtBLAhjPClpNc8NEhazDaUlZTyl5%0AslB9lNr0zLpnCxeeaQA+gwheteduHTCxwRxL0VIKgER2cLCMDS+7xcN79w4PFgYjAIukgHsxARPJ%0A8wy5rhuTGcyAxBCxaJy5q8DELsqn7TKEKQJjYDPwYSckyDqQ3eKPs7LY8+mtz/ew+Q4nvM27X9/l%0AdLT/h5l1t3fczmLxRlrz9IT8lxKKJIcIno/QsmGWrRFErChEhalO1poqVMik6Yn5OfmsTeaMYY5Q%0AaR28IzAjokMW7YuVPAMAACbTwu1av1AnDa02k3DpOnUHrSyhljhMgs83u2htEuE3ODgQmDd5nYLA%0AkKOQRmAqYjPDVVURefT9NKu3B/Z2L+CljzSbNEf+mxu6dbZrLFFVR0maxLynCBEajCIoGQ7QK2JU%0A9Wq9ury87Pu+H4btdtunUQbBwE3TNI73c7DkJnpcV8zUe1bTZDAwYowxemQMTBE8DkzFpwYAwETE%0AufT3Ruy3ssGv1AHKwoCZeW26FcqoqyOgxcyF3NLWM7XDrHlHzsoJgBBDVAAzXG3WXzx7/h/+4589%0Affbi8notitwuITRqmJIZEoV2UFNsAIiDesq6gteHT0RVRIN65SST7xEf4Q5eo5aMHiJiDtUqAJ5S%0ADErcd8YWjObpGgZkJgGAOSKgqTGBs3fH7xQp/eqz2p6bgEwwaeTwLb49EA0IzERCCG2IDUfX7gzJ%0AQJPzcxCxlDuQgbUcu645XHRN04iYgLXLhZgedQ0Fjl3z7e9++zd+8A/u3b/fdcvVZm2Gi4OjpmkB%0AIKVcCBpCcOsXEVTVswYyYcysX0At0a3imrTbAZP3olt72mklBirF0jATyg585TGArusWi4Vbd+6D%0Anl+8+95fOfZbSXeXqX71RqhR7hpGqt7DrITMzs9ZRI55EInI2dnZ2dmZY+iGENAEkUo6mLrOWRBw%0ATTzDxYAoT1dKSRWYA1Fomg6AVIEoOFRY27Y5D6LKxN00ciJ31RJO36tZ0hKpmYo3bGYwlkTPnj7/%0A67/86z/7D3/22ccfj+O46Lqjg7YJoGNSGEPAg0VYLprIFJC6rnNJEQm6JkY2Nvf6jZKSpARobQgY%0AkIEVVSR5t5dx6FFSCNSGBQZeNG0IoWna6rlDBATP/kUw8sY/ydvFmQGyakK00AYdLWCMMTreG4CK%0AkMXAjGLKjEcnp4vF4sMPP/z+97//4L1HXdd5mA0AQtPdJAPNrA8cQRCKhK7bYY+u9n7eZbM7Wp9r%0Anv7zhHA4vXhmNU1SCuBf/De/BwAGJCqqMhqYgYIRBsAc+VRLkoQAiclM27Ylyonj1WFcHVHuBaz0%0AaoqT14GLSoHVkNsx6+uYCVBNybyISM08kSQTX99vzs/PAeD999//l3/0h//kn/z+wcHBwWErMo5p%0A0DRClhy4l/k8aQC3zPJOlmAd/603IqLuVs/DVx17ivKvd9iu9Vv5AuxSxpxRArGKeN3vZhiHYRj6%0ANI7p9Zuz1+dXL968/eL5K2iaxcFBe3hMMRihgqGSgppiv9kOm57UuuXy0d27p4dHXWA2S2MfmcTI%0Ae9CrCAY25nEczq9Xr87ervrhYnV9eHTSHi77YRQRAGJi759RQdNz/wGkhgMCrC4vNuu1t2jvuu7o%0A6PDk5Oj+/bsnJydd150en6wuLzabjSY5Oj5o27brOpFxvV6PafSMDkUa+969QW2IiDgMwzAMBLhY%0ALheLBQB4xOD1i5dPnjx5++ZN13UfffTNk5OTNPa//Pjnn/zi59vt2tOeY6BhGFLv1bwkoOvtajsM%0AZbNR0wRk8ll1VaDruuXy0PGfHdQ6pQQcmEgNQTWZjuPo1u9M1chuo4aDG2ApJe85SQbeuAIRB0mb%0AzcY9lL7R3F5yT0xup1ms30wwZmaWTLPWxQQVLhhLN4bSJGlOUV9JilVvxhl5U0k/rrFf5wwVjK0S%0AZ04+NPCuUc5McFaZM990Vd+Ckj6JrrYWKMv5vqj6QX2ja05ckk3MjDB4MZjPsIcpmBlVRymYsbuO%0ApPnY4IZSAlOUL9sMRBkSi4ywdDplRDBou44Zj5aLx+8/PDxaioxd25mjlNsOwzHb5z/ZlpOdZjDV%0ACwY7zgu1WfbKbPXmkmZKJ6t/RUTYNSqtHrhzcvr2GxV6dU6+9PgVrN/bjxvRJLjxhMn6LdrVzXXc%0Aycyfcf4K1Ow37S16yWqGeuOe9bv3jbeY6nOXdLnGIHcSyn+aXV87TPrzK214lxUoJDqjnxnqRzVE%0AzEymnElfu4AUHPO5dJLzOBQZGJmME4xqFjRqYo4gOtbAL2Kup53WwmcXciqs4/aBmjc+0ll8fnI2%0AqQ7jmFICMxLL+ExJLDdwF9fzksr19fXl9ZUj/A+ejIPcLtvYtYvFYlGsXyBUZ1mmEQCZQgjI7JKo%0AaZrQOEghmFt4TG69ZP0HgctchSkQNGU+ww2y3zt2iC37tW6/UTOwtv9W2/kA8CwHoVq/AIY4pLQd%0AxqvV+vPPn/7pn//vL169WW+3FDqODXFUIr8SDMUMMCISgBTVyMtlDCEbTjXAIqlavzv2eSWqW2O/%0Ae15+v2nOfMzMrd8sgJDBLFBOsFRVRiPKuVSeFSWlRMVqtM2mp3kusfi8UgmeWO7m6oCCZIAVtJsA%0AQEESgHrtYhfiYtEeLQ+aJniLCu8oc7BcGqKBnty7++G3v/3g4cOjk9PBHE6sJQ6IKH0Ggm2apjtY%0ANk0DnuAwz4XctX73ZtLJ6Db6mbd7uSUCbMXLPI/9+g8e+63NmRz1qormav3+GrFf5L1GwThbmmlR%0AvvI5ezneMLd+bztfn1zHPI7j3PplZgLFyRfgKsd0ozqhInqLDNdJ/F4iatvWShKcR8ubpgFCUZhH%0AovdksWf03JBYWh18AEjYELbbjb54/vxv/upv/+Of/vknv/y4HzZN0yxa7homHbHFNrbLrlt0oY3M%0ACMyR0RCY0GKMTROYSFVMVSWZCrEnjxiIJRiz3zCZJSGDpmkWrl9R8M2VtTVUQrYCFIpEXuE7ikhK%0Ag+goMIgkGSEEV6sQ8eLiQmRsmma5OOiWi6YJQNg04fDw8Pj4+P1vfuPDDz88PT2lwFPvIo77szKb%0Aw8m1MZvJd10/v3H224wP36C9sAvUur9Ac6GrlhB4LmMxo15g5Wg6miYjUGAITAHJm6EgmvdE8e0N%0AUIXzzIaE7DwERAAyQkPzzBXMDnJEgpxkbQbqEAJIRIopq/JmhAwGyMBMERqOYUjjdujdHph/Uc0Y%0Aujl3uzO4d8yEze6Nc2UCAIB2Eu72nvmuV3wdpvD3OXZmYKawIpJmZ7JxaZaLiDGEJlDkEJhHT8Ed%0ARkADZbbgefgM7DUqm74/TClH8AgVAZKgqRuBju1PAAbERG2MXdNkNClHnFNQ9RpGdQlATmOumpMh%0AYmgDmoW2abtuNBh1ux77s+vL483hqh/6UQ6XwCEY4ZBGTSKqFBgI0yhAiEQCNqp1Dt9SbDAiGvtB%0AxqRq0HbeKSESY0EFrD5mZkaIRDSqDJIaDmaWXW3qlurkLsWc3BuJyJsAe05y0zQ5hqnqwluLl1dV%0AwUZV1JKeOim4Ru5U9fStqghW0aI5BAI7S4ygYO4a9xvnrlkrcjKrTW4agzm0IBbFBHKAGKRUm8Eu%0Are5Q/uxM/tfftUuHcwm9o9/fbkDuNdvYUbbm47HsTd95RZ3buWO73l7fyJDFHgCYqIERsThzMzMz%0ARmJiI/TcGbXcWZTcv2AKM6D7d+7BSe8HQIfNQDBBwOTd5AwAWUFEZLPpz6+uz84v7hyfMELbhIAk%0AmLOTEYBnJpBOrtKcFjuhGZWZ8flCmDO63EzzxnwSAOANnM8y+WQGBjtWk5X/3vnt7+Bv7zpfRvgu%0AY/X257x7/ucgF7Z/vjoEIKc87I5hmp8aw4RCVwhzSpvdVVZh/wNLc10sVcm1Bffe9+TLIWMUW9nF%0A04JO/GGaAe9dneWmZ78jYqlogJk3uYTjpk5L2dmhZmBYm9yWjUnACGRp9LCkgKFKXg5CE8/ykWoD%0AO1Q67CxZTqUzmO3Z2n7TVJ2s0I1q1xxmokpz4ypUpaQ4iqoSEoqYaBpHTam60oZhGEX6zXbsBzUl%0Apq7rEDGEJsbYLLrFYtEtFk3XYmBDGEVUlX29HBMLcp2I1WZpPLkDCrfJUz9ZC+92AO2TZJ6S+dYF%0AQKxx1l1yKL+6AkVoDse1eyhMA8iTb2gGQz9eX19fXl662TO7AwuMvEOaeXpO9ZVXbWeWo1cZBWqN%0AVe5xY7xh8MxZd70m/xUBMCf6QWZcVObCPYXoAsiT/gARUdFSpTRvEFLAun0wBgCl+bNLQ1Ww7D4z%0AtFpSSGBgAmoGpEqBAzMRA4MlZMgZK5nta/AsOi0JC0iUklxdXZ2fn19eXr5vtlgumXQU74Yzt8zB%0AJcCcS2DJMQYAxOmvO3OIagD+3fMbAfwaRdwxF6tQq0Gj+u+cCOd8YH5lffX83olavsZxyxL/6srt%0ALfslKxM3XIS+jvvsMx9OJNUXP7sAERld9TWHASr4T1nzcQw8AzM0HaV0DCb2GviiTWl1GxbCm3dr%0Ax2Li5KXMEma2uxUMwGKMTRtiDMQgOloSbjAwoQozdU3o2rDomkXLkR2c2b0mlCvHy5YkAmYEQFWD%0AEt5QdYR2YEKKHNgzMjIqCpqbQ77HAVUVAUENwT3nqqamagKam/6GQMZkpklGtZEjHRwcHx0dnZwe%0ALxaLEAiZFot2cXhweHh87/7DxfJQDVOfiAgDIxKYc6Gbq7lf9F706neSyjsO5yc33eUKALMuGnBL%0AckV99z//R/8VeXMRQANUNgIGyA0yXNiM/aCqgQCZ27ZhZkRytIn8QlWznXZYOutMXd+Y95tJKk54%0A8IguTwwoUKRSAWgg5gA1ACEQETVNYOY0jq9ev95utw8fPvyTP/njP/7jP3r06NHxyXIc+ySjkwIU%0ABFwAqMzh5hTeOJk1wjl32GMrhjtMYu8J75KC71KdfyXGYe8O/9ZXzFU3BSMKScUXYhzSMAzjmIZh%0AvDi/ev3m7Pmrs0+fPd2oSgghRiHfDaI9MHNDrYhsN5t+u71/5/S73/nOR++/f/fksGVOw5oQHb3d%0AjT1mNgqjyNvLi8+fP3/25u3zt68UmGLc9MMgyeEzGCIRhaJmIORUzMWiBbXNZuON11JKo0gX4unp%0A6YMHD46OjhaLxenp6evXr8/P3oDK/bv37tw5DZHW67XIiIht03jfL+94TETLtmuaZrNar1YrMjg5%0APT04OFDV58+ff/LJJx9//PEnn3zyyccfN03zgx98//333x/6zV/+5V/+p//052/evInEGNBAhn6U%0AMeNJKNhmux1TymnPoUHEfhzW63W/HRGxaZqDg4Om6byg18yydhsioTcpVwE0E0kVTWdHbwiEBbVf%0AI2ennUdKfVq8rSUiUmBEBLUpE4HQNHfFzAWrZqIqkAuAFcH7l+CsQiFLkaJPVBVjj/DqIHck7o6f%0AZUcW1piAzhId6zVYes0HJFWdHBCIULD+bt8jJlbctJ787K+Y43nYLDrhA6t9L8CtXzOiMF0AQNlX%0ASp5XaUncz42zmMYOE5gpfLMDAcADTTBVXdT2KAoKTARqTdMA6mLRvv/+w/v37rYdL5dLREwmGRgF%0AILoYBmdmt01FOeZacr2gDn6qDN1zJYCa28u7kA3lylpmmG+sk/muYdx+/t2Qy7+GzgS3MNIsBecf%0ADu+2rsV0nnVc7/IltqI1VhJC0BkipWtRCACapvYh/re9malzWFH0YVe7zLMKU5mSh/E9/Euzb5yQ%0AkxFdv89tfg1m/Xgnx9yuyquhYqEV0Oa85IQ4c0uBEYJBGslAQVVT3rkISHlP5QCsx/0UAUBK3wdE%0ABCAAgVLlnBtoOQaYCniWCjIjsjuqBMSMspcBxBQl1+nkOnzVgKQypGEchkGG0c1vARuGQUy32+2m%0A75GpXSxijCHGGFtuYtM0IcbQRIoBCB2KjwKjEVd9urAa50QUmAIDk2f4cslZAwBHkHb+EGnCvqoQ%0Ahnsaws5xs0/MTPmZE0x5lzNVX63skUdExexAzRRhZhDMTAxV0+XV9YvXb548+fzHf/XXq802AVE8%0AII4QgiIDBEQUA1Xj0Jihl5DkvYMKAFQSm7EY/776PEt4rgPGAvtipWZnnhS692mWjYd972omGyYz%0Ay5CBoqLqhZtompLWehkoKU5+I1dpZaZgCh7X9bA9e2c/L/ddhAYhQxI2gULgGJmZkiUz0zSICKlS%0ACA3l9GD/NLHUdZ2ZpXFcHCy/853vfvCNb3z3N75/dHJnHEVsq2KEaKUHddd1sWtCCHlmZl5II8Zd%0Ao/EmF5U0GaVzIVtmbJKbc4LZeyYWSAJPfvYiKU9+9jwpLagZcAsjhV+79Pem9P8ax+1pPu+8XXNu%0AC5Uqv3Ec37596+FfZo4xBgKX5DW+nbVlb01IyESh4H3kVOFxBAAv/fX3MPPBwcFyuXTY1DTXt4tM%0A2ftemlouZAe4gJW+lYgUESJaeHt2+fHPPv2zP/2zn//0Z8NmvVwsTo66g5YWbVgu4qKLXQwxQPRw%0APiAR8QxIBT15VkhNk4kHOFVVSzkYItZSphCCx2YcOElVATRQZvyGal65CLnxZEppkJRERkMgRlVB%0AWF9fXq83sWlPT08fP3rv5OTk9M5J23VIBkxd17WL5ujw5Pj4eLlc+nwyM/AEJnLL+uJOMppLKAD8%0A2mSzd+zlL0CN+84N4Fq6tk9zf/jf/7chBHHXGTpATkAAFUAETeI+V0bsmsjMi2VHRKYwjmMaxtpe%0Ar46D0KuEzHkQgJZojVea+A4ncG2VnXuCmamMKtbGziWNmYm6tPMwPWLg2EZi7jfbpy+e95vVe++9%0A9+/+7//2X//rP3n06NHBYdv3mySjwymZQO1ehSX9Zo93zJdhd0In6Nd56mBOH8W9xds53iUFfwV9%0A8d2Hvdv63dX5SkDMlJkVhAjNdBzTMAzDkPp+vLxavz6/eHl+/tmL55tkiZm7lpqYCFRShKbpmsCt%0ADONmtd6s18eLg2+8/8Hj+/fvnB52MUq/ZqTA2IbIHFQVmYHDYHJxdfXFi5cvzs5enb0R4NA1ScFh%0AgIGALCAiu7GW0ZcUDNouutWa+t5d+30amejevbsfPH7/9PT08PDw7unx86fPVhfnRPjowYO7d08B%0A9OLyEsliExndaWKr9Xro+xDC0fKgbdt+s11fXaPayclJ17ar6+vPv/ji448//uKLL168eHFxfn7/%0A/v3vf/97d+/ePTt78xd/8Rd/9ZMfn52dLZddu2zbGL3GjGMAABHxRO5q2qU0bIdxs9mYGQfq2qX3%0AHhMZSzcxDRyACQBEQUVGNQCQNOFPzBeOGAGxJgNT4MKuM78ehmGUhIQcAhHlhNuZhePWHVb3dcH7%0AIUBFCLO4kG/GqsegR5+Kfp9dsTfs86olwW1e/8pqMgtHq8WTAFY8qc6gOQQmYlEd0igqHBiIjJCY%0AbfZ8qDq9gekEd1lb1efx7+ptWTnLlYyU50oUcm0nOYgReFNGzhqcpNT3PYi4NuYfKnBLuEPAbD/R%0AFgFAsurq8MJGgAhKhohARqBmKswoQ784WD58cO/endPFMp6cnHSLRlMCQFMdJLWxyUBNLltvQ3iq%0A6qAV8F7J0aFyrZlnDfhs1kBc/mOWOjsn85fizPr1p5Wa2C9nZXt/fVfy868r7WYj9OcUUp2CS9WG%0Az1GmnRftOTKsPAixwjZnJTIjaMxKIhG5JoB4Yeoe8e+pgFRht9FTAAB3QttkaGKpaq4Zuap0Xa46%0A1tRNGgDV0FvAIhAAElJ+vEx91YhcqTBTg9zeGgByfhYSImixzDOTEhURTRIR1MxN37H0UCh6s2DZ%0AXKrq+UHZ350XJQNyls8HAwGdOhsBKmEwFCifKwXZSFVHEQ/sViR8M2PgwfNzxlHG5HwKEdWMiMYx%0AIfPRyXFYtG3bxqZpFl0GHWAiZgwMhDkXcSKYmT7grUEooz1jyPjPmbvO7JAaGqqcdp7yfTP6VBZ5%0AZrfMUjHn9D8nHpkVihf7V4uoL05MAwBTJTORZMns7dnFs5cvnjz5/Kd/97PtIIJEHIkjMBsQQlAA%0AUxOxwI0JmDlSrmuKXvnhYSwPXBXd3SzkXHYsuBBlbF6V7Rp0TaEnrIMs3+ZO2PLhaDBXohC9xNpb%0Ae7jkYsRATGWZAmawmGTZA+CCAJBKuqx4XisQIgMzu8UeiCPzIkQAcFz93GqRTBFEhpSSjP04jpjU%0AECMGImLLQN+jDG3bUkAzizHev//g/v373//+D+7evY+KqgZCgUjGHhFzcikjAGSV2L/AoRRwxwVy%0Aq4ooaYeWbpOw7hPbcWLWa2qY1+fHy7tSSiGEruu6rnPrrubEwa+b/Pyurr/wK7P0X9n6xWL9Omfw%0A5Oe3b9+637xpmkAA7s8qPutq/Zpl65cL6GAuoEjJdTm3dbEEMJbLpWfjC8jks5ykvc7trgKNSeDd%0AHUzFm1PkChYGC4TN9dXmzYs3n378ydnrNzHy8dHRYdfcP14u2nBw2HUtR0ZCDUhMYKLM7FY8EYbA%0AFJiIUJKgqiXvbuT8cO66AgA0rlTkVXigRgQOuePxEgADBjJSMDM0E0V1AHxV2wz9qh8kGcfwvd/4%0AjW9+85vf/vZ3lsvl4eFB0zRmBgGcu3ociIjGcRTT0GZ9LMMalM3uByLWNDVwjxWAO5RVvwbt3U4h%0AspsIPWU9h73dskdzZvYn//T3DXEUFRUzNjKkCJY7sTn8RhMCt637JDgQIqrYmIa+7913gohVMyAi%0AohnknYnqlGnjfC+TEpGxy7IiXBGXiwNfNhFJ4mUV2RZt27brGgBYrVbPnz/vh83jx4//l3//v/yb%0AP/mTBw8eLJaxWr+YwyVmJed6zk3qSsA7OFGdwbnwq2s5v+XW27/emn3F+Xdd/OXW796VYhpCUM8y%0AMxtHcet3O6Sr1fr1+cXry+vPXry4GPqtJY4LjEEAFaxrFsvlkjBut9v15dV6tTpsFx++//43Hj58%0AdP/0sOukXxNgJCBDApQxeXMxMb24un76+vXry8vX5xejIcVGISADijBHVAe7VzNALwlDAwAO6AFA%0ATWI5sS2FEB7fvfftDz96/PDho3v3H57effPq9bDaLBaLh/fvHR0dmclqtSKixbINxKqqKtvtduj7%0AGOPp0XHXtNvr9eXlZUrp+PiYEM/Ozj598uTjjz9++fLlxcXFZr0+Ojr6zne+tVgsXr168dOf/vTv%0A/van19fXd++eLpfLJgTHwXfhkVIaSgmrmXmccEjioeamaRbdgUcjLcPkGDLE0LhaIAopjX0SANAZ%0APOYOcaKZmY4ZCMq7rFmJRLm3MqlQgU2mHG+cUrAyZI5MFqBi9u0rQvRkGH/jDGzGZlG+oisDwNSK%0ArZI63dg4u3sq31GjJfVPOjWPmZCrXIo4VpnrEDQrJNszLYgI0ljP5/kpWANzdaG+lLPO78EFT23I%0AnzvzCU6fk2O/vsQzZGyclJl8iMcl9mw9MwWwqbmOYVF7EYABScFjEaMMixjv3D26c/f44GDx4MGD%0Aw8MluLsqpX4c29gAANGENGu7Q/VnTpNjYOSBw51JoALMYZbjinuM4uYimlu/Bfw//6lk+sFXcbP5%0AXwlu55BfX9q960VZxbnhFdj9otthpOdfkeXiDOcMIDficuvXZk/DihlW9lcdzJxW/SCbBb7Ns6Dn%0Achp9l9YGRTWiC4gwi+fQLI6Eao7u43nS+S7M41GdCjgBcryeSrlhwOCRzuzSNchGvpqkNPbDOI4o%0ASdTU0iiilkrAv3ig1MpTDY0MimMr8xMuNZjZx6Qq1efiTXqZo2KykrNXY8ki0qcxl3qWLmiIKJKT%0Awij7lDCE6DYqIA6SqImHMXDXONhV7Fq3YwERmDgGT73Y9r13wJwTACJqKQhHRGBComr9TsD1UD8x%0AI5tk2kOohQbv1ATm1SjzQsQSM9+jGS1YljBlCGu5abJ+zUyVTEHE+jS+fPH6ybNnn3/29OcffyyA%0AAiHE1pgBgwEpkMeiVAGBU9LM+tA9QVakwSSGqozjmcaIxaiouw93D0VQ1b3qzbpNENEdOfPbs9kG%0Ak9825jydyePgqN3J1EEyyh7J5fEKogCBgyHctH6Dl0GZZGOEWUDQcBx7ETEZ3TYAgDbEEEIXWwAA%0AUQXrmrbtOiJQsK7r7ty58w9/+KNHjx6jsoJJL2YmYz8FG9Em6HXOOdgAc9zg6dhRLM3c+q2bd74W%0AM2Y+g/TfDcXXw89vt9v1eq2qMUa3fh1WYw/46j+v9fsrHr+a9VtbnFCpa0spnZ+fn52deTQixsho%0AABP20KRvKJqpERIiZ7C53OawIga7rUtEbdseHBwsFovJ+p0GNx/zbF8UladMoErerYpACIwYGdpx%0A0GE1vnn19ur8khCWbRvZHtw9Wi7i4XLZNUQoaJoL1BUmRo0YY3Trl1Skws55XuFun0hErHj0vn3M%0AvZJe7QTgpacuXwg815fIG2VjNOSr9fpqvdqMw/Hx6fsffPPDj7794Ycfnp7eYeYYAwYGACA0msSN%0AmXnpXyWzEMgMdHIvAxTrd/brJDH/fvrAfF0mvgoAYXe37NPcH//T308pjaKiStQAoxmpqikSobdd%0AaUKIHAK7bqcAIEm9294wDFV7R1SiwBzmrM28QELUVDPgAQGYkuMEkgFgslQ7pDdxiYgG4o5gEQEy%0ApkAEbds2TaOqq9XV8xfP+6F///Hj/+f/49/ftH4BwKzCwfwa1m9WmyapdqPq8ubPX358ub749R/y%0AldbvXIApmKNZ+sk0yNgPQy/bIV1er84uV+fr9WcvXpytNqtxhNhYE4EDMC27ZdM0Krgd1v31dnW1%0APmjbbz5+/MGjh48f3Ts9PJR+baJsagoUY0pqCAgRgK42m+dv356v1q/OztdpNA6EDEyaDIEZyNBM%0AkpoRqCG6AUEEST2kYCY6DIMjP927c/db3/jwW9/88PG9e3eOji/evEaDO3dPHty713Wdybheb5um%0AWS6XxDAMQxqHvu9V5PDw8M7xSeSwvrq+urpCgDunp0R0dXX15MmTX/ziFy9evnSreHlw8MH776WU%0APv/8yWefffbZ55+K6aNHD3xXb/peRIByH+x+HLVAJuQ0PAO33BaLRdcuqYLsq5opBQohuFogCt54%0AGQDAsF5ZU/1VVbQUFBG6PCYoxageI5WMM+mwT1lvwNJvtmqU46yhOeaIrRE2bk0VGVZThOdcYk7T%0AVtjVHqnXX+fKDe5av7P0y0mKuw1GiIFDDFFvWL+IGSpvGsCu9WtFA6PSqaWaLnUk1erO0S1RgBrO%0ANAAAAcwx1dycAwAIUJOklKBq+WBUZsznuU7UV1q/Yuo+PgY0IDZlRDQCUCIQHRui05OD0+Ojg659%0AcP/u4aIDU0QUle0wdG1LRIS8Z7HajBcVaMB8FI/fNN1zvdb/UgXSNMPVfMRpxpxEDaTeWGljj2XN%0Af73JzfL2vqFX/T2t3/o6Q7AbPNjApg6Cu8bxntLpc+HzM+/HM3mFNM3uJzN9l8/RSsBz9kbvbDOH%0A6nH1v2ixXupa+50CQoG2QoDaNTQ3/sn3K3Dh/E7VLuO0mCUAhERunwOoYoXZZQzitAhoBmggCs7H%0AUkrDZtv3PUpCAM0ZFkmd0n3qyBsN5OggFk8SADi2KmnW/xDAHLBDPV1XpuRtDp7AnEoJsYh4trOH%0AYhzmt5JoP+SOJpFDbc6ZbVrCQYUDxcDURrd+KYZq/RohBTZCMBPV0MRKzFD5FeXGuZlP+s+qIeYK%0ALN5tdMSzxsgCVmHq3kmjVB66SyeVrdWThSdnH1dRQuBW61dVVclb4l6vt59//vTjz588e/ris6dP%0AKTZATQzRmNFIM9a4qZqIRzUkR31RHXjKY6IIWAohvRjSWSIVNoLVaqqcttppflTrd77lbOaUKTHm%0AaY94SyRGUlWvJoi10R8RM1brd1TRiu9gnvWAPm5DDpQ/w4kfi/XLiKDJwZnBhJlDJCKCAolPGFRH%0AVIwYQgiLpq2Y7BE9TKpigMwnd05/57f/q/fffx8hGMJ2PaSUUuqp9mIpgNWOHO7rjoiKBDOq2xWX%0AeYpExGs8cVbQC/vWrxPDfiXj/GL/d7PZrNdrEfHY72KxqCElM+PSyPr/QtYv+B7Sfev37du3jgNa%0Ard+aC+ZWDOQ+F2rETBgKkFvmPKqhHG5Fd113eHjo/gLbs34BALXYwHPrF2uwQBEA3WkohoaYrV+Q%0AZhSVrb55ffb65cvrq0sZ08Ei3j85WC7C4bJrWiIvWAckgOAKjJGpQQbqIzPLe94/CZWIbEZL+V8j%0AQCAK7uQSHV36oJXJKDgv4qNHBgKkQIRieLG62gx9XHQfffd7v/H9Hzx+/xt37txp2y6lZITmmjCh%0AIaSk6OpCVt2z0x8BOFLOHqmy0rmM+jgNwOZj/nvrA7rLLQFqjAQmqrqR+fyP/3sR8TZYsWkB2XOP%0AVMAdcIEoeL800Irio2K71m9+2VRcl+vyAUANVUEUxDMBmHLKJeYGaDaqiIyqishN06l5kos5pwuN%0AyyCOkZsQk8p2s3r16tUwDO8/fvzv/+2/+5M//lf37t3rFqHvN6LJMy0RGfQW61d36pSmf2/R20rC%0AIMD+nsfbPP1ffrxrV3/Jbr/14l8p9mtmxOSxXwBIgwzD0A/jMIyr1Xa1GVb98PTlm7fX6+thwNiE%0AxYKaSE1smg4Ahu1oBuN2XK/XgeDRg/vvPXrwzcfv3Tk+1qGXMZGKwxSPIoZAIVATr/rh1cXZVd+/%0AePP2euiBAoeGYpDk2axkop6/SqBKSJ4VWvAnnW8N4zCMIyIeLBcfvP/+Rx9++Pjhe6fLw4u3bxjC%0A8vjgvfceNoFFZDtuQ9stlx0irtfX6+vrcRwY6fT09N7du5H4+vJq3W/N7PDgwMzOz8+fPHnydz//%0A26dfPL+4PHPr5nRx9PLl877vV+urbb8+PT0OhNvtdhzHSjYEQMzX67WIDMPgoJSqakge+F0ul03s%0AoHhVfRVcFVN1oxbHlMZRvPNKJZ45QvKYckdfZm44N8V141BEvJ2ay62maWKMtfbJtQpVlTGJSM1x%0AtWrdIRphpP2SWrnZgGSX6r6cyOu9bmFVeY2lhe9N0wJzP8bgMN1W+qVVBMtq/c4FfzYjJVkRXViK%0Ah/es37n2wICuV7naOG0SmQbvMRx/tbs2/DkiYgUIdkrqszJvYGbGO01ns/XrsyGmBEDEbjGSF76r%0AI8uRyEAABweLw8PDxbJ7+PDhycmJq3wi0vfDoumqmjJfCJvxohoQm5Yp13DOVwHnmtacgcyZxjTP%0AlhOArUSH5gs9b/NzKzHs/QlzVdR/Geu3mr43xoJ2u3Z1U+JaGXmNd03Kk5nphCFUo5p6Q3Hcm71y%0AKGJO/cwRXSi5wc7wUBXVYRoJPHha6HZm+gJMuJSeBe2gfSBaI6uackwAAIjIUJMZmmVgakUtTRna%0AECExhAYATLIKmFIaNkPfbyxJ7lEE1Qr1CCEQETnCkE5hc8umEZNnOuSIpZKRq45mwmbVpaKq0g+S%0ALMkwJFVLkkxBVCGlQcSSJTNUTZgL3ahlirHtuqYJLUdijsg8mBjCoMLAITLF0LRts+g4BnJ3GIKV%0AgnlVxcABGDzEoaYIDGiECOyeweQanGWjyK3fbMmUxLy59YteZWBQjZ/bafTd1u/ehVoCMsX0zadn%0A97n1i6JqhiKoYknx8vL6l598/MtPnrx8/frZm9dde4AckYMRGRAgKYLD2qSUVKjasQ6Y7FiYOYVg%0AJoVLtIjE9X0mJlYESzKqoJoRBkRF8H8ZQMBzuqYslbqbqv1cT/oncciVuplLmzXElPFEwFMVgFBV%0AB0k1CyA/DXIPEQQgQgVxRc/bFGcDGgA0pTGllNAgRPIgSgjBTJgZ1cY0WBI2DDEcdAcxhhh4lGEc%0ABmBYUDCElNKDe/f+6//6v/nWt77VdcsY49gnERnGbRVVkNGGOFu/llmN4gStP0+GmgvWnC8N3uRr%0AusZmR7l+H/B2LiudVt36rbHfPeu32of/17J+ASbrFxHd+n3z5o0raXvWL+QNM2UrAAciCJj72FX/%0Apush/thq/XrTSgBIlvbHcLv1W8fnVQNu/YJbvwCBrAEMDYe367dnr16evX61WV8fdHRycLzo4uGy%0AadrACGhKSOTpH4qqqqZG6ID8JhpCXjuplnnpRVYnsMhcUE1qCREZ0CryXNGCxBEGzQAJEJgICDf9%0AuE0Dhfjw/Tvf/u73fvOHv3X37v3QdKkfNsOgYIxkaMTsne2ch2S9y2UTeyxnyj3MA3MtdLJ+b5HF%0Af78jW783SSjcxk8BEf+n/+6/M8TYdsRsIYxi4yi5z7iqSkIkYQaicTBV9RiTWXHWivdCEGZm9gZI%0AZKilOEczEZoaGjIaIikIgnmOHzkRJtHRtfAmBJGpv0IIoeuWTRMQcbFYMNio0l+vz84uhr5/+ODB%0Av/rjf/0Hf/AH9x7cWx4t+s21aNI0ckDLcMOIAMA7mSTzSa/HjipTol2O1nmr9j/nO1/n+BJlce+Y%0AmOneUcp9cH7vzKrfubZIa+RgZuRKt3v6kyLydugTQFJ68ebi9cVqtR3HZEAWEbuu49BshkGSAaGM%0AkvohRj5eHr336MGje3dPDg8giQ4JRVu3PQAoMBI2i3aV0uX6etUPL9++eXNxMZjFRcvMKZmZSZrh%0AooEYEbNDh0NKCmgcmJT6lDzOuaDwwXvvv//4g8VyOY7jsxdP07a/e3rSHXbrYfPs1cV2s3Kedbld%0An799s76+NNHjk6PHjx8vT46Aad3326EXHRfLVkEuLy8//vjjX/7y58+evbi6uiBiUFlfr5+sLkII%0Ap6fHH3zw+Ozs7YsXLy6uLvq+J2ITbdsFIg/jqMPg1q83lJtinBybpiEMpdEcGgIRxRhGScOQvPYs%0AuUMnuG1MilADpA6KlYZex+RfFGPjXN5fBwAOBwMAMcYYmQjTME5yFKGEctVVpdyBFhHcQjZgRTGZ%0Ah2RF1bv+aun9S4BYYQZt0vwy2EqWylOTGCs2J836yO9rigWVqiLpxxiBaVQhqtZvDuT6v1Zqkqva%0ARObQfNSnMSXv79fEEBHYtKg9qJI5IBIaiIolz5+slau+m9D7fiAgUMjN2FBEkjv/SuzXtUIrrWIJ%0AsDa2AVVCtL1QB01gYO5p0AKOQBRYEUDB88DROHBoGyQ6PblzenoXjJjbNCYVbbghCp4AWva7gpfb%0ASdGiSsv08l2ISFCRrLDYvfkJQGb5CTekjk3IKpqBZyE7QuZiDHNMO0dxEBFvoHDvcDODW5Uqm2UL%0AzxS7dx5711gd7rtuLFH5OqS8BOhDLo6PXYBG3zuw/xU0m4S8uRhpAlorQ/BHV13Ik1rMwJtqCcwh%0AI4QMBM1hR1C9ISBwya11+s9tjRRlTKoKqIykorma2TH4vT2ruMhOWQMu68tIoqMmc48YEQHzlkhz%0ANkhONwU1HTWlIY2jmVScagSpPM7RQW0WwHN9mzl43SaIYu51LTYqkZCR6Jifr2pe2CI6io5jP44i%0AMiYxAwEjI2NkQo0YEI35AAOrWdd1TdMxIzdtjKxIo0ovCQBGNQ3EsYnLbrFcxrYBznkubkwCAJoB%0AISlrWSwysABuA0PBVVB0AxRR0e3nGGMTIzsqySwFph7u//Kf55S/Q8xIijlTd75H5tfX+mGwqeUp%0A5L0z7TtVNUQVTGpgbAZJYRQ9v7z+6d/+zZPPPv/s6bN+SLFdWowYmvK9CIAmIKIiYsq1Qp4cEdZE%0AAKl6SEt4yIeJSOYJvZGZWBwLxkRVHRA/oZHBiEqGaY6wDgDV8PDX7eYB5SuYMjdUAxMkbMADWgSQ%0AiAIzKpiMaVQxMx0HyjGU3OFcvSY5K/ekaqgGLCEEUGM0UEOkyCEiAUDbtm0TwR2tBuM49n0/bLYM%0Axs2ibVv0EE7gYUh96gNxu+j6fntwdPRbv/OjD7/5rWaxjE3LzJvNZtuvx3Fg5qZZkANqldoi1ZKn%0ATVkdMDNCL1DOXBNzqbWpKgNnTCIXTFTzVTMkQTEjCgbYLHIzzSfhMI6OHgpqXdctl8vGe3oV7xjm%0AKAQA7JXC7DPqPZbrz4f/PMevWffr/zoy6NnZmVu/ABBCIPPJwZpGXsULgFdlKxl5uWwubCmtE2OM%0APjkxxoODg4ODA3+FTCkYt42pti6bVKO5M9wND/ZEYVeDtpvNs6dPnj19cnn2tgtwfHLURGjbtmtC%0AQXs2BK9kwXEcxdu2iybderWbS+ys5rk9BuB2StW+YGoondUnKUoJqglYjNElRtIEABwIQK62fT8k%0AatpvfPTR3fv3v/Xd791/9B4RjabD5trTgT0Vzp3sKmImRVGcNA6w3LK+TktZcjSthLwrzX+VKOC7%0Aj3ea0OHWs//yf/gfOMbQtBBYAcfkbQVURzHRYsaCqQ4pqffuLg6VAswI6H3zavtfF9kAZgkRxMRj%0Auf7JZmBoIkIMBprROkAMjYgCRcSs+Ho4KMbWwz6LbkEIqra5Xl1cXFxenZ+cnPzLP/yjP/if/sfH%0Aj987PFqmYQNooEIMqLNkpl3rF3Z39U3Fa55KV6pibrdIv1Jpm57561q/k2TVLyORPet3xg1ZVQG8%0AxgPHcRiHJAZ9P4raprdnb8/eXK7Ww9iPCWMTF03sWgDabDZDAmQCBUfVazh889Hjx/cffuPhey0H%0AHJP7NMwMEQwNA7fLbiN2fnV9dnX17OWrpy9f96rUtIYwjiJm3u/IzFQToJJX9iOaJhGPgJApJEke%0AgmOD+3fv3b9/PxBdXlw8v/i8X10fHx2IjG/P35xfnPV9zwgeCL26ONteryPjvXt3T++eqlk/DDqm%0AfrMFGQ8PD0H07Ozs88+ffPr5p6/P3irqvXv3Nqv1i5fPUkqnp8cffPDB6enJ2dnZq1evPv300/V6%0ATUSgeHBwREQppYIU6D3WEKr5y9GbPAF494LC+tz+8kPE8bex4rpB7n5sZiAqBf3YE5ZibAAgg4Gl%0AhIiq2XdLRIgmIpp2rAItaD2wa7RAoeqMK0slngkABQ21pkXQTLd16zdLHVCvZET04MxOTqxjXNUY%0AbM1egxl38+FZqfulEuAqFTiRC/YyzmqS6wZENVNDA8+C84fU+Ey1XmbJvYYGqkkkI9bW/cVIUGva%0AjCADoqCIX6uzYSMhOpJh1QBsZjXt78QyeVj+ZgWVhAEDBcyBelVJRLZoF22Id+/cuX//PhEtFgeg%0AZoZkxIEVp5G4xyHMekTVHMPZSCYfcDWI61nUqYrVz8hNn2t5I9zgb7ezzYKvVv+0c++NSuO9y3YH%0A/85jfk2mOiz6Y3nBzkPsltaUUGKqVjTOubdoevJtKOX11VadIBVoLTsbsvVb3+g2T/51V9j7YzW3%0A1TCG4CmgRMQF5kc9l8zAxBwNAQwYTdLoip2qOm57zvUwA02lsqqMQ1L1JftaKLIH2bCkCZASAoCo%0AiBBaADNwLi1mimqIGHI+KQbMvWTEDAFFgYlYAUwc2JkBEYU9ZDJqSn0t5TVRHUYPOHu6tRRELESk%0AADEWLcJ5J6IChrbx8n4OgZtoCEnSNo0JdDQwptB1cdG1i46biAEBcgG8FjpRQk/wgOwkzCkcyjl4%0ACMUhAgBIxL5bmcMs8JsdeTO2JtMm25HXE7kQgqFbv3MCm/8Ac+vXlfzSBwF3dQBvxCYKIgZIZphU%0AxwTP37z+q7/+6WdPn714+TqZNosld40pKphmeHNSVREo1m+utSHOPjUimufH7RB/QZ0lJmY25+Gm%0AnqmL5TaD0mjSqWS2WeqX0m5Cb9mmCABoagreqCMCEIGIMANzDCEAsUlu/EsiRNnDUZpLExRsXm/V%0A66vkZjwbkkETmsAEokkGwoCIo1hkAAdW7dO47UkhxKZtF03TNU3TdPHq6nK7XSPT6ekpgB2eHP+D%0AH/zmRx99dHB8dO/evRCby8vLTb8Zx9HrnihGIsIceySPH2E5oOAkYXE7Tgyk5DlWTuX6M2dn26SR%0AmjnSomnhOZWuyl02juNms9lsNmjQtm21fnWXreWKlB329n9e69cJS0tWHTM75vObN2+GYQCAGGPA%0ASc+vTzPL7Nbb/ERiJFO1CnnlnSMqWHfTNIeHhwcHB5SRnN4xHpzXJsy3v03vzb0twUzJQ89i49B/%0A+stPP/n5z18+fYY63j3p2oZi5MgYGDgQIZh512AYx2EYBkujiCBZjDHOIFHEctzCt6Dbpa4212vc%0ASbRnwhghAiaRDJhKTERJZLXtAfnk3v3v/+AHJ/fuPnz0eHl0qGCqkjOWZ0X75cPFdlnf/F/d4W17%0AEzVd9iXr/usdN59mZuGWut/f/8ehaTg2SpjU0ihDrhsUtJxB7vgCmrueghqg5h0rou5JdNU/R2w8%0AlOQB3oBqRcWatfb25TRTkQy7jwiMrB56KEVBJRAEMXK7WBhiMtuu11dXV1fXF3dPTv/lH/7R//yH%0Af/DN998/OT3Q1BuojIOZsXd3uM36/RKVLs/U/zms37l+CTMpsidHYSaubhkhZ2xbD8unNLr1O47S%0AJ9smO79eXa0365QGVWzbtmVqIsdmTGlIwMwUwtgnMkpD/41H9x7du/vNhw8XMZCqptHSSAGZ2Zgw%0AcLPsRsWL6+uzq9XTV28/e/lyM4wWo1EGFTdzjU8VFNiYgtcCiCZyYGQRBGAmBuiaJiQ9vHN8eHCw%0Auro+f/nq7NXr1cV5E/jw8DAwbjZrVW0CNU3Ttu3Qb8b1tol87969xeHB2eVFCEH6QZO0TF3b6piu%0Ar6+fv3r++bOn19fXy+XyvQcPN6v15cXZYrE4Pj68d+8eEf7iF7/45S9/+ezZs3EYmqbp2oPlcmm5%0AnOZ6t9dXAsgATiEEpGClzIk5eFs1y0W/klJSzJiERUYCO5imgalK6WbZNLHruhAaM6tZ1lVSFvlo%0AqhYo4qxSaI4ZU6lCYRK6aICEtZLKXVfIOdvR9TxHDXEdWMX7UCiW2G+hNNnbFIjofqtsHpSYdv1V%0AS6UNlFbMRESUYRJEzK3fvRjyfEeQgchIRAlMNBloiKFpAjMi+fzNsrgBAIANxSs5RECnp/m8+fBQ%0AMyyhenWH7eglrs959WDebrhjIN08yCbffD4zs37B3fqmkkaD1HJktAf37374jQ9Ojg4f3Lt/0Hbj%0AOLIpMgMolUwccFHlWk7poGMzQWK2q68UNuJSUFXJJksV5/GEvcNwnvNc13eP29Rf1atAbxM5AC4z%0AZ7/ees1X2cBz/pYbFQKAZdSrm/eax9jLyCsPzzCalqldRGo9IRbc7Ex7Tn44O3Y5rc+8yz/TSUxU%0ACDrwLkITuvL+R7nZxYCIgYl837F3jRR1m1bNVFSTmAAZgIk4FLlBcuUGUEQQ1JOncMo4MzNztK1M%0A+bnJOQqkOu1kQOD7x1SVCVSm2l1VQ1NEDMwIwEhevuJRSnLcFDaYRZ7Zrewko+e6iNSe6gQA426n%0AKHQ/FCIiMnsQJoRgJY2FQmyiF1Kyo4wmlUFlNWwFbECkpmkWy2a5iG1DMSADAGTXd7V+EQiDcqbC%0AShWKwB6VK8SD1Zxz/11hqjUhBSoUU6n7hdu8QpllISCQYEbgrwRcuaIf+9Yv7li/5JpuyrUzoqAK%0AhAxIQxq3yZ58/tmP//Inz16+Or+4AgqxWWKMpmje0xPMjFVFBVXVwQeyh5GsesZhhpu4sysRa/io%0AsuW6XyrNT588SwKq3H6+BytfnbaBqPNWIiCiYIiIIt7Gpm2aBtwpCYaIrGpE4tzGnYiQ1QYo2nZe%0AAjJUaIgicdcsYyAQHTWJkZiYhiYgeUVCgpQSG3Pkw8XhctEtlu1i0V5cX262V8j04MG949NjDHz3%0A3v2HD9/rloePH3/AIQ7DsN1uTLVtu8ViQTG4ZC8UrgCTaDYzAJnXBvrsYkG1pN2kaL8xy/0Mo+hf%0AzdWJ43Lc818c+NdTMjer9Xa7BbN2FvvVG069G83V//9v/d56OLszMN+JTsBu/b5+/XrP+qXba1JM%0AkRGt4eBZ9sMw1JRpRy12u7Ft26Ojo+VymaMd77bKypOzllKqTskMczsisIp7GKhtOIDQOPSf/uKz%0AT3/58cvnLwnk5LhtIkaPSyOGQMFZXzIR6bfb7Xab0iAijOaJCVrgypK6pqdOYiFEABjHsWj7Uwle%0ATp3zRTczs3nXTAELAMM4rrZ9iO0HH33rt3/0o8PTk4PDY2BKamIa0NOHybypRFFv9jLDJ4LJAJxf%0ARlG70/if83iXKhLmv5vZv/ln/xSZFTANw6iYRJIBGcgoZhkuo/YuwuL3rXCR1XFed3VKKXmwixAR%0AOKBqKv7oGWYdSEEzzfCDCABAY1JEJpgQLGs4iIj6vjezYbO+vr4+v3h7eHj4L//wj/74X/3PH330%0A4Z27R2no1UTGAQA4O7a9ARNWBjTn137csh44nUc0xH0Hz5fc+/XX410n98QJwDyF/ssM4NsfRbl9%0ADjMTheSNdMVS0lFxULzaDFf9MCASB+6aztSYYrcAZDNo2xBCM46jbIf15dV7d+8+unf3w0ePDruW%0AxKTfoqTAGGLEQMYUuqYf9Xy1fvX2/LPnLz/94unF9bVSZERERmZToICQ29obEOfCNdDKoL2Ys+FA%0AgJvhSgHX16v+arW5unr76vX1xbnKeNAt2jYiQYyxCRxCWHQdqpAaoR0cHJxfXojJZrO+fHsGooeL%0A7u7J6cFyKcP46u2rTz755O35WRubB3fvBeI09g8fPmRGVX358sWTJ09evny5Xq8RYLk4WCwOlsvl%0AOI6Xl5er1ZUU4ERX7FxncwYKQEkE3LmOwb2VWLoIKlgIwXNokwiUNKR5gNSZV9u2i8XCe9K69dv3%0Afb2y0LACYOSmSkqbhbPmNFALv6Hu5WL9AgAx+69+ICIXFFoDUJlyhKCUlMLuvpgf1WSFXSWPmaX0%0AQK66lGu8Pj+eX0A3MqXnG8HM0jhUJQwRPebvLKKyo6xjARAAQ354tX7zezHUZ3qVjLnDTt0/M+Vd%0Au9oqYNV4NgTT/Q24Pw87HjScVs1QRIJDlaYRQCIRIp6cnNw5Oe1ic3Rw2BD3fc8FFndmhk9P8/kp%0AAYBptuccqRq66v1UAVBVqgoOU3b0LR+Ak9oK72Y1EyMqMd69cfoZLDP8rum69eHvusBjrXbDs2Pz%0AbGqdf9+kpmMu586x32r9uibEgLkJTE4gMCja/3ya5hrkvipfvn12i1Yaq3/Nt5gRGAESISOxudtf%0AE0ImP+9eJqpJUD3MmzyFgdxCc6tWNRckl0Y1VdNF3+OAZkYAo6oZKszQoQEZAyOauPNIvPVoTo83%0AY1BECkggBoxo2VYVUxADIB2HYRjSMIqM5mMWtRLstQKvamYMmKtyiTL6UHAkOOSSL5qBEgBAdQTD%0A0ID3KjMDs2Rq4zCoDCYDqCBxE5vlsj04jG0DkQuuSgnLlpTDQMHMO59MpU+KwDcQPaB0jnFqqWtd%0ALMbJk74f17gR/fA68QRard99AgDYe45naWcyNzMAz+hNo3hIQtXUIIQGmdfb4XK9+Zuf/ewnP/nr%0At+eX/Zi47QwogTWEmsH+yIzMc+RNwYJDSXngd8/6vUnPNuddJd9Sa13VTdZRFDabWb9zBrj37eiO%0APFNADIwBiTKeiYQQmqZzrDIRSaYAwOC+8gnAxXtWQSl3pwJ4i2QE2HFsQogczWzok8mYFACNmWOM%0ADTeEiKKDQrCGGlp2zWKxWCzag8N2tbruh03Xdfce3D0+PkZGID48PIxt+9FHHyF5p2pZLpfuuCHK%0AL4epXne/ILy6TmapQxNQzt7F89mD2ktvbjfOMMyrXJisX4DFYuHWL82gMW5n+AB7tsrtl/0fbv36%0AMAhQTT1aS0QhhHEc37x5c9P6nU/jjs5MjN7zFlVL+wyAnDYIAN65Y7FYuPXrVPcl1m89bNf6BYBq%0A/ZYLMHJoOGCy7Xr96c8/+fjjT5998VTGbdtgEy0QigyBOUZ2jUWTDcOwur7ebDYOihQIuGmASERc%0AVS5JarnVTv2KrK3VYvKCwBIcwA/A9czQRMpIDsD+sYBHx6cfffd7v/U7v7M4OgyxTWhJzcwYvJMw%0A7X24lH71e9RSKji+2vr9L3HclMjlDOU2SM77/t2/+OdJdRRNIinXShEAjqOZWVbQDbTm3GcVAsTL%0AeMoersmKLvTMEVmRMLr162EGglkiH2YNPsd+i5rk3APNtQZ3MJeWXK7FuvV7fX19enr6h3/4h//q%0AT/7oo29+8/TO4bjdePyMmcnR0rysoli/t87+zTM3rN9JjfvKe7/+erzr5PyZNWZSj3rXnpS6dSR5%0AD4wJzAJz4EZE0pBEbBQFimJyvd2sxsE4EMeEZgCK0MSWKY6ibdMxx5TS9mp1fX5xuly+d//+tx9/%0A487RYTDUYUBRBOXYgBfrBB4HvdhuX749/+LVmyfPnr+5uhyNQsMUGIgUkAIB6Kg5DdobXBKDKsCU%0A1ovMHIjHzXbYbvvVWse0ubq6PDvfblZp6E+OjppFu1wuuq5jMDOLHJiAKVgaiXhM6Wp1pSrDavP5%0AOB60zcM797bXK1V9+/b1559/vtqsjw4O7z0+JaJ+3BJz1zVv3rz5+ONfPnnyxDsGL7slM4fQtG07%0AbLbn5+fnV+dIwBTc+hWRtl10XVegQTGlxAbGzICKltIIAKMbzIHbEBUhpTSO4us3D5Ca2TBuAaHr%0A2q5rEdBrfmtrMZh5cNDrSGcmaPXKzzSDbB7x3PpFrD0kvE6pIouYaO3363Tm1q8/kHgfr7Lm+exR%0AtR9zW706C6zm3WXklQCIya3fohnALJO/vssbXqCkqjwQUQi541EIJJJEUrkx86lIsVrFua4PEQBB%0Aa2WoAxUYuBhBwJKDIB5NVjWvr60ZaHZb793d41brF8DBFo0RNWeKSkAggMNld3p0uGji8dHRYbcY%0Ax7FBTpIIjLgW2BYbci7Ud+1Mmmvnc09EtvMn0xTL7bcfN/Cu5gttu25EMyuNgW63k/3+/OssAv+r%0AHhVzez7ukqhf/ar+fIbZTikklBV3v1IdvUIz7JOfV7iRp3qbYrr/+fWLPPmTsoMcCk4vFjGEiDNU%0AbWNTAgyAlPugmSccg1vpIlkQqpqoY5Jrgb1NooyooCKKtRLMMhZ03gjZ+oVkVqRJTk8lJiZmQMbg%0ATgEdU45UI7ITbV4sJvOSLWVARq8WTSoCAqPjX277cew1JRPN7dYclGvmmGCiRdO4KOcm1nwxtxZy%0AwQITOcyvqBBkZF8PqJAZiKglsESQEAwDt7FZHnQHy9B2FJgIHIHJNTVDMEIi8j48yRRmFbwAk/Vb%0Ad5SvUWWhkEP0X2H9zvf4RBuEmlQg8xebGd5zctqxfhHckQG5S6mZV6eLqWo/Zh0pxpZDc3Z59fzt%0A67/+6d/87d/+bLXpkcPi6FjURpUQg4hq1laxQPUYQkQCYvfqmOtmbv1OY7hh/cINJeTWNGYAwAL7%0AZGbZ5+h26WwzzjeX56SgdzFwhGc1z6dgDrFtHX5sVPGUCnJMIefl3qEKplxQJIPcMgwBlYBaaiIx%0AAasCuJMIApEShW7RNNwgGqmNSSAZc2hjaEJsm3B0uOz7TZKhbePJnePlcmkIY5L7D+/euffgt3/7%0AR03XejNV5mBmjoyVA9TMsWnKpE0+bkQ0Ac8I05LLg4AeAULzLLCsG+dOnf7w+iDnbHXOCW2vdEUt%0ADeNmvd5ut4jokFdu/da1ezfv/Qrr18z+D7B+b9WKHRettud16/f169e3Wr9QttiO2kyIoJx9euZl%0Am4joXMi9Bsy8+P8x959PkiTJnSioxMw9IpIWaU6neyhmASyAJVicPLnbvYM8uZX98u69v3pl7+QW%0AZPhMk+nu4lVZmRkR7m6mqu+Dmll4RGZV9wCDt+tSUpIZ6eHETE1Nf0p+ulyenp4ul0tXAmKttrcc%0ANzvY4+wUaSYXkHl7T0UECEQx9Jhtfb394re/++KzLx9+/XAat12EGIwAcx5jCItFF4m9+mqchsuL%0AK0e/ZoZoyqQAIhI7NpA8S45zqXNU3/IEpfaNc5XbknPNLEnmGBC9LsM8TpPUTs/ufPyDT3/yJ/8q%0ALhdCuM0TsndC5iocO8Os1K6/Cv3OTt6N1f8w9Ov7MYCTYPlm+b/9P/9jznmY8iRZMVSj0TwWWzoY%0AqOkO+pZ3MDPvYzmPXJkZoElRXswBS/ukskSLkrWywq2MoRe6GJoBcTSzlg9p5q5x6rqu6zrXp5ur%0Ay+vr62ma3n777f/8n//z//s//6/vv/vu0XE/bNeqAqAxRtw1Gd7LfL553LLIZ1mL/xOi31u/e+uT%0AtDVgZjFG5qiqKWXJNo7JKGxGuVxvrrbbSW3M6WJ9tRkHBQvcMUczDByJgoqO6+202Z70/b2zs0/e%0Af//Nu3d66iAnGQcEjX0AIgOl0Iniehyv1sPF9fbx8xcv12sjjl0f+w4DGyATm7krV4nIixGJSDUT%0AIHsyhvf1EdumYRrGPCU0mLbb9XptJl0X7t09XSwWJ6tV3/emWUQiUiAOYJKnuOhDCIEwxghqV5eX%0Ai8C8WGw2mxfPnz969ODx48dZ5eTk5PT45OLi4urqJSKmaXj06NFvfvPrBw8eqMjp6elysfKMcQAY%0AN9vLq4ur9TpEdgYLV7uOfssqyKaSCUq3EgCYpknV24lR13UUuGrewjfbdu6ilfIIUJt7CeQ8epfm%0Aaj3s+H1rTcCuBrU5d63Z64Swr54ISrmUqjqPiOdNZRXN2nq6IlZmJ915qbF2C5gZeR6c2IGcRlNs%0AsxhvSRSsKdnNwQHgPPvk0x1DwBuadLdyDQGVRBr5lu+CjSWotaGaP+EiLvbRb31UUWhZ2SU2CUZI%0AXE3b+jUzMzABQ9gpwKb0X3XcRL9Q8GfRq2ampliIT2y1WJydnK76xfnZ2b3zO0S06Po0bkEFA3ob%0AuQZv5mv/4DHm97IZcGUicxaufZu+1f0e6iLUOcKc33QuA7sP5fA6c8He+1MLod+WI/D6o0V9bx38%0A/WHh+fWbMeReJL+CU14l3SsWAABvEXTz+WcX37XUOnjfcjuyuVcLvJqgOmGxVhmYavDaXTPAQhEJ%0AWgCzx05LQapzcBiknC2X5qUiQoAe86WajVVYrACoOJJLiyat2A6AgCAwE3PwQKyTIU/JslS1gURU%0AMqXVyADJCSozIgKJjFPOWbNYtpTSOAzTNGmaoPDEObeqzZq2Ugva+LINFf1iYJ8Ls0KpVbqjeyck%0AQ2ZCNEGEQuNMSogxIAEjxT7G5Soueup7ZF8oiDX02mJxIuakxHxgzM7Qr8wIz1r8BKB0n6Ja99s+%0Af5WHq6ksQzAxRWDDuUv9QFYP0K95xNAMZ3UKpqAK21G8fiKGzoB+/+DRV48e/PzXv/n8sy+nLMjx%0A+PhUTBXNvZnqyelWMTAYWABwlIjeHA8KlC2PdyDtNgOrbeEjojNc3FwgbaBKulMjIX81+jUzAkDm%0A4IyqUlxUzMwxMLMROv04EYFkNRNAI6g5Srva7OKzq8sMDTqKDEjFXgXvBGxmzKHv+8hsZqCQksgk%0AqICoGICZj46WIkk0m1m/6NFgHMdg8d4bb7zzzns//vGPzWy73SIEqFSOLr0YOMaYRcZpaplQXJvK%0AMpY9bjbyh2itaRjEVi9WNB4hOmTW1ldiJlc+etM0bV6Lfl997KWM3X7K/7i6XzX1sKcD4GmaXhP7%0Anetna+gXMRDM5RNqEZb75UMIx8fHZ2dnjn6zqtzoX30r+m0/y5zdvTitCQg6Dn3X2aSXV1df/Pqz%0AL7/88snDx3naLjoLwTNVcxejo19VJcQhpe16yHnyUCCgeM8mROTgle21e5iZv7Lz0bhoNdlr/oJG%0AzAQA2b2iMfjzm2o2HfN0en7vkx98/8c/+WlcLibTYRi46xHxwAdwu4U2n8f/GdHv7hmCCqjCf/lf%0A/kbMskJSUQzmHbutZAYWym0FVU9OdnoCoPbOSF4XpCbuucLm/AZAMgFvM+fWMENtn1WfD82EvMzM%0AzHCHflseLGFg5hgCAI2bbUrp+vp6GIYu8r/66U//9//9f/tP/+k/nZ+fcbD19aVIJoKu6zy/yxVJ%0AjYeUN785UgfmVEO/WKLTh0fT4N99Lm9d1bd+WG59w/Q08P4re+0H589wq5Xm8XlwRviKflVgO05q%0AtB2mbdL1mCbRYUwvLi5yziEEA6KuJ46C6HuxZpGUOoBFCJ9+8MH7b7+17HtQGTZbtNwvIvl2GIIa%0AbnMexS434+Nnz59fXiaAsOi5i8AMRsTk+y6CQJGiwg8QC9tJbRcpGmOgrg9qPeJW1yPRyWqZe+4C%0AM3PfRSNMeUSDSNyFKOMwqS6W3WKxYCQGJLM8TSAZmdeXV9+8/OqbB189efJERBaLxcXzFw++/uZk%0AtTw+Pkayi+cvvvnmm5cvLrquO79zvlosYowistlspjFvh/WUc+yCKXiBbgih7/sYI5b6vN2uRoBi%0AuhmHomRDiDF6IrqqKpSYDgIgcDO0k0wAEEPPFNNkOY85i7s8zQwhEAECAypT5IBc9Xjr04Mt7GDW%0AWl7vSR0CmLcZK7IBNWJsFSndNP0rV1nlFNlZM7QjGASIMTadC3UXb1vvPC5dF+SuW2+YoV+sjE4u%0AH60LJuaMiE4IgohEgQphM5VcSzFVvy8T0SIsRESSavayxPI6KrssA6wcuf42pdVBzrmOiXkJF5QC%0AwbkV+MrdGpEq7cB8hXLNODYDQCU0xOL1R7ScxhjI+1SfHB1Pw8Z0ikxedamiJuInEyJYzbPyJ5np%0AK6sPuXvUGoiQwvZZnuMW1qu5oOANbOxsUlU9HVrG+9W/82fYu4h7M6Cm+tw489ZnqT+98nlhTyHv%0AOGZaqqGquqnUrnSAfus3dz2fyuzPRolqJdXBrakAHnVvDxGXoDSieaMIsxKOr74qVAuqZpDMCEBa%0AH91Z5jMisgGImgd4U3bOKgIQSWglEQsRk7eqFgVURPQaXSTyOWyNztDIWU/8TaHkSotmSSk5NHcC%0Aag/elUgygMMSDxH7iJmqTElS8To5qUwXInPoau/uZntx42vxdUZEgUMIFAMRsfMFOuyHkpSOiGAQ%0AAiFTGRMCjJEDcxc0EHPAReR+gTFQiN4VDZpvglCxsDGpAoZd+sNOJnEngc13CPtCW2P2iIjEbSBv%0A93DNf/a6X2MIWk2j/VXpP0hRCEV+wHYVv16aj4Buhg1TDqEzYEQexvS7L7/87Pdfff7V10+ePMsC%0AQHF1dJpExUzMEEk9K9gICjA0UTJTKF055/k1dVFYcWjWydp9bjOHZs112juwGcJm4u0A215gRjOf%0A0W6gVMEs1IE1M6ddRc+gjiGEoAhQuRI9F9U8QlNux1ArQazlYfqzKXRUULq4d5UJDESEY4h9T8Sm%0AgIAgqpOimuTJe+ecHC3JIFveDGsBsUkM9ezO+en5+en5naOTk2fPXmy34/HRGdELpwEDJ66Loeu6%0Aftm3VCwAaHbColvgDP1y7QhYJM15BqDU+gmb1bZJzbVWu7ortL6JWur/fXzGcWzo10uoYoxNm8Hr%0Ajm9Hv3b7x/+E43Xod/6czR42MFV1wSOiaZpa3S96CNd7OCCbWfPeN8k0MiaMlSDTTSatBSAtRHR6%0Aenp+fr5YLBAxiaiC7dLr6m6IpZakvYntziBEUjN3vqABAgFAH2JgHq62L549//zXv3v04MGLpxeS%0Ax64DIm8TIZ038gDNIoxBRDQLEcQYVTMxMHdEFAJ3Xei6jion39wnfmCWWGWzazLmscmyNpmIyG0A%0ARRDVs/P7H33yve//4Ece+52GFPqFuWZG8zKSOa1i28F3M7j3m87/at8WM/hjHfty3qavmsdGphZE%0A5H/9678CQiA20efjlwABAABJREFURADSwmOIaJAhk8EucoJe91tiFzWGoKAA6NRWXrSJhpVkEtQI%0ATdrE7PUaRSxJXuTkJcXSYlV1tecmAlMMIcQQmFmmMaW02WzM7J233/zTP/3T/+P/+P/8zd/8hxjj%0AlDYvL16ourj01X8K0NgaX41+Dz6fo19n95nbr3Nz7bvP5a1659YP22qfn2ZmXoRNGOA2MbrFxARA%0ARPVGQ6UJe1TVnMXRrygMWZR4zGlIU0rpcn2NXCqzukXk2CcDyEBMoDZOU95sdEw/+sGPPv3o49PV%0AEZuNmw2a9H3PkQEAmQx5yDIkeXJx8cXXD755/Hg9jBCZYlAEr4zx7CaDwmGgZRWRmYAaEjKRgRFY%0A7PouxGnYEoCoaZ6Y1BgikIioZJ0mYuhC7DhYQGBh5uOT1WKxADVn1NCUj/ouHq1Y4eLi4vGTh8+f%0AP/dt6fryysxOVstFDJdXF+v1+vriUrPcv3+/73tvQLLdbi8uLtIkZpY0IYEkc0S6Wq087XncjAC+%0AlZfcJzQQ0M1m4wVLMUb2/uk5m5niLlMRkdtsZhEwcldFSpKzqGpOikiSDTFw8LREI+pCICbIOXm6%0AS7NOEDGr3KxNxVaHXFMw5vZcM1bK7nqjWUULAhPtoEVTtlbR76Ek1zOsot9mEpkZcWzhYke/xYqq%0A8di57kYzTUJM4J1UFCkgU2QmBDYTLbymiIiBOycqL76BXFol1wWDRMg0t2zLbRv6TbnlUTtjJLYC%0A6fZg+gr06G93sy8FFZIm9zIAM5N7QEQXMZLB0WL5wbvvnZ2cnp+dbrdry0PHXLnErb1CMaGgWPm7%0Aofb9Zj8wi4hQCpjNzHse1DSgV1k5rmH2I8AADf3uUPGevfIdGJ7nPxMgvEINHn59ZoW3l7152kxR%0A7xyUB+i3fe7ot/URhTqnNSMe5k70g6s1O95fYPYwyp5TXFMeaujVfP6yiAdvnZIIW2lZ4VP3fN1S%0AQ6SqjMgKWbQ4BNXEPSBqkyRCRANRJcCUs6asqghe0VA9idKa5JVRVxBNCkwkJJgDBsRsojlnn1ky%0AAKJyLzUEkJTNDETHcSyRXlUygKyq6mgtMvX94mi59Iybxtbhpn/tB2Gq6jl7yFTQr9v6plbbaO8s%0AdcIQOmZWgknFCDh22EeLLIG6roc+UuwsEFAAAKewoxr4hWqlKaBL2wEMaBRl5h7ZnU7e7fiNENlh%0A304m9/lEmgTuvovAFBSBtTKf3OYPOkS/AOjh0NJvDQFABdUgTTnGhUEQsev19pe//d3PfvWrR8+e%0Ab9aDIgnC0fFxMjCkLNkzEIq1Z0aGZiaAIgKohITVyCCi4t+ry8gqlLXqNrMaw/Rj/vx781U/l13M%0AY6edbmZMmDOK1XPUdztVv0vooqNfq+j34F6IXtheA/XoGnfnug21F5egldwiNVFFphij+8eZCUQl%0AK6MlSZGIGE5Pj0MgtXR5dTHlMS76vu/feufto5Pjxeo4hJCGNHbj0dHJMAyqOjkTOwIzh75TlfV2%0AXbqimHkTh3EcI8crvGoj0CqAykQYEJFbvP6nrlsAU0Aqwlz0d8PE3mnZuy6TEprZHP167LelvLYb%0A4e1+2386+v0uOnx+HGCB+XVuv5QazIK6Hud89uzZ8+fPG3lVQ7/gLsfZ1TzBhZD6GK0yPswzxfzM%0AruvOz8/Pz8/7vgcA71JSS2vAmVbK88+ecQaOyStutKp0qBsKIVrKzx+/ePLw0Re//d2zZ8/WV2sA%0AIxREIzBEDIxEAJqzQqBoYIUED001I9kiLsyMmZ3kNcQdZ4rVPOf5XCOis0KCmnPxA3jJVzHGHP2q%0AGZE3ZsPj1ck777/3wYcfx+UCuzhNY+gXKWcfVQL2BJydurOZ2vAZfDX6hf8xsd89ndP0oaqG//u/%0A/mm/XMSuV8A05Sk74QdFqiFyKYajohIRgvcW97B7pfUiMHNbQdG56UprFsymoN5Zz1kiodRpVAYa%0A5g5VUkqSS05LCNB1XR874phzZsIQQt91XdcN6+tpmjbrK0T8/vc+/uu//uv/8l/+87/605+a2WZz%0Aud5cEWEIHSK6s9uV6sx+BvdiH0xD263qcPkHrm1rCeUNq+sPmshbl/SrVIaZFd9SszLdA+xRsVJJ%0A4l/f7aPNqp6Lo1N+WmkjyY5+c9IxZQMSsySynabtMG6G7cvr9ZRSUslZRMHUsmWgGAKncZyGcX3x%0AQobpR59++oNPP7l353zZd9NmwwGJAgYGgNBFQx5zHqb07OXV518//P2jhy+3WyXk4MwQna/YMSXR%0AhIgUEBhLmw1AxgihlMEEJO6jZknjAFnyMMg0gQqamXi0wZb9gtAY8Oz4pO/7PnDfl4Ic0xyYMBpm%0APTk5DcyY9enTpw8efv3s2bPBc5LTSESLvu9XSxHZbMY0bPu+P16t/CI552GzXa/X43bKIq458pRF%0AxFvDLRYrRJTJG4sAIrrjRlIW02manOc5hACFR0GxtKP0FUDNyHYtHLljZgCULHnylmBIwIQESADK%0A2CEaUQiBiNVp8Zsj04UhtzZLs5QzAFCsbLlN9LBkR1vlx59/samMtpE0YxF3WRV+Wg011STLuc/a%0A9YNflSi0uCuVVEX35YOIFk4W4pY4V3KbAQBAsgCAZDDLAMRMgSMRgbGoWFaVjEYBgSgSIgMmn+gZ%0ARR8iInhsmMrD1XxsMcHqCc7OeqXFKHfjZmc3IwAY6d4SnuuEYt+UHnegaNDirmXoDAFQBUBJS9xv%0AtVp98vH33njjjTt3z0USWaIYqJI9O/3jzojE2h+w+Rpq7BeqYTq3BcEqLXCN/d7YvA4V0aybrZMb%0A15CRVeCKOy/JXLBa1UZTm3NE0Z7qAF7fzCurbwqtsneuh2+q0HrOLgMfPIvYDGaUmIhYUK9ITsm8%0AMAgR24DU7xbNqoVcBDzt0GnVmMkK+q1+FENkIiIkMNAs3kkIAXLOqAJmmgXAWVwkEHmjbbQSQzDR%0ADMU6MfPOC5CzoJrvS2RAlbSazenHATWrGakRIzADMKj38q0VsFaaeyKyorp9hqJgYIqDbBmQmcHD%0Abp5UOYnWPklmMo6jpqwi42ZbnAhqgRgRIwdEZMZF1y263nFF6IJPkytkRKTASbIaAFEg8liZd9wF%0AgCTZFxoAAKFveWbmWUUZVAE1MkXGRWcxWiCOHXQBYwdMgGwITgLQWv5iTbBx/bHjoSnMpe7Kr6JY%0ApcsVeFs1WJXDAfrV2saK9vu6NZk0BAbOpqQ7CroDywwR8h4lloeMnHMLfbWqqmHI7gaNUY0V6cXL%0AF//4y1/93c9+dnG9TpMYkQF1fS/G4iJFpS7FSx4d/SY1MzUwJnaOZdcWbQ/yVYgtJO4Nuyvtv1MM%0Atve9EXcCnPVjm+8X8z1o71AN+6lGaOAcUm4bFDo0LVnx7XZm5pZkc7xC8dIGmPGeR0ICYDRiCsSI%0AoJoVIIQQIzMCoxEaqmjOaMJgxBz7sFz2q9VCLW82282wDn13fHz8/ofvdYvekA3h6OhotVq9/cbb%0AsV+IyHYcEEFBmTj0Mcagqlmy+4mYGdFyzmiYLB2MDAAELAlQ7i2KMXKxfLtxTJGD88N5UMkILQvF%0AwFwwjTIzUcbShXQYhmEYiGi5XCwWi8LIte/T8WfQvZ5M+trdoAkstIu85sRX6ec6U7d3YJ373OfX%0AISibb3GaE+Wcnz9//uLFC1fpMcZI0WrswcwASEu6l2AJqHPkkmvmhb7t9VWViE5OTs7Pz1erVWGQ%0AyhmRxRQMqgu1PAMVrkHwqm83FZiZkLMoIsQYwSwlQ9UYAxtMw/j48ZMvP//8my9+f311BYLOToTk%0ACweZANHQq6wADIUgiMgwbLbbrVvLqtpaNGGl/9wV2HOpPAA0REBAZ2DwCG0xunjHkOoipGbslqFp%0A3x+f3jn/8KPvLU+OsYuj5FIxQF2Z9LpLuuVQdvmZa6+cVObujxzsbbd4/WUPdCxApb+2avJhcaAE%0AREQDAjPnyC+Vbjs7ozCMgYCWqxR7F9UMSvamluxxACAC21kq1haUWfHfzJ+8mmVoZiqg7iQvVUbq%0AfniqrFcxxhyCI8NF15+fn7/55v2zszMimqbBStnhrtSkjdRNs+lbR/mPO23/hOOmFrj5RgcnwA35%0A2DNMZ3/yyjQ1CwSBgNxXDhAJuxizmqmkaVAIwIokGjrniM85S87jOOasZsgxhL6znKoa96JMY29F%0A0S9Wy3656LepZByaGaL5HsmIWhEUOS+MlcJzZ/gplqiaB36JaLlcaowBjACWfXd8dHS8XB6tVgwG%0AamdHx6vFsl92XuiSUpI8oRoDoNoisKluL68vLi58k/BtJk8MAJFLqh5UcNJ1XVMTrYpJVU3lgAnT%0A9kz83cg71pXS37Xoi0aLUKej+ibbNCkioTvEwUjISw9KO1wAgMK6uiOImhv68+m++eGt0mWz83f+%0A/9d6edqCshucQK/ZFG+V2/atGTrd3Xe+Yc8ClU39FlXTRBvAkwgUSj0LlIznunFaTWRtu3778twm%0AsNkxH4d5BuM///CXUvRUBzTRLDoMw/Pnzx+fHPV9f3K8XIRqp+/SWG6ZkZsfzt+rPXPVt3sewD9I%0A3dkMu9b/dzfa+8Fe98V/2jF/zm+9js2K4Q/Od7tnbr63c4rgzbMhEPdguW97ZmigBoTk5kWlBd9j%0AxG2CTWI5ZwQlj8ciEoBlESLQUuTZugmaWTYPqwoBZjUQLaFAL0sGAC/uhYLtlKiUrs5sa/CGPVC6%0A5lXnCwCAX47cjep5b4jUGmOoUllZpu6HMpEptYxWNwE5UB8j1c4ugYqnz/F/Y3Gfx7iYubhm3Gaq%0AEVRXlQZVB/mtAZx/CwgBERiREZmRCYiQC4RGIgj+NyTaZVCXyEezQLBAyrkgNVOhrYuiCecb7r5Q%0A/aG2QV1zOyFst4Abq8YnZDYGxa2ttZEkASnClNJmGNfbYUySxLIZGhpgNuAdvZtvSK/00M2Vyd44%0A3HjTOVTDKiHzkw/OhH2f6SvGpDh9Dh6vkVsc6DoPcnpZPhko4lzDNI8qIu58cIgAZugxmp0mxH0g%0A7c2yfVMlIFNUgZTSOCZiVVUTsFqCFDmIQp5SnhIAnJycHB+fENFmGKY0ehtV53UDgCRuLGUiCoGI%0AAuhu6OaaJ9fcA5h5WwCg42V1vLB6xzMtA9jK5hHRCzuxprQ0RNTinKEWI2BNATuY0IPj1m3uQBF+%0A60J4zQmvSpu69VuI6F3l2oM1R3YbtIM32leDxXGJM5d9u/Lc8IOZGdA+mW+UN8fEdglxCICy8/4X%0AVxoZEEJAGkXH7fb68mqzXg/DEIiZUbxJOyKSmmIgAEBpywfB80+JfZcoR9lTZvLsCWI2C7fOFZ1V%0AkfNvWeOXLXAZEFERTFRSnqYSUAmqnhGMfLuf3KCa66+c7j+OpfRHP5oMhH4RQ4xZbRinYZRsRhgi%0AFd+tmWXLAmJmwMVxXjkhUU18MxVpSxfMqSvLmDqydSe5s85yU1GeFQBZU0pplKxiCF3Xhdh1Xc8c%0AVYSJ+r5f9YvFYnF9+fLq5eXlyxf379z993/9b//2b//2b/7mb87OTjfXV6JJLftzEVV+U6d8QEPE%0AgN6D8dvnYx7cn4v7H7rt7V3ztm3g1g+LMKHelLeDpzow2tqvezucopPWEhFyUDAn8s2Coiaik9oo%0Auh2G9WaTRDB2NuXr7WazHQwCcEBiimEaJ1Xdrq+mYfzgnXd+9MMfvnHvzmq1QAMi0MAEzt5MCgEQ%0AjXGz3j6+uHj64uJqGDIaBPJKLzQQTTlnVYlUqlxU1dvoFNkwdJUBAKAqKbFBFwKopjT1fX/3/Oy9%0Ad9+9f+fO2dExI1jKqy4ul8tusYoxItkwDNN2Y2aRKCIx2LDdPnnwze8efv2PP/v7Z8+enZwc3blz%0Ax7wpVBZGAtHr62uZElFY9h2oTak0HPJsoiQZPH9AFQD6frlcLvu+J6KUxCmTmQmAUkquQYAIkblW%0AvombzVTUiU/13JsOiiHEGHpEFLGcp5whZ42x41q1AsV8N8/OynlqXYiRvE7W5DBj0+9mWhsM3iql%0AuC9m8B12KdxHVvNd82C97D9PC6eE9u6lppEIvMTZDBTZ0T4gKiCiWp77tqhS6URiUyt8s7PnMQ+u%0AEjFzifsCYMmGQERsmUp+E6esb0mQqurxKKRqlrZ2O26Wfwf1vntac/GBlu6OyGhAoASomhmMic5P%0ATjlgjBHBApiZN8iWWK0ZqwnzXrFcAiPleWb8y3VG2jOUrBzHQsWJeYiBb+qQ2ZvQ3HTbvVotEj5Q%0AaLvI8Y2huPVXgFvCv/+0dDtEbk6rAz3Z8ixyPSHnPGdPNTOo3FQuKuxU70g4w8wMSGhkVmib1M8/%0AhBAGYmaYdRIhQEY0A0ZihJLGnBVrS16rBaiiSZ3ACBABnPUKwJnszEt2wUOXldoKvLd1a5Tie6B4%0ADyQj8/K5Ev5FRECIHqxTL0Ng17cuQSVnWyRNU0oJRKdpkpTJwFQJue9iCGHZ94xlZAhnpaFI7oX0%0AgENDv86p3qyimo0CCrvALwJ47oqCMRLGYEyGAIEgEHUB+2gclBFC5D5i7CgG9H4W6KlDsKvi8nL9%0AmtJeIGY9wryEFQBa0m9VswA1jwWL+byTE9rZ0zBbFNAgIhh5+Lc2BZsJBoKHZk1ldn/2yLQZAFCx%0A8kHNxFBMk5gib6ZpvR2//ubRL3/9m99+/tV6HFUBqQNkDpECZ1WoxbFExMUCBjOTsu0oEXr3o+a2%0A9geH3donREPGpg+xlFCVUtu5Bmh6lSqexeoudNxealMBy/5kVn0dc7fmDo0QtPEmKmRFBoSQVBFZ%0AnEiGoObjhEp/CACeQV/boRkY1Kt56kt5U2aOgQIBmiIoKta6g4xEalPfn6lN45Svrl4qyNHq+Huf%0AfnJ6ejZO05DGe/funZ/f/fEPf3L/zTeWy+WQJoqccg+EMca46M0s5zxNU1ousfqAmHakszBzz5Vc%0AJ2mPVxWRcBsTj1h6UjnHQhhpOXt+mRsAWuXWI1WLxUJE0jDmnD2ARDcoOWaOj71Gg7cq2NeX/t66%0Aa7ziQ96TkypLB16V3Tm6Q3oueyJycXHx9OlTT37u+77jzgeTakpdITbwVP+ARNhxAIAyL7NUIABg%0A5tVqdXp62sK/SQSAWl+98nju+jPwVYaIBuQuQVUl2vluTMyw6GrL8vj5i6++/Pyz3/7u6cNHaZw6%0ADoxiYgCKhoaZFA1VxATAyY/MLKmD0TGLZM1ouwoCJ1hXEzX1lhxmu1Lf8hjgzMPWgoghBCZmp7xy%0A7wkRM2fTcZxy0sXx0Ucff3p0drZcnYhBEkWmkkJsRXigpoWVdDOczdTe8R0SCv7A40DZfgdQRgCg%0AAkTBx6Gp8+12+/Y790MIIasNYx6mJBmAQlskZpY0iamRa8yOCBkZwCyLohAaAOQsvniICMkDAkiI%0AAqY1hxAICcs4etNg55MExZRynkRVnRDSK4Jc0L1q4ni5Wiy6y4uXTx4/vHxx8f4H7/6n/8d//Nu/%0A/du//Mu/iH3YbK4NEjDoJL42iGaUD2RYV9sfin4PBv2ffNyuSl6Pfr/tagdW3a0CQUYK6ugXiK22%0AT8gZnNYkmY45bbfbzTgoAsaQh3E7DlmEup4MAJm7TgX6iFfXVzKmN+7c+eSjj++cnR4fr7pAOU1J%0AMqgpWiAyZCTMQNfD+OjZ868eP35y+XI9DUoYghOYgZh6sq6vSUT0DhlAhlgaPDIWLYaIklIgioRp%0AHE3yyfHxu2+9+clHH9+/d/d4ueoD5+3Ipl3XdYslx0igwzBsmGC1XIaui4FN11fXl8+e/vrXv/77%0Av//76+vrjz/+8P3336cYttttGkYzk2F6/vy5bxUd4Xadfb9JKQ3DME1TViEiMQOzEIITPrvXbRxr%0ARlNgEximMY3jmFKMkYmcvtILRxXAmya5pYvV717cuoohBKYIADlrRdGe3OSnJfcuEVGMbN5BKaVm%0A9bpAtF2kmW0uDw39HohKAz9NuTSJurkRtsvCPvptf21Xg7YTzA7YSyb0otbCWAst18OtUt09DAES%0AE5KRsRmoit/EyWsDcsWxNnsKVUlutMUYveV1e4AyIOotNmr3qV1Xy2KYlKJfv+KMTuNV6Pemotgf%0AvUaAXwenYW/VAEgIq2UfAh0dHZ2enqyWkRmZKOfMHgb071PAin4dMDT0227aPBe7SXRL1GomgpWW%0AtvN53zv/xqEHKLFdn/Zk4HBMbmVge8WZB8ch6+YNebv9OrehXz9af6NGbObod/fuVQhQvf04B+Li%0AvQIDUedTKHlfoAaYAbCgZdP9svmazmqShQC9yU/w9i4qlnMhdobSYchRgeQJANgDCAboPXgR0MDU%0A60PB+3ijaUs+Ey8Z9Qzs8lkd1QqewcipFggxlFRVAgT2bquzVrdaG2MWpquUQTQgESF3XRe4j3HR%0A9USH6BcRGak0NIJdaboXRqqHcudVvlh8T84pW8o2wMwtvBCMSRkxBmDCjnnRGQdhJA4QmGKHMZRW%0AEZbBQMAqjkNFACrxlR3Cq/JziH5n+gqaomufYimqL68zQ7/z/bdJqRNfCRhKWZazJVOcnzYbBwCo%0AkXED8P7OZgYChhAnlZRtm/J2XF9cr3//1YPffvbFgyfPp6QGIcRoSBwDsBf+lDQrIne4lJ45Ut5+%0AF/3DPYogaG/t6LfsWRX9tm1orgfme8Eh+q1roY0S1tCx34/3bS2sqCwQz36F0uEAcRwTADgWgkqm%0ADTO14CUDVmkX/FuOvQnUMxwVEby3QoxkAKaERECBULNazgaS83RyckIRxOz6+nqYxuPj1Q9/+MP7%0A9++P0zQMw+r46PT0/IMPPjg7O1utVo05qV8sYt957Nc9a92ix9oJOXC0Gfq1GQB2hdO2Tt9jNO92%0AcBFxY6C17AaAbDXSb2ZmUlPVnDfOG4UCQFKJ6t1rsNXkY6WuqLO/1zHhpuMb3dP6nRT5txjM6gzb%0AN4JMtm+HzL5QHJdN/FJKL1++dA4XZnb022LCVSScdkgQS6dyR8g57xpJOsj0EV6tVs75HGtVrQEZ%0Alt2wXByYeJbJAlgfFc3Uv6ia3XcZmNBMcx4362dPnnzx2e+++vLLqxcvzWTRhTqxBoqAgmqKgqpS%0A/OPNI5BFUspTypPJTsN4TEVtV+Zm1bZpegkMW0KB1wy7B8Q7aSOi94TjEHLOwzClJHG5+viTT87u%0A3T0+OVPGLMYxFFmwHen9HP3OZ3w+cXN/yh/3eP3uv39CQ79UFVHBttvt9u137gFAmNS2wzBOqoJE%0AIVDxEolI0lSIqYiC5xlRMBDL4kMPqHkq1n9h2vXtHNEbq5QVXmO/AEBEKuo8BaCcRUwAkY9Ojry6%0ABhHRkJRix4t+0XcxBHrx7PnjRw+G9eanf/Lj/9d//E9/87/83z755JNx2l5vMpKEvsu5sH7Hrjeg%0AZlkiFkviD0K/r1/Af9Bx62wdfLifVvIHoF9o2+3+rwDAwGpaY0QEM/QrIilbUhnGdLXeXG/WSXQS%0AHVPebMdJNCumrMmAu8BGgeDq6nLcDn0Mb7/x5slqeX56zIxXm2tJo4kGwhCCF8aIwDpPD589//2j%0AR09ePL8c1kIQu66LC0+kkCwChkzeBqD0HvTmhF64RIDsgiGacx8jm62vr0HlztnZ97/38Q8++fTe%0A3Tur2PdMaTt0IcQYQ9eHLhLYMEx5SpF42fXLRR/AtuvNxfOnv/z5L37+jz9L4/TDH37/k08+yaab%0AzabjsDztMeuTzZPN1fV2u7WUB0QvyMnT5AGQrEIYBIyZFovFcnnEzCLi1dQAQMRAKEm34zANY1bp%0AusiVbr4l+5ERkleXGWGZLOfEcd8eIqrlPBVoqwqe3yeSRBIAebFPiAAoWTyQrtXXDTBDKXObAwAU%0AqRHPwg302848kMxX/mqIWACX7QztmRQ3BX9DQbs6JmSPdqmIV1dGis3G8manfn5HDAxEYGggqJYA%0AEEmZIrEFJEABQ4MMBmDlfxVBRKfeIaKcc+GAtt277N6dANDUWx1UDVYKCL00Dsxt61I6+M9Av/V+%0A4FiD0dA0IABYpNAHPj05euv+/bPjo77vY4g5Z1PMAIG8HE4BSgabeex19jzNnJo/larO0S9AKeOB%0AV+Qkv15lHequb9OrOzv1tSfuEf69Ouo713W3HkRB98nMm9ntHhCb0bBJ7RXkB1V6ZhPlSIExMDIB%0AmIiaSmFXdoedi4LUyC3M473VtgEAFQXVQu8HCESAlFW9+Rn6vMDOQ6CanfoIESMaEbJfXMDMnN6M%0AawkJuINfVM2cq8+NVBdhUFVRrHAdkQ0MsiARoUeVXYislIU6JKu0qFYyVJGRLRL35L6ASBxC6LvA%0ANfOZCRy3zHfPsu9T4QslZwZBACg9yAzATyjxQfCgCpTmvMzcRWMyJu6CRobI1EcIUQmAGAMDB2D2%0AKI1pBtexWJqCOBJ274FLD8w2UHbO+SpXRQir6b9by4hYfYs7JVkBXZ2yw8CdIYBh9sL+/SXzKvRL%0A5uGSUqJf3HAIYCFDnsRerjcvLq+evrj4/Muvv/7m4dUmKSBSYApAzCECBbUsIogFc1KJs/qYEwIU%0A6xxdk5i3pXRpmS0WQnQAv0O/tN/Kq41NG4dWR+0fVD+iM1xC9R4U/WRmPBvAcjUnYsVdZwEGY2SX%0ArnFIZOC5DADkytkXIZgZFQKaNjue4sOA7oEyKGQuZNB1XQxMZojGQIE4IuUpiYihjmk8OjpaHHUx%0Axsvry82wXiwWf/6Xf/Hhxx9lkavr6xj7Vb968803z87OlkcLkZRNmRGZQxeh7O8AAMgUC/jl0sJX%0AFYmj7fjDyrquDeFmO+bO9+K+eApREZwAos2F1hKtaRynaVIRBAghdF23WCy6rsPAXpXgEeBmjczR%0Ab81L2kt8OJjolv10MGvztXPzw5tHcyvZvqeVZrkV80OzQEW/WNmtHf36h45+6yN4Pi+UWDgqIYAT%0AiXFnZimlOfptAnx0dDSP/eac1WnjzVcseUIFuKVX7AGq2R9kJsVbYwZAkSky52kat8PFs6dPHj36%0A4rPfPX74TdqOfeQudIgoBs72qpZQTEG8STsAMWPNVzdVTXkS8dQ0I48k9ZEDWaVMnE8BNkeVlqIJ%0ARAxeQNp1VGnbcYZ+RWQ9jFOS0PUfffTx+d27J6fnjn6JAuiO6bFoy330i7cjptehmH/OcWC+vuKE%0AnSxV9AtUtycA2Gw277x7338Om/WYvHSXsOs6BDazSSYRURSPvwQAAEYg0eIS9sT0gn7RG5GRSOln%0A466ptpDdrwcAziqEAoCARmpKgBxjv1wQkdTMDSLigF3XEQEaPH/y+OXzF2Ty7//dv/mbv/73P/3p%0AT1NKv/7NL/tlt1otTu+cQ04O7mO3hGpLVR0KiLfEfm+x/Khsdf/MGboxGd/y4XdEv68yQA8sQmvo%0Ad9e2m6yiXxEUkZR1zHkY0+VmvdkMm5QmtQlsm6dtnjbTdLVdD8koxp47Rry+fDlcr4fr6ztnp2Cy%0AWHaIdr2+MlGTFAgZIyIDoRptVZ+/vPzm6dOnlxfrPELkLsTYLVwAkooiEBJhQIDS1NsNeVDPCfCa%0A83EcNaejfhEIN9ebPI2Lrnv7zTfefuPN5aLHrCrDekqMsOwL3bekaTOO2/VGc+5jYLNomMfxxZPH%0Av/jZz//hH/5hs9l89L0PP/rke6q63Q6a8snJSQR68vjx00ePL19c5HF00mAzS2kcx3H0EKuhkfZ9%0Af3Jyslweich2ux3HsTQqCAwA45i2263r1sWiKzyZhAqmzU8BZDMDy8zc1nTbp5jmsst0dQWrmtUy%0AOQ0kcYxBNIlUK/82uZqbJgIGQFpNobnpZpVQ8WA5zJEGziyX8nXYM4bcupjRHuyO/V22bFCOfv3k%0AFiJo6NcNeqt1NZEZGABMTGxeJYUEqAGDlVo/RQODXeJT83o6+vUs8Zxry8QZ7McKkHQ2PtkUbIZ+%0A91t0/kGZz/5I/j1EhFmeoRe9MxFqIrMYoOu6u3fv3Dk/jR33IULFQqFkcQvAHrGtv3xDtvOYZ3sv%0AcEKdGc8O3la8/Z3fZXbcbI/0im/hfhT40PZ9Bfq9qetgFii47fAmWNIGwWpoSOYh3/qhZ91bSY00%0AL8Mzsy4Qg/uiskdRRMSy5CmBGYiCWqnfAaBSdGO7KAoWT6rfghWgsIESEE2qbuogqJZ83doFFJUA%0AuLQmskhMAmamqeTyAQChAwGzGqz2jG0oZJQAAKZgoiYCWulPjBRFVZmZEEAUkNEBThYPQDUqUWDq%0AQwyhBArcaHWWhIAUQwg1046InMbc0e886m4IgQPV3maes1H9L2V2HP3aLParYEBIzgsd2JgoBusY%0AI2MXMHaCQMRKCByQyJAMzFswWiU1NgR1teSVXPvWttX8/5sC2WJrM10HiKgzdaG4p+KaqtwpVQRT%0AULS24maq8lWxX4SKfkGKG07AckZkSwrPXl4+ePL0q4ePPv/iq6cvLlQDEIMFQ1LPlkQ2VSmA02B/%0AvRuxo1+p/U4b+oXqGagvxAX91uAwztJl20AdWL04o7W32bEXj5qNKt9MsvPcQCg0tkREpsbs7Obe%0AfKF+nQHAOzmXGanKr8mADwI3CrEyO8ZIMcbAfi+IxJEDI9XuCTZOw3K5PD5e9MvFen293lz1ff9v%0A//rffv/73+cYnj57ZobMdH7v7unp6dHxMVS/tic4mFcFuizBbgQU0KraYSiJ9IhoAkaGalgjglDi%0AfkUmFQFEFQE4xIDOe8ROQFu855Jz3qzXkrOjwRDjclmKs9qe1bLtxFRFm7fCzOBG1eiBIQEA85a/%0A879+l5/nRyO+uqnJpfafm9sVnruutemRF6O9fPnyxYsXZlaIgSi6DPv4ISKAGmhFv4SIHfceN/Z6%0AbJylMyDiQeaziFjJoYEmb2rgQz1N05QEAGLsW0q5p/+AmYi4X3+4ur6+unr88MHVi+fPnz5dX10S%0A2snR0vXklMUsq2SRZJLMzNGvWanldjStampCRAQUQkCEGGO36FufyGbMtMkqzhGteUwV/XKtAFdV%0Aol3+eUppM04pCXJ45733j8/Pjs/OgYNk3GU++3T4/98N/X5Hu+KfcLx6629CVXQsIpoiEZrtmmwD%0AwHq9fu/9N9u3ghpyiGZAXp9gKbkPGMUQiZHUICCY582KiHibspzGso2h+yqyP6AC796/6KOAiDH0%0AKorZs8nBTDuOGNk9E6rKiKELZVsNiKYm8PTFo+31etHHP/vpn//JT358fHz881/9nIjuvXH37bff%0AvPvG3RhDjF3OGZARdpTc6AV2YG4a75T1ftZNGTs8/NN3P/6gyd4J66tx76suePPztivMDzJSUzFP%0Aj2MtLKGmSqoF/U5JNtM4jmmTcwbMBMOQhjFdbceX1+shGQZeLpeMtrm+2lxfP/jm6whwFONi0a1W%0Ai5SnaEHSiKYYO+bIMSDFEeByvXlw8ez59eV1GhIBU+TQGaFADbwgILC6L1qNwPlg1JCI3SOVhu1W%0Ac1rGLjJJypCTiZydHJ8sV6YyrbddEgNcBA4xjkliJM0yTNN2fZVSikzAuOz6NGyfPH74d3/3d//t%0Av/2358+fv/Pe2x9+72Mz22y3kOXk5KRDfvTw4e9+89vHDx7mlEIIi9ip6mZzvdlscs6T5CyGgY9X%0AJ2dnZ13XTdO0vt5O04RMIYYYe1XdbrebzSaLIOLCu30gqhkIuBbXqigcvahHn3IhWW07X/H+m7rv%0AEb01BVoM0VUNB5zS4LHKIjv7MGYO6mCOfgFs5me1atK12ji3WefmC+yj36LsYJYJ46fNwM08220/%0Aw6ogUs8Eg1qnBAIExOTMAp4boujkuq6vUU2zWzGOjevuBZGwORo9xxdAEQ3RiACx9A3yap+WGIaz%0AJm5tHJofwTfF5r8DKMQ5jckM3Ry+kdN76yyUn6Gknba/+H1Z3fVupAoqMSAD3r93/sadcyKKMTrj%0AS0lLIVLNWOPSHk+5NfbbZqo8T439zp/tphqBVx83/7oTAL2l+hcPnCMtgKCG+5ZWOb8GA+v9br/7%0AtxpYXh1QMOHMFm/uJNtHv62pj5mZKDZmEbAMfBAGMdGUEgKwAqpHTcG3FWNw421uw4KBimrK5NxW%0AZoAESJPTinj2tKhHdInIiLw0Fw1EjdAASTSlGrgufp9CR60tcF1SsaD4hAAAgUTE0W8A9DRSqwXz%0A3mfOgEBlzFlTdihWrs8QYuy7rrVg8Rt1HJiZvAoUCl02EbHHeAF9bGuBOpYGM8w556zSitXBwAg9%0AAwFcGdaiX1/XSGBM2AVkhkDcRQ0EgbALEKIwAjIQUkW/CO7drvkvZq2u2KuCffrUS/jdF4DVf7Rf%0ArHGAfgHgVvQ7l/+D2C/s0G/Jaa+KtNmpt6DfgFQIwA1NiwdBEXJGjCEZfvPsyZdff/P5l199/tU3%0Am+2I1BOxQjBzbh9W8ACoIJHbpg39IiIGR7/amvEgzvHGTHQ995IQ63PiLPY71xs2dyjIzgs23yka%0A+r1pprcho7kf0kDFnLEFVYzINGsmL3z3fwTcFAVVnAlqO/TbKiSNDICk0AKhU3EQMxEABsCOQ+RA%0AxQ1lQLbdbGKMy6NusVoOw/Z6fcnMf/Fv/urjjz/p+uX19fU05RDC2d2zN9+8f+/ena4PFAMAeHmU%0AubcZSoTQKs+QGGgqaZIMLK2PwCxFJdR9AQCM2AfBEFAtExBEDoUvnTxn1l3bOavqNI7uRu/7frFc%0ALpdLp31OKtzUoDtXnLUY5y5gm4OcNkF7P9PhftGme/5zU7m3ngwAZugBj7kktCeZX7OsCyo7OCJO%0A07SeHVa5sgN6TbW1xYVYiAQRzQgIKWDnfsxxHN0GaHQqiLhcLk9OThpRtqo6h74UdtIAAClLSunJ%0A0+cXFxeXl9cA0C+PvPMlUtlbVVLOmVREZPPy8ury8sWzpzqNkhKoLPoYyV2PME7JGw/kPGmeStdP%0AV5pUIwTk/iQlIgLs+w68uVHgg2XVBr8tVUZWVUB0e2uHqD3f21v+gpnolNKYRYWMwjvvfnBy5+6d%0Au292y5UBGUGJUhQ+6ioP1Q8LrzQk/six35t3gRtiNhObfTZZLOi3nobr9fr9D96cfzeEuFS1xhqX%0ANImIpyERGYERs1N++zkMCIgqdUlzSVj3paLz5VTRLwDE0JsqZjBXZEgxdqF6Jop9HJqqNWfie/n8%0A5Xa7Pl6ufvqTn7z37jvjuP3yy8+N7P3337979/zDDz/sV0vmME0TGM0hJZJnmRTTDw8clvvW6q11%0Av9/xeL3t+KqTvwv6bcrxVXc52G/KIZCdwgUJkbQEC1CzilkWmySLalJJSUbJyXRS247jehgvrrcv%0ALy/HJCGErusZcHO9Xl9dffbb3+Y0nq2O33j3zQ8+er9f9txxGkbIqY+dV8MahQx2ud4+eP706cXL%0Ai/XVkJMhEgU3krOWUlVQQlRQQxM0qyQ+XqPPktI0DSY5coiREVHztN1uT5aLs6PjGDgYdoQEGiiY%0AWVbw06ZpGDabaRoYKTLdPTudtpvHTx7+3f//v//X//pfnz59/O6773z8yffGnDabjWU5Wq4i0INv%0AvvntL3716OFDEek49F0vIpeXF45+k0oWoxiOj09PT0+ZebPZbDdjVkEmr6kQk+v1ZrO9VgEO2Pcd%0AMwFYVvN0Bp8qx3iGBKAi4mkUqkqznc9xnM+1looXpx6JxT4jG8fpIFY5F4kDOTezeYoqzwyREvid%0AUSbpbegXZ8XAMEO/u21sJsp+fnM0Hoio29Nd7KGiXxMxMMIAqIGiaEJFpzxpITWxbFiDsVqu43mY%0A7WV9gy9opFqc/oIe+/Xaab+sGxYteZuI5oMpUCqp/JPWNKWmUd5i8h4sWzgwIErHoIpNyjS7haoI%0Awogg2kUW1bfefeONN95cLFbHx8ddXBAGyaNmQUQ0wRp9chffAfptkbf57PuUHsSr2zkHFszNl7r5%0A+aGlshcXB5ip1sML6u3XnzdRuPXu31HBVq6JXU1d+25Dv+0HzSWZ2YWq5WuaqJlYDVr665RoYRZG%0ACp6nIgpOggWoKpbUkUNbL+6HlZTRCzKzEhGSiWWnPPI7ghp6x2kiMUMqFchsyoDZzKS0LC72TXnT%0AipFURUpG6062zUxMs5BbukgewQghYBdVJKmSkpnllFJKoOh9R2OMoQ/OklIuiGRJwCyGYnZ1HDzW%0AWk4AM9tBKcdXzIxMfd8jYkopSSlkdAeSu/+QyKsekKgw9LrxQGgBMQZkMibqowQyJogMISoCUIBA%0A3vjb/XrkhbNm5jZrJaGBGcuOIqB5W+NS9D5HvwdW+E5lQcmubQDtVeh3roddscyz4j0Da359gZ07%0Ag5GwUuzV25IhTKKh7yfVL7/55ndffPXZ73//1TcPsyBSj9wbkIkBMWEh/gVUmuko8O5rhBwKncqM%0A8meX43oT/XrGv9nei9sNiIIz9Iu1SFJr0UrbBeZiubfqS/5L7etYlFpTts6HqQoYKHjukgEgcOvB%0A40F8BSt9o6HE+jzjkVshQO11zEyMxEQM2DEvYhc5oAETZhFEW683RLQ6WhwfH4/jcHl5mXP+87/8%0Aiw8++KDr+3Ech2EIIdy9e/7uB++/9957Z2dni8VCtGbLIoqIe4O8TNeRjCFZq3kGt53RaiM0H65Q%0ASSEVwfPhPIUEzMQUgYlREcw/KWY1igiqDdutc5RwCKvVyoEcMCWd9bZFaPMCVTJdUtqWdPMo4vpq%0Au7hN6y7p47W5OTY72qeHfsa6aggwLoLj1XEcLy8vN5vNdrttCQIN/eYsLn1FzSCCc+8SERAq56Lq%0AkmePN9YrrOh3uVx2Xef1wC5YqgpYuDbGKU1T/uzzzx8+fPz48WNVXR2fLlZbB+eMBJpTSiqJAFHy%0A9nq9vr6ScQAVNiAw9gpQMEQap0lVJI95GkRScx4xc0WsJTXbX1OzeFza3waq5/FgWVE9GEv0sfzK%0AhWU2xKiq3gCpNb1PWTEujPCtd985vXvnzbfeOTo/RQoCVur57UAG/oeh3/nL3mq32D769UIIVWNu%0AyYawXl9/8OEe+gWAYGagFjkomC8bIAAPgGs2MBPLAJYFEXv2MnT3o7jiKxkFjn69RlxEQNBbUgFA%0AjD2qqZLnejJxCB0xq6FljQEAAFUDMyNstluTJJIkT4jw1r17d++cDdv1N19/sTxavffeOx989OE7%0A7733ySefrFbHoeumaZJsBILYtjSwYrxqi/3OJ6yMWp1L54k0dybvXB2zabhhpZWIse1NzGuOgzu+%0Ahk5grxGNUqP1uZkd3bai9omquqIBIAJSRQQgwGxiCDnlIeUsOoluN+N6u5my5KzDNG3GabNN2+2Q%0ARrWUgWDKssmyXq+fP3+2HTd93x+/cfbmB291xx1HMrM0jj3H1ep4tVoBBiW4Wo9PL168vF5fXa+v%0Ar9ZbEYis2duIIyImEXJTzCAgEVIsjAIKaGBZxjyOW1NFsOPVESOladhut6tF18U4bDdpM6TlZlrE%0Ak+UdBDTk0MXApCqSUs4TI60W/cnxahzHF8+f/OpXv/rtb3/d9/HP/uzP7t4736wHUjvulxmmzcXl%0Aw6+/+e1vfnP98hJre8NhGK42681mIyKIxCFSh6enp8vl0gA22+1ms2HmxaILXVTV9bTZbsdx3KpB%0AtwgdhxgZALx9JgUmYmssIMAImpLkcRLJAGCI3gNTrVLZ1GiVa+RqY6HbzClNTTReJQlNGhHRM9+a%0AJXegOOyADtp2LQGbz96qk2t+tyKnbkjtmVA7UxJbnwkAqp1R+q5DRE1ZUnLGWjTkaIRskAMShqK4%0AwUxAkmZEJGDfEQ0LiR9RaEQuBp4BXfMsyyvWy5sZJDNDBGQENCWA0hHTzExhZ7RpgVClOBKNqBqC%0AxcJ7BZnTYRuA+quXqwGAImAtBKeySZiHWVSVmAQ5RCLqhu0ESEzdZjN0wZ16xs5PxEToKhTEUEUD%0AkuyjTZrbqZUR2ghbPGouJN+quEr7xJtzP/vefAeiWTLAgYDOxWNuQ9cvz0avXq0hgp2O1Z1s15Mb%0AJXiJ9M6tMajoV1U93ts4UU2UiKwaApvNxtOh25V9mrzq1bIwUQQS53FSA9UkiiXpF8xKVpR3XSfA%0ABpIZCQEycCBKUyGdVstQq/6o9plXy24We+qmSpqmCUzBdlE4rTIzf8cSNECwLAUFqaK6nRQQMcY+%0AB43ZqJCrG6oX8TufX+++PK5pF7uJCAERveiXmcEEkQEUERANa15ZSayNAZ2vzuPGhKIAFJDMwYkB%0AqElx7XmzIjNARiZkyow5AHZBmZAJY8iMSmRMyAiMHDpgMmKjUlUFqoqAoiWqVk12ay6ueuyivmWF%0AHqLf+f8zq8vrVTzjdE8yD4yKKoQ4nxcr6Lc9idtOzktMLidkCAZqlospb4BszHERr4fxH37xy8+/%0A+PKLr7+5uLpUY4orw2Dm7QZa+3RANeOm0rOCMaISBQ5Ws2TBd96CZg8j0gBgTrDv7jYsDY7by+6W%0ArbX1WhyIcEP/t28dbEmgSrMPtfU6rpTm7i5OBTZwR2FSQfVMYVAUrxc3Q8u7fKVi+AoAqnv9vXKl%0AgnBg5OA4E7Hj0FEMwKCgoKMImogIM3JARBPJ4zgul8t37r9zdHSU87Qd1ogYIp3fufvmW2+99fYb%0AZ2cny2VvJtPko81AjEwI5OTdrv9UFUBNDMyYiBkRwDMlDVSlyE8CIDBQQQ6G5N81D0tDBF9r6osO%0A1bKqp3fq9dV6HMcpJQ7h6OhocbQq/atdbVbf6HxLaCui+lH3jpkG9qbZ38JjhIjOVVc/OGRFmh/+%0AIHM7pHkkrQLp8r8aEG6325zzer1+8eKFex88ehkpICKqTdNQavwADUrfGaxJBZCkrdOWD4yVxl9V%0AvR6z8R2klAhYVM0w9H0AEtNhmJ4+ffbzn/3y88+//Obhg2GakIm7GGJnZmigOWkWAu2YIkIwBNOj%0Avlv2sY8dmoJmMzCVrDpMIpI0i0kCb0dUOxuDGZIReRvzWnSgyhyItL2Flc6hu0iGQTnbLUwDRHKu%0AfW3hXyRw6yWNExG5OywuV7yIp+d3zu7cPblz987d+6vjI0DOpohcN9o5CvrW8sx/KfQ7N1Tm6hea%0AFeGGArQ4TfE0uY8WEb0z9gcfvn3zLsEp9gAATLlk6lFAkzQiASMDgGUBANqjiFCAXcKJgqkicqFN%0AAN15KRBZVUlJ0YAZAQCDYbG2A6OIkWqIbGm62lxP04Cgfd+dnR6fnp4eHS0RMUZ++8033nzn7fc/%0A/ODd99/76Huf9ssFhTCOo4kQQEW/hohW6+BhXzXvj+6eJ+Ofhn4P5uZVh+2j34Prz4+5hY26y3C4%0AGSU+8JzBzpfmcJ7r1mZJsqqOSaZpEkUR2azH9XaTFZLKlPKUZJzy9Wa72QzONJhkk7Nsp+H6+vry%0A6mpxcnT37vn3f/TpnTtnXYiMJJvheLE6Oz5ZLBZGLEzXm+3zy5fPL68eP3325NmLjSQILMVjCWYg%0AOaOZM4ESUQxO9ljLw1RNcUyjv8vZ8QkipjyOmy2piUpW4+MTMGHGk5OTGGOMfR+7EAjUpmlCtD52%0AsQurLo7jePn82Wefffbl558R0Yfvv3tycrIZphCCpnx1eXnx/MWDr77+6vMvttttF6LXqk3TdLVZ%0AD8NgZl3Xhdgrwmq18j9NKXkvga7rkCnnvBmHcRynnIBw0cU+MDMrYkpJhXboF4MXBZqZpJRTcv8R%0AEPEMZ5oZqLmT0tFvyyc0J8oyxRveFtt3gsxtOEWCVx/zfaj90KyZ+Zm3mnpYPZTtnFttIKvOWmbu%0AnCMxeUi25H5zaWMIDIilrA/RTEBVSuXP/PGaB3d+L1U1MBVBA+dU8y3EoPiGiRGQXDMYum1RyWH8%0ALRDnPgIicoaCYsapFWKe25btIfqtx37c1SMeBNDYf0orAd9szGzVrRDx5OTk7OxOznm56F2beYts%0A7+bi6FcBzSwSN/HY3WM3uTNts+f1351z8MPhe1HJ+p5d83W67jVsz23/hhsg/OCc+b18U8NvQ7/W%0A2lbNYGGLkZoDgCmpqqY8TdOw2YoII+acJeWU0uZ6nXM2kZYaBypEFImZKBAzYERSwGxeDebh4lIV%0AZpr9kRiMKiBBAyaKJbc/ENFmzDWLyou+inek1HWbQC0TKF0SQMHUOZ3dAVPH2RAgICmCx519EQYD%0ADEzAJoohMpfwIFGgwCEET30kAAoIAJ7VXBpjtLjDjVSptn6ZACBgeaDd/u6A1oe6da9RMBUPyqk1%0A75IVhaZgBgiExkyBldAC5YgWGZggMHRBCA0QIjMzcCCOFgiQS99gpqzqvAm+Nn1RISIaHRj2CLu8%0AiZv6s+nMAwnX0s+Z4RUq8ZYVcBiamGvgPQZ+KOgXDErBhZQueGiGZnT14uoffvmL3335+28ePLja%0AbJG60B8plDzy4lH26sTCU6Bm5ojFiX4D7Tj2cT+Tef7K7WlpR5SK3l/LWnlI21as8uf5K1QPiM4q%0AL6h2fp4vczODWYZ5u3V7GAKjShjeRM6/6ZRprfS69A8qsd/dgJe9q8A6JaJAgM6shUAGiBCQAzFj%0ArZRXRc/6kASofb9YLBYpJSTrlv1qtQLQYRgcPJycnJyenp6eHS+XS/eVZxUMHLtFjBEIFcDMJEut%0A4ClMvM547L9D27AUccbJbAhAXXuZovy8CQFaA2/ukUREEVlfbdwsYebl8dFitSoxTCrR9N3I3yK0%0Ar8cqzt9uBLeYEPsraHcCEXj698G9aoZI8c3Od20qeV777idzPnRz9HtxcTGOozeI8SEwa3XyvotK%0A83sjGcjOYsHqubaqWrXSQMxNCG976352NaQY5Hq9HYf1evvs6Yvf/vazbx4+eP78eRIRAsJAOW+n%0AyXN8NCc0WDCFGJ0y8WR1tOgocnD0q6qmopqzJtNsWSqHojdaB/HphsLhT0TMEZE9WcXtRN/FDD2t%0AIO7mwiG/q+IdKRcgmsfIichAwdAAU5p8l4wx3nvr7dXp2dHZ+fHp6WK1Wh2dxb7LBskUgfdUJNwC%0AfW9TgH981qubotuUxvwc17TtM4TK8mXFJSIir0K/ABAQvTcbIBIDmmUTMckESDv0S96bBKillpX9%0AUs2yKcdIhZ1DiQIyEnr6fq3uI8PimeKSx2fGxABAqiEQiF6vr4bNGk3u3bv71pv37927t1z2AIBk%0A5+fnb7/79jsffPD+hx+898EHoYtiuBm2xY9ONWkE5jZbK0e8zSw7aGllcCv6BThMAvmfE/2WjU0Z%0AEcEYsPDWZhUzm7KHHSjndLUerzfrUXSTxnGSSXTIcrUdL6/XV+vtZjuutxsR8Qa5QHb33nnfxw/e%0Af/fe2fnpYnWyWIWsi+XRql90XadIyrSZ0uV2eLFeP3j6+NHzp1tNEIK4r4MBiNWdFEQdeh4sO7ZR%0AtSxZVQgxZ/EPj48WpqZZpnGUlNM0BLXl3bsnR6vz89M333xztVp1oXeUCKYppXG7TuOEBB3her2+%0AevH8iy+++Oy3v7m6ujperpaLo+2YzGxYb548fvzk0ePHDx4+f/xERBZd757FlNLl+nq73SJi13X9%0AYsHMfd8nlXHc5pwR2SnyxdQbR3lSmVeqLDvPUoaUkjnRDLGZeU8jTzX2HgUAniXIbSqb4a6qpVmy%0At/irISyR7OkMNnN97UTlAHP6ORxuWhs3j2Z/zPcMmAl2g7i33vTmr7YPbwgxMAfmEKiEuHIyU9UM%0AZiUjjYzRkIyZmJkABVRyAkZ38QMYFPMIQiBE32vNLZiyw2UxMzVTUyZgJkRQLdY5eNfc4uVzH2Gx%0A5HwDgV1CY9GkYmpgSGhqCvaq2K/VuFPTMm11626EsH6ifnssf1cAFBAEWMbFatHdu3P+zltvBcK+%0Ai2hiCkgAiF5IblDCyASASAdzeoB+53+VmZ0yN3nhNg1WJKFWjtj+8SoB8Pl4Dc/za62xwzPLvWh2%0A0i3oF6rr7JbDS4HBLOecxklEZErTNE3D6Oh3O07TNI3jeH15lVIyEY+PqSqoeI59QuxCFKQAmMHr%0ASUr+s+bCH+X5w16dp4je1ZUAo6dhmhKgYXIALiKiyWpSOlppy+T5q8wcOATn7kU1Q8ZAXditQa/y%0Anf3vldUAEJkIkADNjMwN62CIvgm6hRS5tFclA+/1MHNSIwGCQWgWedUkBf0GrA5lmh+HaqeEeZUo%0AGhpg8Xm4U1xVkQkQDNECged+BzIm7Ri7kvnMfVRCJM9YjcBEHJURgAQBkY3QCmeM37gMDlbf/548%0Avxr9tisc/ADgqdrNmvx29Guz6pXZSlEP1hUJNoNCJev4RHNR+yCmKpBAmftJ7dnTZ//w859//tXX%0Aj54+G4dEcRG6I0NCMQNzXmuzHXhQUlNTcKCLiFjiFmbWMO1MObfXPND/BSzO3m+O2AGgcYw3RI0V%0AVM/Rbzt2T+jot8SQD1UBotGsHatzqoFX0rqi9yd07lwwqznk+/rEy6gBd+gXCZCRAiIhBqyJDITo%0AXbjJgMjSBKh9H5fLZd93KY8hLpaLPiCoqlNIrI6Pjo6Ojk5Wfd8b4jAMyNQtF12/dPshm5Y26UjM%0AXHE3ipbm9u5m9YoGAELG5nUCAMAZqnGhrvuHixCik+UBAOScN9fbcRzHaSKifrV0TF5m8Ab6tRqo%0Ab7N6U4BnB4Gbba/Ijp6J0B6ibmLShMrPudWFpKoO1+dLhojQAAKYp+qk5FW7McbQRTMrXUKKn5Wg%0AbItsKAhgIDZLybTK/oCzol93QQKAJ7zUNpYjGplNBkQxjC+3l9dXLy+vHz9++tlnX7x8+XKYEnVd%0A9DbCRKoaQSVlUyEI0WwZwyKGjnkZu0AKiqKTezA9xcj98oWY0Ay1uNOTizGYxyo9ZwcAEE1UDRQI%0Ay16GDqZ2+z4CuZp0tevsJ2Udez0puTygmo3jmMSI+Ozs7J0P3z+7e68/Ol4slsjMYQGEk2gG28V+%0A4RbceyAAPpOvkaQ/4nFTdcMM/bZPnML5u6NfAAhoFSoSgmVMhqIqNZlWlIgil+QZm+lE9bAEEyMZ%0AoZllMzRUAGdvIQqOS5Opc3YQBYdoIIZEqkKghjBu83B9LWlEsA8+fP/T7330zjvvdIFzzmMaY4zv%0AffD+ex999OEnH7/1zjsWKGWdptHfuBVfAcB8apoWvj1wM4v9zhfy63t1/M+JfuvfdhyzhbfWFACS%0AWM45C0zTdLUe19vNKLrN0zjlSXUQvRqGi8uXl5v19XpzebUWsMVyGTvmeIyIKY9Hi/785OT+6fmb%0Ad+4tkRerruMQQjBiIByyXE/D8/XlV48ePHr2LKlQ16v7nwmRo6oSADCDGjN3kalCDhEvzFM1CyEQ%0AUt/HlBKqScrjehg2a5R8cnZ2fnJ6enp6cnIGACpgEcVMpimN0+b6Ko0jmi777sWLFy9fXPzmV7/4%0Axc9+fnl5cf/O3dW9+x6qff7k6YNvvnnx7Pnli4txvUHEZb9gZgqcUvLYb0O/nhaYUpq2Q1aJsfdu%0AOsM4bjab7TioKjCFEDoOXeemM4hk0gDseVjGFM2MGBDJiz3QaaNjbLpYa8UpAHBxE2OL/RZjHuyg%0ASf2B+M3NUADAEOeGzk1BvYlXv7upd/DhvgkCtAcmoe7xBgCWCz2vSAl2lVjBnhcTBPIk2ZtCmwl4%0AuSsSgMa4qBEvNfOGe07+ou2mhMZcMIOH060mIRfLo1kYbsPNs4k83Fuz0BERdAd9b7WeD8btttU9%0Aw8FmAB590LpzKIH1HJng+Pj4jTfe8M7nrrcQANH5gaBZ8HOzcvcYdQpcYA4elV4RmZ0bSTBXmLjX%0AFWMuWjfnffZ2t9zlpqzOEezBaTAXV9p98gr0a3P06zkFjRddVU015zwNY87Z0a93OiGAcRiHYdhu%0At1cvL6dpQrMQQumnrcLMZJBAOuScFQwVkL1sWxUNzJBMiSiSN+52LAhgAsBkwESEgQxADdzUNkNT%0ARgsheuEMAuScmQhViGKsVCUAAKIAIRCHbleRi7Oo2sFEcKO/0tZNjQ2hlus6tMbgxpNZ85E36fXr%0A933fyFF9CTBziORpW55N3RAOQAmAux9wD2VRMDcdPDxr5hUHyORFH8aEzMZkgYxJOqYYIDIyO/ol%0AQu9yhEwI7OhXwRBZsdTVF+H0Bsm+WIAPBscHy14hsTMzfU8+W63vfLTN5mbGnlTP6K72FtQM/e7r%0Aydp8yMzEQAHUMKlAiFfb4cGTZ//wjz//+tHjZy8vRaRbHlFYaH3pYu019z2AoFiN/frdWh2g7SPe%0A+es0NYINwXILUu5phr1vGbSq3YP0H5gpkDY+N1VH6/jVTiPadSgp/A7eH74mlLR7zZNwDt4FEasd%0AuOuEReR1v4gGTKUPEAE6+iWGENiyCEjfx6OjVdezaPKyfF8F42Y7DMPx6clisVgdL/u+DyHknJHp%0AaLHo+lXoIjKZGUEQFSAOzM5O3RZRcxUVbxcQFaKjGj+HsO++tEKHV8KkLmPZ1XvOebseHP0yc79a%0Arlarkty+863s6/9/Cvr91mPXu63Q395YF0RhF5fbX0pUGZjnWwzBTr0Mw+D9ikpxZekkh55T4wrF%0AO2YpiKp7B0pRQAvzeqTXvR6I6PUuzLxYLFarlZdMA4AzQYmCoq4vXj57fvHkybNvvnn4/Pnz7ThR%0A4OPzO+Z0f4HN8yAkSco5RZTMpp0Rk4HoZBvIbAE6LlmuIskHS0UtKyqoinsLnAlPqynS0C+A5qze%0A0mKeWwHNkQSAQFBLPtuA79A+AQBwiP71MSegsFp29+7d++B7n5zevRdXC6aQ1dRQCAwQmHYg5DtB%0AX/gXQr8HJiXcprrhtejXfyOinPN2u30N+gWAQIEBkWIQy2nUnFLOmTAQA2rxb4u3JyACYHNnphkz%0AYmDxZlTiRYHkmBirjkRmX8ZAgMZEFBDISSjNGcN1yjlttyap7+JPfviDH/7g0w/ee18tX11dXW83%0Ai9Xyk+9/7+Pv/+DDT753ev+uEW7GMUmCGqMoeRouCm0sEMHrZ0vIpB0z7lwfxxmmfeWU4OGvZvZq%0A+oB62u6cHUHXrXES85KN/SexPxD9ApBnw/lGKSKiMiZJKaVs0zSt1+N2uzWgKY/DmEaRbbaL9fri%0A5eV6nK6vN5dXVxj4ztnZ8uioXy58CmDMZ0f33r//9ofvvHcal4vYkYFT1CLTYLDJ47Orq8+/+v3D%0AR48myRICRHZSk9YTj5k1S+QQiM3bYKGb6jlrBrW+752ufRxGr5FI4zSsr3Qal4uembPlYRpfXFyM%0AQ7pcbWKMmtM0DNv1dRonRjs/Pk7TcPH8xc//8e9/+fNfpJQ+fO/d9957L5teXl5+/tvfff3VV5vr%0AtWUhtb7vQY2IPJn5ersZhgEAuq5brVbuT52madhuzex4ueIuitj1en19fT2OIwDEvvMQdORgamom%0ApmABAwKgmTERmFB1xssO/TbeQrfYs1Xfp++JpV1hyegiBSUj1/g+1aW19szUqF5yQwQMu9yzm7jl%0AwKrDyn16sD+9RqrnOrdZSDizzkt6M0DJ7zJlRJOknqhsAiYeoSUCMq0WlZm5pzQjGRgZJDM0yGYI%0AmAJ3BgkhAGZTVEtajGswBGhsQBw8DJVTQidsBjUrKc7ebAUBgNCj9M0QzAbubc2STQERydytbcUX%0AfxBZ0kM1DTVCAjuNMaOpACwN6VDBi8Sc2cRM0hSPVnfunBFR1wUwBc2ARIxe4tvcCkR0UwM09Gtm%0Ajn7nWybN9cmNY77ZYJ0GLKS19fmNDrz9e4Ch3aDZOtU/eGO//K7ot93MatblwXf9Fa0mUEg9POLm%0AF8kiBdOKigg61ROzAzZVHbcDACy6bh77RYwBCQEikNf9MhJ591HyoKZ5tJYDMnOk2nqysDpDQPJI%0ArPNLE5HDFSi7FbpopZSUCcyY2f2JrgQKEkBy9LvzE/HeuJmZmqCBGbRmpwjFqi4jE0p5cKxdcEzM%0AZb4dLZbr2swFLGdhAkRiphC5nTOf/WmaGu2zf7H9STQpgIKJ77aEAMAxeEAZAgGiBTIORigdUx+J%0AGSJTFy0QInJgQ4/UsSAYkHukwIy9hMHrIRs3O9xitu8Cr/v49lZY2H5ozXUORrt9eKAAXxH7bV9p%0AI+aqEtA7uhmqalYDIiDOkrdiFy+ef/Xgwc9++asnLy7WmwGQ+6MTpM4MrS7ren0hIjNVAjCwQvUE%0AiOjotz3qzS3gYN15iXndcao6bRbO/lfN6XxmnY3mV7uxQncb0O55YBemMABiQPcdQemJxcx7wQCv%0AaEMEI1Nt44jlWetUkpm31gQENgRkYsbag8grC9wWNRVN0T34ZklTjLxcLhAU1ArFBKCZTdM0SV4d%0AH61Wq5OTIz8ohNDF5XIZF33omGMAADH0jlWB2QBLZr6X+NW66zoOhem3rVPDOBMnNAOynYCRt5Co%0A6HeaJo/9ppyZeXG0Ojo66pxZwwemugzm0j6bpT8O+t0vB9Jqqxwodtr/yrfsPo5+/RiG4cWLF5eX%0AlyJStAcSB44U22D6myoIKBkIVreCmeSs05REsnfN9di4ex9Wq9VRPbquMzNQzCGnrEa4HUa1YRim%0Ap88vHj15Ok6ZYgj9KpObrFh4+1VM1TSDZJCMCmppUmPLEYk7itgpilMdMrilC5rFStt51WpUaJnl%0AwByZo5kVCq6q4W8OVBlcMs/Z9lyYeh1iZkAys4J+kbMJh0Xou/v373/4vU9O7pzH5RKRU87JwNDQ%0ACAMVNq4d4tCCROhVAvF/Bfq9+eKwJ0t7rFcGe+g3pbTdbj/86J3X3zGYWQhBQcZxHDajqgXuYowg%0AmmFS1ZSSu6e9LlFEkgoRAUESrzwxRAQjNUVlr54LHBkRwDWOmCFaAkE1BTUCZTAkJhWVqY90evfu%0An/70J598+PEH770zjuOLF1fXL1+uVouf/OmffPqjH7/30Yfd8SqjbbbbSTJisZpL9d5saHYjdQvT%0A1CGD2T8B/cIrFvNrzrlZUXzzzH8O+i1ZnUhmZkCuu0UkiU419rvdpjElAbwet5eb7ZDzNuWX2+3F%0Ay+ur7fDy5dU2TYuTo6OTk6OT427RpzReX1xvL6/funf3xx9/+uPv/+CsW3bMmjKFYIQUeARLKV9c%0Arz//6vcPHj5e53E0oy6wJy8ZWa6wBDCE4FziQMhQ3CLTNJnpYrGIIXZdt91sJCVJGTRvt1svG85J%0AXly+3G42L168OF2erFarLkQTmYYxT4PmFIhPV8vfbDcvnz/7zS9/9fDB18vl8tOPP/r000+N8OLZ%0AxS/+8Wdff/WVifYh9v0SEb0mUEw983mz2ZhZ3/d37tzp+15ENpvNOI7MfLxaIdE05uvtZr1eTykh%0AYt/3i8XCDV+POnm2LxICoEBxcEJFmI5MAAC5dsUUaS1GPe8Xaef+bObFlNMc87R4l2+rB4aa2wpt%0Ah5hbHu2EJkvNYpt/CK+W7WbBzM+nGdWnX9Mfr7wUAaMQc/tQVUHNLQ8i4pktZWaqWVDcmG3dfc3M%0ASquLzBgdbnkyGJJpNgBE9SnYtcWT7EQj/px7AwIAGDgwM0eopAbZABF9UlSqA3+3CezGxw+qdsah%0AFThDvz6c/rm7ZD3uZgBAiAZIxKZktlis7t2713WLk5OTRdd7Bh0zuWc9RAIAuZEz5rduGYdaOYHn%0ATzuP/d6UhwPb9DUycCAku89v9le3w6+0X29YSHvH7tX20e/NZzYzRJ5V/uou48D7zDsjq3PeGoja%0Asl9o1ECUcw7EoDYN49HR0enx8U78chJx3k7sQ4xIgTgiectfVHPO3iJ7iAGh1s6SZQEzMgjEAcnq%0AIwXiwoIAishFbACmaYpIaBBC6MKMfUrRzIih5GrWcTMTwp3R7M5NT6oNSOQFpRxbpl/OmZmDFxmi%0Ag19vAhybhpkfTtqMlSEGar09hd28Nzoxm/kdoPCXYlv+Pn2CoGi1gxciMzBhCC3qixyU0SJzDBiY%0AusAxKqNXTYAREiqSA+gdi9R+QcZOLG+2cikW5C3BhBuoYHeC1DriA4G/Fd0BgKg1rDc/H2YCP/8r%0AmGURMEqSp6wcO+IwJnm5SU+fP//s91/94pe/frneDFNCDv1iBRhVoXSAs73HVtVCqc0QsITa0PYS%0Aklv46JW6nXDWhmC3+uYYY75HMNLBUMxf9tYFfnPj2P2Jdvksrrqd12B+Tin5nuV71xUx02bFUlI3%0AgqC+kS9CIurdB61Z1VRS5EARzCTLxAjMjKAx9iGUsGTbf0MI5+fn9+7duX///ptvvnlycuIAmDuv%0AnI8+TiknVXCPKtTnbEtYd2nk1KBv+Rwj1Klxfy6qac0kb7FfIvJMzuvLdUopi8QYl8dHR0dHMUZE%0A9Fw/tJ1zod1iNpbfqe73O9i2s5jbbUxacIiQbznmt0Gvv6itWDabzbNnzy4uLjzSToiMxMwBQ3sj%0ARkJCBXHmM09mZmbVnJKllDz2G2OkWgnPzEdHR6enp0dHRx7hEBE0MjTiuOiCGEwZk1y9XG+/+vrh%0AepwAOca41ZQVkQhFCQ1MQLKKQM4kwipiCqIoWU1DDGYokg2yF/mLmWbRlFWk8J+h+eItkorcMg5c%0AAosivTFfbdCICAyBlNBVUPkQ0bmLgTgoAnEc0yRixHh2fHrv7Xeg6xICZBUQdQe8ITqDGLZ20Aru%0Ar0ewV/LI/EtlPt80R29q43rsSqTM980aNELEaZo2m83H33vvW+8YkEFQhu2QxYCoC7HrOvU2rUBi%0AxrHnSMScRKaUJ0mICGDTVBJviAjJc5MYnUoh9BiC1jRXM3RLJKl6IXhEMCTETKZHi8V7b73553/6%0A03feeOudt964vry6ePH8+bNni6PFv/43f/npj3741vvvWohbTZthEFPmAD5DAFgz78wMzQn0cIeJ%0ADc1gNoluiPzB6HdWzvcHxH53sZeKxF+Ffg/+ZN8Z/ZrHZwCgeIPQTMc05ZyTaBJx9DsMeZimIeXr%0AcbsZpkl1FL1cb56/vHq5vp6mbAzHpyfdYtEvF6GL62F9/fIyrbdv3bv/Fz/5V3/2Jz85jQsUm7Zb%0AZsbAwJQIs8jFdv37B79/8ODB9bjdqoTVgpnFVBTNEgAQUU+db1mqCmCBWMByTimNqtqatq+vrnPO%0AOSXNImkEE5GUU1qvr6ftEGNcxcViseg4mAqKmuQAFoiP+u6L9fXVxYuvv/z9sF3fu3fv/Xfefffd%0A97fT+PDJ49/9+jfPnj5ddP3xcrWMnZlt1xslGaZxGAaP/TLzcrl8897dGOMwDJvNJmft+m65XGaR%0AcRiuNuthmEQkMC+WS09SlZxFVbJZq8bw6IoHdlX8x50UqXp2nVuoKZXxKdwVtmdqAECS3CzONt3m%0AueL7AZmy29W7VJBwaJQ0ndJOOPh8fjXbtx1tluXYPvdPApKbw3VzQmfsZ0ZH76pafB8mITgtNiIC%0AIHAJbZmZZsgezzl4Tn9lL9qZv6Az1qtmUTEUIgJvOyM70xMUC32zWeWQYAohhA4R5Tb062+nAAav%0AqvytnRhb3a8beZXLGwr63Q2UghE4clIAZUBANckKEGM8PT9ZLBZvvHHv/PS46yMAcEDfLGNXXEWB%0AGW7Y0/4MdZDlpoqoid9+dnm0HQDAPV05jxXftFYPTBYAuDVRyrNjEPf8kk0UXwU8dp+3RjX7nNLt%0AGapBL6q7pVHsRWYBC0QiggAxRlBTyIYMAF0ITvg8EucpHR8f+/MwIgDkaRwGRFECXPWLjjiid4wx%0AEHX0GxgrnZh6VDQQ+u0MKBh2bvJqqRAOBGYKwACGGD01kQzylDpEjCGEsIiL5vZCK/Z3S6YgUzAQ%0AEybyWi9zMCTZVNEwoncOrLUGwApmkN0s9ouCGioQoXHEGfRt67fvOwADMJGC20vDFBATnLtU5rKn%0AoC5RYuK6q7YzQiX0lrvkOc+EEBhjhMClqS8FC4QhUhc89ssxuHWJzB7IU4dmXvcLYAiM5d7WLJ9C%0AEnBopflT7mGk1x5aUV9TmA2YzQR4p2/9wll2dcjtxgBgpReLj4qZmRZ5BskKQClNw5RD1xvzNuUn%0ALy4fPX7y2y+++tVvfredUlJF5tAvgEPWGkusfcp3i4UB0V1+CF5ACCUG0hJG7Db0215wr78rVU6E%0A+bgheJ6Un+JevJv26HxdH9yunXnThMVS5LLbqphZ9sMNiK6/qJV1+Jlq5rQ1vhhNi/keXB2CJ++o%0ASVmnvgxkUtUcGDkSEYgm7+jum07Ok0hhpQJUMsQQ79w7v3fvzhtvvPHOe+/ev38fPTrNFEIA5CTZ%0ADHPOpoiBiUN707ZXmlk2cJORmICoZiMZ1tivG8k+y77PqiozllwlopSSo9+cs5p1Xbc6OfbMZ6iV%0Abgfeij2xBPiO6Pe155QzZ1MpM8Ev8lkf4JWXOpAWaJY8opltt1tHvx4pIaJAnke2a03nLhtDTyU2%0AwhAihRBEkjf7dfefo18fh67rjo+PT09PV8vjrusAYBpz5M4VFCMqoCRZb8fHT5/+/Je/vtoOWbFb%0A9RkwqykBoQVQ96uCCKmCKamAeh3IRCoxkKilpGjEQpGiqKmI5SQ5V/QLqgpEhCVN0n/0pIUkiqUT%0AuDYRYtrjzyMiVzCE4C14XJ9z5TEnDkaohpvtIAqx787O7tx/953u+ISXS47Lki4Cnv5RFpELSUlB%0AQgXD29Dv/3UVv/P13j6cnbJ7NjexqdmUAOM4rtfrTz794LvcK1AM22FCiiDJ2yF45RsicgzM7E6F%0AKSXPCQFAhMJGwMwh9txF4sDMFDpVJafDLYTQik6CNY2mIlPK4wBIbEpghHC8WH3/44/+7b/+yzvn%0Ap2/cOX/25OmDh988efLk/ttv/NW//7ff//GP7r3z1gggIMM4GQJS8CpAdBLFpm1150OCuebdm8Q/%0AAP02TXyIfr/tsBp7ace3ot/DD78b6xUANPQL1Qsy5SQiU3Zjz8ZpGsc0JtlOaZAkhtQFHW09rJ9f%0AXr28vlJDjGHBC4whdNECXW6v1lfXus1vnt//qz/907/4kz897jtKuh2v3c1GgZVIwF4Ow5fffPXF%0A77++2FxvQfujJYUuqzRfdSBaxCUigmoWAVAMnE1zmrKKqBwtV0dHR0dL7zI/TtPk+XmRw3YczFBE%0AttshBs5ZEmXdbAYDBojMEQEI8zQ8ePF0fXH56OE3aPLG/ftv3L139+7d5y+fT0+mh19/s76+Pl4d%0AHS9Xq64XkZcvLjabzfVmvd1ut9MoIsvl8vj4+GS1DCF4rzkzXC6X3XIxTdMwjtvtdpySw7DFYrFY%0ALhHRu8/npADAsWNm4kJelXMec4LqjUUmBEwpNdNkHvvFkntZuJS0prk6+p2bEVariQ7Q71xKm6jg%0AzI1tNw6Y1QW1T2bo4nYhPzCkGvpt2adVFzsHA2INKFV+4MLq3Cz+gKWDgpllyDvLbB/Ge+2Wuwn8%0AXlb8PrXzjWUsGcva6gBdJ3hAS1U9S7Dsi7GgXzMTQIBCueGx3/L1V/hf20MeqJqWEQ376Beq7WsA%0AgN6VDRSBvKcx0Wq1itzdvXt32S9SSggUQlAVAui6zhmHQwiwH9hvz8BEHvttleQ3n/k1H7afGW4J%0AE71GGF5VJmQz9GszL8y3yhXAXt0v32D5mlvb3j4DZgaxuzgikKo6+nWKqWXXg1ofIwBIytM0aZaT%0AkxNfKb4G0jisJa+6npHm6NdELYuxsgKhUSEa8eb2RGB+TgQixs5pltXMTENuqwQ9uw/c9jFTDQGM%0AQ+QQY+9yCx4zMfNWkNj8C0gA6qEPBM+NMzKIxIAdFYZwqOuIsmoMBNSXKTKP5RoAOJPOLtRcxbil%0AFbSjLMDab+lgslJKsOcHa/NCSAhEiiBkQOjlvopAMUCMGhkCO+4FJgyRvN9vIApBCBSAqBgbVrAW%0AOzpRMLphUpdY5W3ot7z+PvRtnx9ovAP023Rm+yIi7qNfMw/k7qvEGj3RxiJlpT+pmhkZiaoZDWkc%0AxhRiD9xtk375+wdfP3r8uy++/uyLLxMYAFPsum5BGGo1g83Rb3kv3qkgBQXd1f26RpXaLrU9yVxf%0AYa0XLQrf62axaOydclODyszccjHm9ujNoW4DMh/GA0iGiC3223YNZp5fYTdrQCp5vmftS6s3jlJC%0ACi2FCtAJoqk2jS8DIpmJuq7rAgMAiKqKdyEQSQDsucSAihQx8On52fn5+f3799//8IP79+8D0ZQT%0AxdCFAMg5ZzEQEVOvMg03h8Uc/daHn+/ICLG8gIgzoXjFhJ8ZAomgj8yUhmEYNtdbETGAvu+Xx0fL%0A5fIA/bZRm495Pf446Bf30qN3PSnq/wX32g3/aTsT99EvIkrKUDPINpvN06dPPfYb+46ISjGrgFht%0Aayyqjn4ruHD0a7YjzQohdF3X0G8IwdHvol/FGM0spYRGFkAQgRiQ1fDl+vrrR0/+f//9H5+/vBxE%0AFsulIE6SzZe2QQZFK3WGZoaiIqJp0mmCnDpCJm8/hyrUx+j92DWnnLNK8pUsZhQ4BvaWvG1nLBZI%0A7WHhnPtmFmoCnb+Lm1eIrtXV9Xnx2hAbAIcoSCKQp7FbLI+Pj8/P79x7682j07P+eNX3SwAwpy6u%0AlXQAZV8r5BRkAKi3EID/C6LfA60y39zb57PTD9BvMynJzBz9fvr9D7/jrcM2ZQXMWbMYmSFm86gC%0AEeYsrDknH34BRArO+d51Xd/3oes5Bgpd7LvQ9aqKN+jv1TKppHGctkOOo3XB0gTThJJPV6sffvrJ%0AX/yrP7tzdrLsuy+++v3Dr7+5vHz5wScf/ru/+Q8fff+T8zfvJ4PrYTPlhIHdeYPFLeolj1hYbkoh%0AcNvaD0HnQbbGHwR97RWm22sOrRHg74J+964/syzn0nBweQCsTBihbeOTd/wWFZEpW855mvJmmMaU%0AJxUBxMgywXpz9ezi5eV6ncUgUOwiREYKwDRM2/XVtWzSB2++/ec/+elf/PSnp8sFjHm73RTAs+wh%0ARiG4HqevHz348quvLofNaHZ0eorM23HI2a2ukjWPZOCxNYQQgogM01ZEmPH4+Hi1Wh2vjq5evry+%0AvNIsi9ihATKlSUII1GuMvFwuybxVlwbDjqgLMSKwqaXpctiM15v19eVq4eW7vZE9ePxgmqY0jDml%0AZb84WR2tuj7nfHnx8urq6mp9PU3TmBMzHx8fLxaLRQwqsh7HaZoQeblcGOF6vR6n7M3oCDHERd8X%0AKqxpmlTA+/hRcP6aQETDOKlq0gzgmrLopnEctdV1qDoY9v7mzU8PCGrqTexS3fJbzLPlJTZDzZVm%0ASfisxQ/z9MViPN2IAM8/mRu4N/etdvIB3kZnrgLE0o8gqwqYASAhMnHJpFJD2HFyIHooDJvFg+it%0AcEFQ5lZju7XVPqVUiXn8gZ1D0X2vZuaE80mUAREVkc0AlNoAEBGAd4UPRuwhO0TMVgZBpA2h49Vd%0AIKIpAdyHcHMrpxmUAEDzIgwrzggvRYbKfhQQgMAEEIERj49Xi9gBwPHqaNF35IAdcJomLzQV1TYF%0Ae1uCWZLS6mn+bHOLcz6nt0IC/1CsJrb4d+spt2a70Kv3wnJrR3BU2Rlu8LLcMoxYvj4bvtKLpVwZ%0Adp97nNgMTF3UBNWcVhfBmBHUDKwPTISxj0SEal4g3C+72HciYqKgmsZBRDpi6sMidosQAzEb5Cl5%0A+IuI2ZRbNjsBkTfOMlB14MCABAhaavhoxrvtK5qRnN4cAakLkdmFFsyQEDwfjorfCsB3AW9/1KzM%0AkvsHCESFSYsBCdgdB4bYu/DRzgdBYIgoBg3JmJWOCYjItS/Ibpepcct5W4Qy6P7dSIcbEpZuEcCI%0AgY0AzIAQmTAwM2GMFhlChMgcWAmp65EDdh4Qq93AuGgtKbslKZiWJbOrXZKaqWtmhdNuX/xuCvkB%0AJlGE9s47cUWsKq3EeHd/NfCuwjuTZkZBXHCvijbNDGYtOoYKBqY4STYjA81iYbGM3fLievu7z778%0A4utvPvv9V89fvEyAMS65i2oYOOacRdSn2MqrmZPceD/w+uROewwGu30B9iOQ7bH3RqYGORCBiVs/%0AUk9hKOcwtJHC2QXb1WrOIc5vDTfSOg7cKI5+tTbCQSJAFNX545WwreE89rubSkIDq05H17GG3nEE%0A0dWs1yb4vswAqhZi7Pqw6CIRqSTzNKUYQihdl8jbL8UQ+nB8enJ8enJydvrWO2+fnJxsx9Ezn1XV%0AgDzDznef1fI49D0zW21s214/aS1U2R89hJKgoepcsxlrsr4b2j5gRKSWc87jdlJVQOy7zjmfHch5%0AZ0Q3bG9u7m2mb3wyP17H+by/0HceyUrJSfVbbnLffoOb9sZuCxNt2b9XV1dPnjy5uroSEecVKwZ7%0ARb8AAGqIqCCeB0NEIRIzJ00ppe2wzTkzxdj3VOq9McRwdHx8fHLSL5ex6xA5pxTjQkTEiJCY43ZM%0Am2H42S9+9Xd//49Pn7+4Wg8QOU8JSDgGRSU1ZkJk0yyqpoJZUSFPUx4HSymAeZ6Rmjmn6zRmMNOc%0ANOe2QQsYEDIiEDIzOOOLeoEoUmt21RxDiC1PkCoPYikuY2QszGdW0mkRATPglAWJFscnd+7de/ed%0A94/OT/ujY++8kpsZiYSoru3KNIFiYQgFg/AdJOefdRzoitb0pOmrA4MHd96WIj6IqAItVG4GqjKO%0A42az+f4PPvruTxJMacpTnpKTnyQDMlRC3ypEFJgisxF2Jaue+m7RLxexX1JgCpFC4BgQGRgQ2EBs%0Avt+kSfKERBQYpl6nMW1RzO7cOX//3Xd/8OkPOIYp58ePHz59/GwYNp/+6Ad//b/8hw8/+XR1frrJ%0A03ocFCwueh8CL/a/2esPvh39freJcdfnHxj1vXnyvxD6NbPCxm3ujWuZz5Ykp5RK7FdARDbb8XJ9%0APSUTBOMQIuekV8PV05cvX66vs5gxcWALFELn6He73uBkH7z59k9/8KM/+/GfnC2PKOfNdutq3dEv%0ARB6m6etHDz7/8suX2+31NC2Oj4lonCbNBeows+eugKijX2ZOksdxq5q9HmOxWPSxe/r48eZ6DQCr%0ArosxImgeBQBijEIEkk2AEQmMEBdIPRf0q1mu11fjZrvZXjPj6fF5ZIoxisg0TXmcVKQL8ez4ZBm7%0AlNLLFxdXV1fXm3VKScAWi4VvJAwmOWeRnDNR6LpOwLabzXaYHLhi4BB654VGxGEYPMwLNfbrMHWc%0Akogk9c9Dc2mXiyCambfAJaKu6zxcvDN5Kwt01uLsxIppmwGh1UrQGVNxttJPT2vxLVZH/lyKmtE2%0AvzLMDIube+cN1VNz1WoDcDMrpRI1dZOIiiPRdrK9typbCKLWOwkYoIERoMe3xBQNFIxiF7u4IEIV%0AEM0qYFZ4oUx0HuVQVS4sGgEATJxpVdsIuMNVEUAEkIkgWykWFZGW+Wy2F2vS/SG51byeW36042yC%0AtrWYo9/d181zdBGgC91qtTpenTDzydFR13U5ZzQhMEUMkYhI6y0O7Hg3/Q84n3e2xW320IHaObBo%0Ab539m8dr0O/NryO+UvXOn7Ch31vPaRc8fEgjABOQnYN8BofICmhWVWcgz4WSgBGVkYxRNItIQKLF%0AIgIF5ogMapIyqgEioXWAbrSbGZKxE6eJ98Yy58TyFnxm5j2m3YkOAGSEhOyeWgUGDO4Ug105NyqZ%0A2ay2UtFAzbCyCyMAtjapiIQR6v5Cnu/gn0cC2g03GjhNqNYgqdU8OqxZc81vcqArynRA209Bvawa%0Ad9Lib2gAzMF5myGyIhoCEgITBjYmCAEiY3AMzELMsQMmiATs6BeBSlDdzBQJzADIKupt3V+KPFQv%0AVckHviFyB/JzsGoU97JLXPaarJav6CFcnK+R+f9YRnUHe5wutOL1gn5VVRSBSLKFxSoZffP42c9/%0A8euvHz39+tHjy83GIPSrRYi9mZH6NqGIpVGwP5tb/Eaz1J5KBNT00tysnGu/udovFja4lYnkTWir%0AdxVmmSw4i142pX0w1Ae3vqlG9lQWlviSzORwJ/j72xPALXW/5uhX1UwQEcy3AGg0bM5153tBIGbm%0AiAhm0X/mQETeJwmVYh/72Dm7TU0iJYq0WC1Xx0cnJydvv/326vh4yOl40VMMItL1SwBIos6lt1wu%0AKUZfdW01+XNK9QzMY79Q0W+TYUQLSBawVh/s3NxqOU1pux5SSuD9KVbL1Wp1iH5foe3BheN1x+vq%0AfvevNj9Jd9/dP//WC926PQGUqDUi5pwvLy+fPXt2fX3dMp9LtbnORM4AiQzV0S8iunc4W56maRgG%0AR79uWamqGbqdeXx8vFwuY+wBMKXEQEkEOXDskONmGq82w89+9rP/9v/97w8ePXzx8tICIUIg7rqo%0AqJoTMoqYuVI1BQEym8atTJOkFDxQwZTBUC0AiplB9toZA/CtQkABkRkgMDIbItayJUQMJWjRKlCI%0AsNS1tow/okbsZmjeLc+1NANiEkBGEe2Wq5Oz87tvvvH22+8uj1ZhtaIQAKBufygGKnnOp0C4U3d1%0Au/gXrPI9UCNaj/ZhWzIH9sy87lel5EtiQb/q6PcHP/z4D3qecLW+FlUEIGZDslqxioRAzIEpsDdI%0A8OKHEEIMfbfoQ9cDEXIAImSKsXPnhmBNTkAC0JwzgpooaGYxSHnarMfNugcQppfbjaD1ga+u11sR%0A6vvje3ePzs7jcmmEVU0TVGy4VyvrA2NU8qT+2Ef1vN5uCN6uNurhpvNcSbzKELwxx4d/Pfh8bwPe%0AB+pND3oGRd0VxMzIgIm7LiwWi+Plapyml7oZJWm2EqglYoohdBbZDJ1IwGrlp4gigqoyIofQIy77%0AxWqx6DfbUt6pRdebCBTfUhmJmnnefvCPzUTTOG6322maYoxeDIygI29HpAE2ufQVIEZyDMyIgWNA%0ACGBD2vg7LpdLxuVqtWI0ACjk+Ck7n/k0TSjqNbcNNMZQbkdEmiaHUt7YSRHSKNOYxzGlJArQByYK%0AQKyAYKCACrsCCfO+PrNJKFsvsVhpOkclT1XmHmJEbCB5N/uEBDvDtGW/NDmxV+TDv3oLPJSZm6L1%0Aqq1r78H8K2pe7YyIhG6OEpip+7mLwcROR1Ll0/bTpcDzV72Sxa/qq7z+b2alg4gpqgKKf+4DLjBj%0AfWhPiIiGpJUTfr6mSqhQIJu6sUgBEZHLExIQlyGvbIrtmDcVPQDDrxixWxCmPywAKCKZQm3uYUCb%0AYXz24qIL0UBWiz5GPlosEM2bWKIn+t7AtHtGfZuaV0x9G/lXllH8gYeUeXrlHQ9ugbfFFuDAGNr/%0A+aadfeuvLnDgluZsWaE5+YOW1y61dEjRiVIKGRsaaA6Rg6aMAJCEvMWqGhKZqJmhCRsBqolHkEvJ%0AINawtqdeB/8dARAdTxTJLrS1DADs7VIMERFcDLSYsAg15xgbGitOIPBcEiSu2dGEoQEV8nah1c52%0A29Hq113SGNALz1RUHJ8DqponG8/C6uDyryYOfRXr4yD6TUorWxcnBPLCI/bViUYIhTyaLHghBBmT%0AMUH5F4jJT0NiQAKyQo5OaIhmpReCG4JuirmKPHRFHQaov/2QV6QzFNbjNhYGAHterXJWXXNlwBVm%0Aq9AF0NsvmPlPza1TSoEBzDAwEg3r4emz54+ePHvx8uU4TGDEgQkDEatq9p7mZgDgM/Gq7NQyVvs6%0AZ/5D+3+OV8upunOr+XSb7r6CttMzntHns1IcmW151n+7B9gfMT9H55/c4tC/xUnXbN99Te7a/PDt%0ACNgTJbS2QUYoy6HoT0QFyDkZCFDXd4E8lYAJmTh2zqrhMi+mSbInUr54+XKxWp0Tnp6eUskGYSJS%0AkLnJ7q/JlflSDc2M3Ed5Q+TmL+j88a0W2nbpXQJQivJfpQznx+t38H/+sW8/+GPc4jE/OP87bhCN%0AELS8rO3mev7u9Vp78MzHzBQ9I48aRbSB+39EDIBUQT3gi5w9HwbYzLabzbMXzx89ef7FF19cX197%0A8TAxY4jsCXopu6edkYLXZYAFQOZgHI1Vg4npBCYCwSxBVoKOmJEYreOCiATMRMVUhUyUgk+6N5ul%0ARn3ies/TdbJDwZqW4nrY473qfOgADFwUvltNYEjcLRan52d37tw5OTkJfYcxQiVSLfOi3pZvjk68%0AqHRHAf2tE/fPPG7KRpP/+TnN6J2fNv/7/Lv2mi45rz6CMS37nmIgg6RiJuq9s2JgZu5i13W+WXr+%0AM3LkGJRCYgLf7tEiB2Mg5EKSyYREagDAcRUCcQDrKQSwabvNfTf2Xc90fnwiCNebzaOrlynJ2dnJ%0Av/t3/+av/t1f3b1/DwJvxnEyocAChmJOwQ8AxZo0QwBPjnULu2pMty/byvkD9MI8/Dtf67ec+W2+%0ALvi2IPAt38Xdqp7/qQmBFRPdwDxFYUd85eFfT+sXQw//Xm+GLGhMBER9l5HXw7DeTIIwZVMCsBAX%0AfbfoLVBKKU0TTnb3+PTTDz7485/89I2zsw7o6vLFsNly5O5o2R8dxaPloPrg4YMvfv/l08urh8+f%0AY03lheqSCV0MFIkAPGeViYmySkqjSI4cSgWL6oPHj/OUlv3i3bfeOjk5AZP15ZU377peX6nqotvV%0AswWkSMymqPr8+bPrly+H7Ro0n54eH60WDOjpW5vNJg3jZr1Gg74PeRiHvB4229a/Ny7609PT5XIJ%0AANN2M02Th3kRWUTW19vrzXoc0yiJgBaLRej62HeeLujh3BZ7nKMRVc2m7iFCRJ8RX9KqWu6C6Pw0%0AzaW3s0L2gzAwQ79YwyM+FC1yiy0hcN9PD/t2Q4t4wA2d0jKlbwpkO61tru5WdwvATYumcdApsBGx%0Aeq/bRbA4+aAq94O2hGWtICJicKNCRLwY0klrVUE1+0uIFACJtXyxGiIEAGRk4KW/+4lzAGCWTUmB%0A445A22orKjNnTdlP1Zvnbu17mg5Xrr/DPmXTfAoAdsw9iEjIZqIqDLzsemY+WR2tVqtAbGaB0EwZ%0ASUTaVZpttGd4zR54X0vsPmyydPD5re/S5uvVR+E5O/j0wAJrF7klUWf/HJxlj996QjuaETaX55LT%0ABTWbE0qrUlAzRlRvSjKzp7W0lAQAlSTGfd9j7DRlCuARXciqqEBqomyFcAvAwMO/AKYGoM2UJ2RE%0ALMze7k13MhiPIQMjgPfgDR7rNFBVE0VEVFTzInlgxF0yq4G5N4icXK8whZbEn4J+Scv9kDpSBEIU%0ABN8jvGsSInnr7VRbrjOiAvQhOFWDZ1o7Rbt5MLPQk0ITPKs1peZZfDU0bIwhBu9AooGJSBkpsBEh%0AkxIqs4d/NTJxtEAQotsGENioBDus3ciwiS8iY0038LVT/Gdl0Ll9chPdNVHZGUYN59ejrJdqeiIe%0A0n3dlD1oekBUK5ar91JwmajJzzVDA7wBCnIk7sTg8eMXv/zVr3/+y9++XA+b7aDEsV9xjIjkLtri%0AnakH17Y6iIXk/+DBbl347ed2HZipiKq05/p5FxWnnTluNzX1wTK/OeYH5+tsSEt54c5Nv9dha75D%0AIfKt22JJjkUn0BIzCH4RMABsDb6odFs3YjQzFUlpDEjULSIHRNQszLwIfd87wQQCQDZNlhZxsVgs%0AVsfH99988+zO+fHpybvvvstdRMQQe0T0EjNEXCwWHBeeAtbGv67murnPSg/MDCzMLFL3iJV3nk2Q%0AAHDK4ziO2/WQc0aivu9b8rOq1//hnCbwNr397eHfklF548A9ErgZ9dqNe71GANr0zc+36mFx/TKO%0A48XFxfPnz7fbLQC08C8R8cz/XDwyCM6ljLX0N6tO0+R1av8nc//5JUuO5ImhJgB3j0h1ZakWMzu7%0Ab2cFySf2LHnIww/8/7+/x+XO7kz3dJe4KmUIdwfM7H0wAOERmXn7VnfNcHDq3MqM9HCHAwbT9jMH%0A+HAtDoCY+eLi4sWLF13ssfYqIwpAJtn20/juj5/++MMPP/z0/ve///2n63sRCRxfvTmHEIFwznk/%0A7VJKBkpAyJ6IYpGYA6U0O1cJIaCKgWZTE+gAstfFRIyhAwLNmtRhoxURKXCB81QxMwZGwgqY4gGn%0AA8G0H6BmQRN5NztALNnjSEHACAJEJOpevHn97a9+9dU331y9fIVEQqQAVovFGmL/yQ4iFuv3MaTC%0ALzvwKcciLGr3cAHT2C5Y0mH9GlkNzqmaY6Tvdrt/9+//9c+dUnj9+iUFlpTHeSJFog6ROUaOAZmI%0AeQawLIAIoFPWiBoUiN3Z7ZTM2SQoI2ZEJC4NL5UwBiZiIug4BkKdJ0SkGM4vL4YQAWGz224e7sHw%0A62+++p//1//8n/7Tf3rx6qWS7edRrEgZNgQANkAEI0/uL9YvGjgAYD1pBgDFU9POf3NsPMHPF0v6%0AF1u/Wl2eWL22z1m/S8qGhfX7pAyDg/6qANCsX4Aj4KusompTkpxlnNJmNyZRQSIK2AUl3u72t/cP%0AD/vd3cNuzgmM+lUMQ6+MWUyS2iivzi7+5te//k//4//zuzdvOqCHu5tpP3LkuB6G8/PufD2qfv/u%0Ap7//h9//dH3zh3fvlCgQAqEpZpOSIOCtwwwUFQMGxKwikky05zAMAxOR2qfrT5blbLX+6s3ri7Pz%0AALbbjyml3W63228AIHJANSRAEPeWWk5J5dP1p4frm5ymLtBqte66YGZdHzXbfhwfbu/u7+68oljn%0AtJVx2o/jOO6nEQD69erFixfDMKjqdrud5xkAQogInHLe7fa73S4lSSKMsV8NfTfEGIlZVOd5alFc%0AIgLEZcDQyN8VfS8OKcq5ABS56au1nnOZFtWEfTvtzc5BRO8bBIsgnhO8VO//UsuBY9Z5klvi4yT5%0A+TE9n+iUrocdVJbD96x043ZuRcFKPl5xaoIBoKqQgaiCM7em97S3brNS9dgvM3MIkYgB3Exd6m1c%0AGZ83/gEzBgDS1i7F0ErcSlVLgA0NPYkIKRATkplJFsmzqaCDmRxz/2WUyYNd8NTZP4K7g9NRDAYg%0AACNTAynpZKIB6Hzo+y6+OD979eLqfOhD5BjZQMgwSY6RbeGA8OU6ZAQ8Qkh+PD07Ho0G4EiuHHbZ%0Ax5P8DQBaBofWbx1luDySrM9Zv7Qo7zkJELdJLufWfm5qeqMcrmVMLQESAEANvB0JGepBCdNsB6Bu%0AE89eDhyKqSoKokamVHJYAwE0/N3SbAZNjQlNnNEbeys+IkIkM0TyPAh0Nd0ArQCMVUAnk4P1a2al%0AXxcZmJY1bTE/z3fllveWa2jIDTZ0bC4AxgxGiIolcRgBPKlfTUw0q2gWbxMMTJE4mZqo+5SVSt0q%0AoAGXqlqDEq9TBGhRmWoyeXgNAmeP30YmIiEEQg0MiMhkzG7xamQOnQVCjsiEDEAIVNK+PeGsbrGV%0AKC0hFlvfzVRoCwJm4M1mKnk8pfo/a/0uPUEe8lwSHjw6F0dS2DPAHayoUmD9YwEIF/8ZDKx4DUSB%0AQocUd9P8x+/f/Z9/99//7r/9bjfOWRRjF7hDZlUTmQ+eICoxTLcAWj0LVVXmyWO+nPNjwwNqho4n%0AMvhf0OoqVE8rQ/lTecdHq9qe8oT8WoTYD5zTfwXQio6AVZtvgqDduVYaH2XltrfjGKxYv474xYTa%0ArF+qp8e/ggbERAZZ8jztGbA764YucsCcM4B1oQ9D4C5SCIA452nOU79anV1cvHj58ttvv33z1duv%0Avvrqr/7mX3lWrScOefKzG70xDK2E1QwUEYwALSDBsauielaCvx0AFieJGhyzXwBFDPM8j/t5+7AT%0AEWIehqFbDR42WFq/8LlxVEz36K/kHr3nvrz4yin2xONfl2fn6BnHZZwH3i7qCsM8zzc3N9fX1+M4%0AAgAyEVGgSLVFYn2VgrKhqmbCzK5nJk3zPO/3U0oSgic/BxFlCjHGFy9eXF1dMUeA2iCXMIvsd9PN%0A3e0//P4Pf/j++w+fbu7u7uZJz8/Ph9U69F1Gm1Pajfssc04JzAgCByQMCMocPLNPFRSQPGEIS6eA%0AYKBgQhCIKDAyZM0iec5zNgW0wOxF6Y5cHpCJy6t6KdmyR3RbNNcAmdnIkoivBgfmEBCDIgTuhQAx%0Avnz75te//e1X33xzcfVCEAoA27GWdbJHB/5p9HNzav6M0TRPWHAqrS0ecTGW+oyZLemwNT1CRBFt%0A1u+//w//5s+YUvjmu2/3+/3tw71lNMA5K0fKksxyCAGy55aQAHJnQ4jcRxxWGFiBxNSqWiwIIfqu%0AmJmJaKghYgf8yDmDagih5zUDkunm/nbzcIdq33zz9f/+f/zv//k//6dXr14J2Ga7zVrNDDVEJANE%0A9AKhpfXr4Ae+YmVlqxIEAMuS2s9Yvyd1v3+h9QtfHPs9kCPq49u2A7C0fk09+nKwfqc0i4j7npOY%0Aqs5JxjkDMYeuCxG7MAteP9x9vLm9fbi/vdtsxr0ohFVPXUQmU9CcYT+/XJ//9Xff/X/+h//puzdv%0ABgqb+9t5nChQ6Lv+7KxbrybRHz68+4ff/eO7649/+OEnI3RO5MV3Lie4ZvQAABIjWlZRyZClC8Gh%0ACxnp/v6eANfr9YvLy/WwYrR5Tm79ztOemUsxD3FAiMQBjHKWNN5c3zzc39ic+8jecnie9sMw7PdT%0AmuaH27u721tJORLrnPaqkvI4jlOaEbFfry4uLkII0zRtNhv344YQREFknqZpP08KJCih64dh6GLv%0AkG8isptGVbFcYr8HsFbfKSaqAFeyqD6thT3UQIyb7MeF/akV/Flrm81WHuwrtrSHixGCYLVrwmNp%0AtLyz/9ou+3Lrt43WsBcAFjV0xXAoz0WGBQtr3y1o1qDtdXwFXDtEYERDYDPxog4EJobAHTMhMIAD%0AbFWKqk1ifIl8VcwMBRXUtbLWVFBEPA7jIT/XWooEAhARzXMr1AkQ5MSkrMAwrkM/efCftH6xJCeC%0AGw8IBOgFz4pQavgJsQ+Rmc9W6xcvXpytVl0f+9iZice7PSix1A5t6StdbNGJsniilS53uWUcwEKr%0Abpv+pIBcjNPw+GN+urzhZ6zfg/xbhBnbHdpGL791Qqi4yIk4qI+lGY8VUCgzVGvNndCIyEDVALC0%0ADCWOhGpghqhGqqx+wAGAshGwkUAmYHDEERANhCZqBTATHP4KEQMAYW1MoOYdz/w/UysasRtFrsEY%0AQHEQWQGB9442xIfF9B1BADNJAstVQgAEJUBCJWAmxUMOGy12v0DlkXuzGRFzBZNDwAqgBSVAvtBl%0AXSBiwS4HQKQq641JGY2QmCiwY1k57B8yGaGFgIGBSwGwMoWuB0QjK8nS/tzjEJS54evR9EXQFesP%0Axfo9po8T7mfHOQIn1m/7ivs1HlP7yWlq/wqYqaE6FPcR4TXSdJ7sL5RzBmQzRI4pw6e76++//+m/%0A//4f/+F3fxyTAhDGgSgAoRrknJdHmgCZmWvYqr2gPnWklrwRa91gm157BQZUa2qGYYPRqiuGiFyP%0AlR28jQd+3iZzwuTL54uFPNGkzUzgAHOIiyBPc2VaOVFYEocf5UNRcKP3wLU89QFNofIij8aQAQKE%0AwAFJVTw2uB66s9U6xpDSLCJ97SwQYiSiKc2zyvr8/MWLF69evXr79VevX79++83Xv/1Xf933fem0%0ADTBnSSk5Dk4Mg4uSNsO8gCJbGsCKQEa1YP/ANZfu83qxEtE8z9vtdvPwoKohxr7vu9UwDMNj6/dL%0AePVT13wO9vmY/S6sjmNv6cn1j5+yzPNa/tVj74i43++vr69vb2+naaLSFQgDRSy1k/WLBfjKE8iE%0AiGKMbv1O07TbjaexX8PQhZcvX758+bLrhvbcKc0PDw8//vT+h5/e/+4f//H29nbOGmP/9s23q9Vq%0AdXaGRLs03W83ozdSAl4NZ20aZsbIRKQqkpPl7MalmpoIqXLFwQPQzkxVpymLpjRNZgaogUOs+BGC%0A5j9X61ddM/QWjculaw0gBcTU0AypYrZhMCKikEDB4qu3r3/9299+9d23l5cvkqk4SPBTjqQ2jk7x%0AP7H1eyLWl8yTFtiuy4sXY0FLinDAuldvfPVnW78AEIaz1ZSTgo3zNE0TYWATIuIucui4i2YmYCpK%0AXcf90K3W3eqMYxBDMXXMnpKIxoSBA7OZ5TkpkSARQEZDsA6ZAzJrQGQ0NuVpCGmWOQmiAimQITMX%0AuGCzDGoMCAa0MCTraSxxCAB/fnNp/rxxyqz/vFX8hYYdOZWfGH/yr67xzPOsxsYIKJZsnHW32+23%0Au/1+v9/vs+RSB2nkMAyIiGQiaZ7nkqzLpf4+SfK+PSICRIzUxegyQNtqo3rpRIscgDuSK0gkOW1Y%0ASbSj0PWxkyoRc84WOcaY0xQDeaQ0lepBLRE/U3HeU6tqxdwRgio2jiMImKjPM+fsXVTaMXOW0dKY%0AvcIZAJCoVPOoKhBhUFQiI2TiQIGBHItSzbPcSvnrwW9d1I66fY3LnJzhZoEsDdETvf9JedY+bByk%0A8ounL3v84fNi8k8PXNjJFXfEC/JPGaaZlXCNQV35xRt5j26jxX9mHu9Rr3RhAAEjjx476hkxe6Zn%0AactruYEFgSccYp0kIQAU5AxoJgQguBPt9KWoIPZ6ahV5gJaWym4JaFRUVQOzpxVQeMpZVs6ph65O%0AwjB1U3LOo8rNzc3l+Xrdxb7jLkREQxMz87bq4ZHibjUmvNQRTzbiOetxSUsnZsOTXzweR/antcLv%0A57/w7I2eejo+Y/oun7h80+VZq90LAaC0M3ZjWLHAswEAA5uZZiEzUK+rNbRKycFA1FQzZxTBaJgS%0AGqhlCC7cEEzKV9ggK3j3MgAEdniCZiiAKCOC51orEAEBkoc+sHhnyN0rXuiLZmCotbAeahgOSsiu%0A2sF+QI7Wx2mygHjXBankAuq+G8+UotKGXLFCVBBaTefgus5QQp2VbKkC7SB4g29kQAZgVkZkohCQ%0AyVHU3folJggMgTEEjAwhOOMDj1pja6B9YCJekFYj3wTVgVIt88WSPCKPpaX3eGUeU9Hpp8fjxOWk%0ABafXXcyKXkBuBgDBu2kW6GECsAIWrbWA2cwMVOThYffu3bv379/f321qVcsRnSOiVsO1PVrQrMS8%0ASy7Kydwfa5ONBpc3L8JrcXy8o/SSxmjBpcodnAz9cPnnBQPI/L0P8Et2KgsawbT7P27o7R7edq7d%0AAvfUAp/EyWFvGVWLrPl683rGa/oRNfw2Io4RwMQQCxaRyDzPZkqBkSnEo3pvMZ3SPE2Tx5Q2m42a%0AMbOIGYKX58S+j8wImQApoJcTq6plExGXUBRaOjZ6mqsWzn9g4PCIreFixdrXWzywbK6d8mH47HiK%0AnRbf0xdf/4RX6Llf/+TnbdOXFV4enn38XVuQ1lKKWUkKa6tHTRAt/+ojJZmm6WGz+f777/9//+X/%0A+sP333+8vu667ury5ddv3r58/bbrutBFQxim2TsOxr4jCjnn3Tjv9/uUkhkoEpq5u1KR0HNRVdSd%0AIJDFxLIG8JZMKXi6sjfqqcgl4knUSIAaQyAM1eFZNKjimGZqqghBE7bgsHUIjMBWnUdLb8uCnPTI%0AGDKrbjuG0+T4f1rUKx+fVS3+xF8/P/7kEfj8CH/3939/f3/v2zwMa29rtD4/u3r5enW2VrBJ8iSy%0AjqEb1quzdb864xgUMInMu51S2bPYxdDHQNGbs7kZw4DelE0VlYyZAocAEBE29w9iCshvv3n1v/0v%0A//N/+B/+4+rsXEzTPpV+0w5CgyUXUfGA+shVdfXThIiAn9Xengn/Pu549Pl9eHKtCwuuv3ra0peU%0A/pbzXEGzn9RcF2ZSwwEigNPkZxEb5zyO4/39w83DZrcTQQRCIdhO883t/cfbm+1+zAAKFPqBh45C%0AgIBikGXOm20H9PXL1//j3/7tr96+XcWwfXjYb3dTmiiGeLYezs8E8P31pz98/8P760//8Ic/KmMX%0AIgQGQg6BOZYaBl/XWv0ikjRnzFDicgBnq7M0Ta4dXl1e9DGu+sjM++3u4eFh3M9mNs8zATJaRO6Y%0A2TSP+7TfbW/v8zQxIDKuh6HvY5pmzZbmGdS29w+e/NxxYKJInFJKkoGw6we3gR0Wq4hSZjOb52xm%0AWcExtHPOxGFwgGhmEZlympN4HJGYixvPtUZmbxqujuVQGtofEJhhIeSolPKVtoR6gLAzWKR3LsO/%0AzcHs8dIWdlY8vUN71gnltM+fnNJjem6XtR9KSqc3nkAE8VqR42dBhag9WPi2HFhbH/lfc241ukAu%0ASARUlTngwlvhhwNV0UQ0G5XwrzfNMy01sKSlCxwBuoWJnlMEh3fEUDzHHlrJIpK0yk4jPBTwemJ5%0AWaJ6HJcIOm3Lmg/djdxi6mLR2cXqeqKx+/AKrqkiIAGpKRhdXJ6drYaLi7P1ep3z7EBuwNTH2Ido%0AVfMroRKR2vLmKC/6Md9oozGQo1TDZ0pxnh+HrIHlvgeiJ7/4XPh3qZ3bIqj+JdKxXeMEAJVKnbGc%0AXGxmqECBC5qYmMOGmyqBUnM/a2H8Jcrq8WFERsMugmRQBldAVUAIwUDNQzeIiIQARICBkFoqr28w%0AthiukVfrqYopljz8ohFJrRVlPzXNleYAVHVi3lMPsXp4AIxQ0E2Z6unR3Egi1Pbajf6XzMQquGjj%0AA4igNc/fH3C0Rw7VQyUhWwOB9+/lwJGBHagcLJAiUmDigF2AECEwcjAmpKB+NJFafB6w2r142EGD%0Ao09aJkUhlUXy82OyWRL8aTbHYkDTRp+jzAVDVgUAX1gFBanWLxEZldIPBz3KptKSUggBKCuI2vtP%0An/773//u+x/efbi53U+SBZADcvS+nWoltkVc0Ow9dxcXgNu+CtrQ155692VixePVsCzajGQCRIRq%0AVokIViOkvb7m0omgWV9LTo41G2j5IVT6oYWjEA3E1EywbroTnqo6UkabYVHlgLGCAthChPm+ESAG%0AQqsZCVT6WTnFeNMjl86RuNaPmqdZD10Igfbb3TTvQwgxdiFEb7C3n3bzPPbr3iW+x1pD311dXYnq%0AdrtN4jXyYGb9aqUAGAdCyUSai7xOs+ScY4wYip+97gghFuvXlp1y1Zbcz8w7PdI0Tff39+N+b2Yx%0Axn4Y+r6PQ1/Cv6pIh+TnZ5j2KTDE8SDwyvSnxpL+j8Juf8rGOJFBj+VLubmaL852u72+vr6/vxcR%0AB7V2NGM3GQ6UDwCe2aOmmqkGP1NK0zju9/skOYSuIT8Hjt2qu7x8cXV1FWPMWXe73f3d5o8/fP+H%0A7//4X/7rf72/f0iSX758+erlm2+//fbly9eKIKpZRVWzCsVwdfXy8vLFfpxvb2/H8d6Lkzl0hp5i%0AKehdCg3EVEwJQEUgi6TkjfEEIRkkVDNhBEQM1bxvBTIU0H2C/mhEpBgUjJiN0PmO95cuzAfKYQwY%0AMJTEIzU0Qgzx9duvfvWb37z9+uuLi6sskvGIusqjyXHZDhVMWINUhv+01i+cklYhmJafuJjPY2Jb%0A6Bh2KB7MWXLO4zju9/s/O/wLAOH99c0sGQz6s/Pz1flqteLYX764Oru64hCUWfc7yUkIjANQcCzc%0ArDKlOYGKF3MTq2HOCiiI3g3C35sUDc2y2pikI5YurmJQMwhRICjF69vNTx9v/uEfvx9zfnl1dXl+%0A3nVDYNaUNSd3qnnjO1cvELFgQXn0xg+MgTPZY5xoWmRBn9jAurz2C+MYj/lA4WqLz4u79PGVSy2t%0AKsfLzf6MFmjo7+J0AwCmoKLikcysJiJpnDebzadPHz98/HRzt9+O024ak9mU03acxiwGRF3Xr4Zu%0A6NFUICMGj0yo5nHOu/1ms9smyXOWYb3ebDaImFKK85xzwhD6GIeuJyLEYpL1fYexE1MxMCjwLowA%0AoGRkaqjIwGLZj3SMnaRZUpKUApGJBGLGAIrTlHLSJGqGhME7HCiamSACI6WSrEhmBEDmSPhdn5Ig%0AcpakCiWQ6D51BO4imeZ5RNTQsZmlNCtIDB0iGpBINsOcJVeXIdSIooCJ9+MlBACVkvnMRKqKoESI%0AoIAGHoBENEEA9mik934DRDLvWqRmQF7zAZCzqBqWFrVGAIheGAKIRHxQAk7UjiJWcwZAPcQoDo7V%0ApbJiDUBLwTv9mJm7ip4XaV47QOAqmFnhvAYgamJAxIxHtMpFwDcOtjwdbW5thlADqh4IKeDuBmBk%0AisTMgLGA3KiaGIiqZgNUIEIyREUyAgU0VPUmLOR3q4kJio6B5EC4zEBkjklUn+X97MHUTLEacsxs%0Arsjaoilf0VtqIWK1i5chJlf7GEqQDeDIl3bQfQAQGMEUkZCS6cNmt9nt3338EJjevn4lKkQUQwAg%0Ad80QGgCo5BACA2ijikNgpu3m6covnSAt/R6xJrX69w1OvvV4FGRj33RUON7N5cAa+m4szm/bWq08%0A+ayT0iA4ZobtFQ6LaWBqaIf7F2Wda0aiGRJ4jSsiAqmieXhJFZIIuT7N6FM1A2A0R+lWNEAwxRDQ%0AzERNDYmIjAAlZ7Xs8U4wANGKJnWIq6A7ZBkdaFbURBVMC2oNgmjhGL59CKWnfVvYQwV9fWVFQEcF%0ABnSgLQXPqaiuxUfxQKiNAJZsAY5dIQC1/82jeuyyj1DsbYdvQWYlEARjMmIo1rijXgESaWAIkWJA%0AZmSCAgVkLrwMwMRfEMEa5kp9ayhOImjgSQe6gpPp1etLq1rFgmJtXhy/aOTblKslIbWf26GG5aWH%0AD82fgt7jDGsbtkq3zEyG2RSBoXgqvd8amck8z7d3dx8+frp52OxTBmZkUivZ5IjoIrPNreDMmtd9%0AoYgQtKouMDN3geijDFhdNBHFargeDInqNyAquXQE4ILMq+iPrBdPi3Dt2EoafzOYGid3l2FZIKs6%0AGAIYkDcULTNAAzYDLZqrAQAxW1t5ADVztFug8qpYDXIHBxZRcBcMc+AIWEpfABGAazMkCiEgIXrh%0Aew2QMKCZowQTUdd3ZKLzPgWMKSZQQCQR22x27hz35yaVYRhSzsMwTCmbmRGKSDeOXdft4tj3fQiR%0Ai39N8pxUNYSOmGOMFENx+AYmCjX8S1irJNB8jwCxmrSo7vZQEU3ZzNTAOvXCChAtrKK4Z4uvtW7x%0AwaBd1qbYIUp05DD1XIvKqw2qFDCtMgqKTlz3aJG5vRBuWG0YQqoJ+4boqV4HIxZLwj2KCYAjEhMD%0Au3KI6g488BB+gsa+UFUDIYCJCJgCIpiYeh9oMVWHPmXm4p8LETlw6AB5mtI85ZtPn/74w4//8I9/%0A+OnD+91uEpGLs/O3r9+8ffv2/GJtJrPHSJABKHIYhmG7nwBonu7nOc9z9gZIGYQI3AEROHgvC0FS%0AjECJQjQ1AQNN2WAmFFM0QTRgZCJDVIVpzkIWa9ttA2BVDqgARIjevclTLjzOYWCKyECeHeK6Xykd%0AYCTKBllyrNGFEIJXywGj9yX2U1nW81hWV/D7f3LTtzzukaqwZLknnxwy++wg5RFRspEzF1UC9P/4%0AiWKsnzFCd7Z6uVpfrM9W/Zo5IhJ1kUOXECexMY2jJojUxyF0MZlN415Mk/stfN2ZI3Fwr5uKmpGf%0Ab+e2Ct5rk0y9gMfMJOs0zdM0icjLN68U7Pb2drXuz9drEeljALAskhBdpyktCM3MjI+bGbYzVn9Y%0AvBwqGD1l3p7u+mcqWA6fP7OFy89pEf49uvKR9etfXPZMfnxnZ/NQWlq6RGcAUHHcs3me5ynlaZo2%0AD7u7u7ufPrz/8PHTh093+zlNWQRBAWYV4n5Yrc4uLiEEjJ0SziZeP6M53f/0zqb05uWb/8df/82/%0A+tVvVrHriK4/fpznScBW52ery3Mgut9vf3z3/t3HD3//x3/MaDF23XoVYp8RUVEkqSqacjlXKCLF%0AP+otcwFjjGiw3+7yPBPR5eXVxcWF41G9e/fu/v5+N+4R0SQjaCQODB1AAJP9OG13Dze3OiVJGdCG%0A2BVH4H5EUc2SduO8H1FyH2IMgYiySEpJNPWroe97r5VX1fVwZgAiNk+T412ZoYKJSso5xK5bDaVk%0A1yRn8WY8RNR3ISB5L0kkAoe9AFBUVUg5p9qhroXdvO6qYhozEckCkc+plxZyolAULihkEcCprq8s%0AItmaj/mIDu04ucit3wNRPWP9Vh5UkABdwFpJ80PPXQdonegWIhZBDsbdKfU2iYgL690crNwQEQ0Z%0AFt0miagLFAITqpmpJFXNOSWtFxhIs0/BzIyREdFUiYiQFQTQ9ID+hUToXvlSfmxQl8fczUDMTX3M%0AT1m/drxeT7KHkola1ZPlnxqikbMjRPfVmWmOXXe2HlRzH+IwDPM8r1arYRgQETSLKhOYAQOEEFQz%0AIBSXLRRoBjLAY2OhTXaZOA2LeM4S9/NLSkaoSlAs/oqmU52uhH/SsMhO6LlZYgDQ+vk18ji5Vbuy%0Acv2jOTfablcSkVcJLsm73EEOjcSsXY+IVbmvQTizoqMrGpihuq2DLbnYsgjkUnthZl6URVw79lpB%0ASGI30a21TMJSHAglp7SYSOYt/BBLWK4cE0XgZb69oR5MY7d+S2GwUbnP0gVLx5m0j4XUktvYcqEW%0Aeq17VdDrdb0fYheRSBASooUCzWUMFggIhZBjMCaOHTJD9ObHbAjmyNkesgPCA387BC0rAZA2Oq7F%0AyVDdCmXyiwm79evZGfZo1HsetKuDgvWYqhbTcNbRmtuxAQBK2fADp/IfVEBBETmnNKXZzIZhnXLe%0AT9P9w/a//e4P/+ff/d3H24f9JHEYANmImYjJWyeYmaKVCscD0ZbkKWlqq7+Op9Xqoph2udFQz/hx%0AbB8LZnX1y7Q3PeHP5SZqlqWRIiIqluOxvHmpJy62E5ZT4h4KrG4gPbwRlhwda5hxDcrBDrlRcbEb%0AoKreHcfEEICZYoyEpKpIRhVFgkCJuY9djBHANAnUxBDn9kjYcYixIwRF9JrSruv6vkfErHmzuRfL%0AFGma7Pz83KXA1dUVMc/zvNntzQzYA4ydZJvn3PeSUvYgs6Ts5VQhdCGkEMLsJZoxMDOFSOjoEgXS%0AzKSxUEDEgKRu/RKllLbb7bTbAwAzd90htgm1/5z377Oj8w7eEGR5zBtHPSESK1HzdpyK9WveBrKx%0ACwSA1hSQ2qGsbK3gDjY1w6V9uaV3cFucPVMVgBhj3/cO2nzz8dPNzQ3Umxxo8vi0enhARBCUmGMs%0AGtQ4juM4G0Doh67viQMQMkVE7vphzvLTT+/v7x9++uHH73/46cd37ze7HQc8Ozv77W9//c0335yf%0An3VdN6U0y6xqHANYwMBIvNnsdvvp46ebn3766frhLs2ijMxMKATFSSiWVcRy9nyiYGhqnvsXiCgQ%0AIopJYCJGT3c2KwdGUo5DDyEyMzABQzJFNAdz5hio9MRCZg4UkCwSEzcVMBARcTBCNcwmq/X566+/%0A+tWvfvP262+G9UpMlfkEKu+xeD0Bafu/ZRxz38XnR9bvoQrdrV+qAcCU0jiO4zj+7X/42cjPyxG+%0A++67Vb9edX2gmFJKWe43D/txntEoxLAeuO8osoKNaZZsOWcxBaau6/quW69WIQQGZC9gkgzu3ilN%0AaFWzSAJFiRRCiBwCxy5EE5FxHmW0eZ5/+Omnh4e765uPu83mt7/+9euXL7o+IAIF9kxFd0lKlQQG%0AWlWJ55a1OqKeHn9R1jsejO1HIdxnFMqTqpjPjKWQPvocH5UTLv9KCEzDMJyfnwugACLHflhjCEZI%0AYeChm5OMknbzfD/u5iSYMkEgAw4hz3me581ms91u113fBVYAIzTJoinnmQhBPesN2cDmLGgcYwhd%0AYMqKaqBZGM3IsVnQ1ErrWxHHRTQzcZionB3bqYnqlNI8zwVfsRbZMhiBgShaQR8p8tLMk2CRLOcc%0AAFtujCAXexRKTyYO3TAMnvxsoggQuw6ApmlKKlNKAABAaiq5SKZITCF4VQ+B5iokVD1wU/caqtLW%0ADE41VAM+Cl5B1UvMzE3fpqYXFn9c/aWqVFuM1gc9kR/C4GGmo3yhE7HX/n2SFS5Vn5p6WfTNQ9zE%0AGyqqKSG52YUHhA8zM9Vn+NgTJA3VCKHSqNRAc9OOrBSXHQYCeE9pMm9WpBpcEQRiLKV2UGVLyRN2%0Ac6AMASP0vEkVyWakSGqll6cRIpCZYmko9azAKIL8T7zo0fu2myiCJ8oCECAqIBsaaAi9qD1sdiLS%0Ax269Xl9eXoQuNuAOLF6IGud/dPjRw/rHDz+Zw8m7mNmzTOT5sbzP43s+vvj0k0ezPKAHLEKX8LxQ%0AXP6VlzBR9UNaIGee3qqYyn4KEBE9dFAM4Boj1wCk1eBVMlUEBVFEMlQjM09YZkLw5tdaA1ZmCODw%0ASM4HPOF9sQfE7EXrCnZoIqX1hBKV8K/nQTpzOQgCKAESBCSE0jwUVNXLg0sYthrJCsVrbovxxL4s%0AI8A1ylgWyNkylpJ8Q0Sm0r4ITAmByZgwMAYmIiBDRgodBKIQIHIxfSs4RzPgy0mq3iJ/aQNYArD7%0Aoytfapc/AU7ZjOFnVL2fTehPCt/yMx5dpqqBWVXBCMm3yyUApIrLcnN/d3N3u9nuc86ODFniNxgq%0ANR4Gu7vN511Bx45nh+BOGTpl7Adbd3EQsDBVa3nEbfI+eNGF/vCmi5VUp7USkDc+Mk6eVq/Lh3ow%0Aotq6EYDXGnshOfmp9DMJ/jdcThLUQM0D4Fg9MmoZwANiLSWQTEtzuICkBpoVAAIzeP+sUj5thJFI%0AFdFN63meEZE7CiFIypJSSmkYhmG9ohju7u6uXrxwFUJEVEDEVGYRYVYyBDEBVNU0zZ4IYAKaRThT%0AYGLGxG4AmzqyF3ioCg+AX+gHq3nlDERTbisgIt52kUMgoqSykNfYfn68j1ixhWDhSSw71bajcZ66%0AX15rU1xOFSG9MgOsZQOHu5G577Ai1y26arVRNBmvgkwZ1SyL5YK7gsdgFksl51RnMIBDubgXFGED%0ABKHAyDFnlTzvxllE5/14c3P3/qd3n26u99MEhKv1+sXLl69fv768vAyB/bYhBGZUAlM2RDet7+7u%0Ab25u7u/vx2k0rWgn5FP1FMQFkjwCBVY0VCXNapI9tsqYVBTREANxYAY0NDVQMUWVMc0BLQBpDeyH%0AUslMZgpqgGYO8RYIDMiIWsFIXRNEdM++Q+bBo/F5Sf0vcxxSDBa+P7OCflG4HNRezz+/8e/JCN98%0A9S0z5ynvdrv9NH+6vbnb7YypW59dvbiKqx5jAID9POWkc04AwF0cQrdar8/PzvoQGSkQmWhKU4hE%0AtdjPgxBGwsw9Ux+7IXCHTGDTNIvm1WoVDIlo2u9XfWyoeikl0BwjV+SDesIld1wUVg/4nEisKjKW%0AmeWn3KGOo4U7nDd6mmKe1iEAlh9+vu63ODbqX82eCP+eSCkFa+jkZkbAiKjiEHNJRBRQVce5tJzt%0A+uH8Ci9evhlWZ6vLcwpdVk0GxHEzTvf77XR7t5+nac4UmbrIgHfXH+bNrufu119/+1e//s3F2fnl%0A+dl28zDNuyQpxhj7XolTmj/dXP/08cP/9Xd/d3t/nwG6dR9jT8w5FXnCaEzs6p2KyFyApkKNXuY5%0A7fd7UO37/uXVi6urq77vU0rv37/38G8IIRCyN80CDWasZvM0bXY319c2Z1Drghf1QJY57eaOmAzS%0ANO93u3k/ghqwmZHLpNhx3/cA8PDwMO72RPTi5VsB2+/39w/305hKsVZOokZE62F1dnaGgd33PM9z%0AmkXBGIkiOSQx4SEJXwyypRZQREQMrHW4C9xB+63CsTYnevmhlkVZrfZ0GhA7AuGsqowevABEDcDm%0AlA6rJgQApgdx4qej6UzLezeFzOwQ4OVm/ZoRqHPberQ9rUNqctdTeSz1uVTzc4gIkjKSooFaSQmr%0AqgwRMAMHYAIzMc2ejex7QRRKCbGBEbnD1czMsiowYyC2RexXHBFysXpVF8yljLnUmKki1P4gagu/%0Agz0F/vzl8qQsS9HsHcjLvfflgpxz17GIrFarq5cvuIvn5+fenhpNDCAwqhqqB3oFDKxwvINtc+wy%0AOLV+n5jV4rMvDP8elK0a/n3y5kUbe87JR0d+nMPXW0Xo4iZw7GRcfs5Iqke5D05Czz0WS0NdBM+N%0ARGNPpEQC9RJP1Swe0EAwAwE99VQiIpn6Y9Q71nk6PoCHi90WVVVs5onHtTzNQUus2N/IWxaZuRbn%0AjV4RyH+p+AJVPqmY1bQCJjKvFEUHGUYEbxzs4eVFqAcAzEBNTEHNEBjJDeNi63ouKlVodyxYG96J%0ABEvhcslKJUe6QkxkGZkihxAwMDFbIAqohEzsgV8kAmKp8gsDu0kPhGCl0r7hSxd6WPqpCQGAPEIO%0AUN0IbvIfafPlRB/bpQdetwSS/YLw7/JP0lCyEamWaqvoEkfK84fBCBlFbDfvRAyJOua7zeb27uHH%0A9x/+7r//7g8//jRnMOLQDcgBKDj+lDcqN3OOVWe40PDKSbNDUj15M6p64Bv911SXA0JEOxSIaFlS%0AO2sLo9tTnJYny29i3sWUyFmnVvdiqT53Rm0H1wM9qhT1cLE3gjJCsGJsuSvEe2S6LFiuc+BuuUFa%0A27MzInCpwzcQ0wLmXxAZRZ1PtuaLXr3sOYneTraPMQSOHEREc0PSIiJCsgKzyKCK37x9+/brr9fn%0AZ1evXn777bd931OIoCqGmrPH3zqOQ9fHGAEgz2maJjSLMUburMnobKhKIpkDTAW4zqPRTswt3QMJ%0AxAFBzGr30NKs1TNBcs5qxhVb64R/ImIIocB54tEFLp0b+2qfA6GfjcOHahXBAz01Vxeg3F75TK1x%0AL2JhWe6pB/SUJgUjKP6tRs+wKNjpuo6Z53n2xr+3t7fluB+B+R9BkxARgVd4KTMHRiCck4xpnudZ%0A0bpu1Q0DhQ4opJx303x/97DfT/N+vL+/v72+2263c04cw5uXV69evXr18urFixfuP8yq3TAAUJKc%0AZ80m43Z69+Hjx+vb9x8+3dzdKgJTtIBMhAwiCdENUiXzMLcgQMfBJEvWpAIIjIRk3hiJvHMAU+Dg%0AJItmmkXRkooRgmXJGELwZAQiCp7gYMAhhNBFxhCo9UYC9rwbBqac1QjPL1989fXXX3373ctXr7p+%0AyCpKrPY5BcBp4Nk//TOOJuKfHM4dD0GHhpEHYFndwziO47//n/72L5xGyEk3D7v7+4eHh4dxSg/j%0Azjish1W/GsLQYQwCllLK0+yJoF3Xhb5zXW3V9ey5UACSM6i5WqUg1hARAYrXPLAi7OfJvCVs359d%0AdLZOadrvt7vNH3+4v727/vjp7ubmt7/+1Tdfvem6y0BkUvrphRg5RPOkpwIVaIjQoiB48CcdAryP%0AVasn1/rwy2N8DP/64l+Aw758YVDoy8dywnhw058OBUMm76QCFPq+f/HihfNRA+DYdcPagB7G/XY3%0AJpVZchg9O0lNsyYxdHw6MsP9NF3f3X66vr46v3j14jJ0MYQwzvtxTEI6oIV+WA395cXZ5fl6N+53%0As0jKMicKbGIEyESIRoBcakccN7NhbRzgLpgOUO96qPVnE53zZJEhkC4EaxFXgNK4tnk/dNEsEFob%0ATkREdaBOUDfUGmZSEXuBs6k5bAmQIXnYT60QtrNpBExZ0jhNaS4YfmRIxk5jpeipAF+JqSlCazHS%0ArKiazNcY+kI5Q1zo902YtZ8f8wV7apCh2RGcxfLOhU4exTQWx+RZM2Z5TblPKVEERPBUD8eSNTU4%0AnvDJPZcTBgBiREQyy6bm5btufqoiI5ihIZaeZz4T44L+pgjqaABWgKYN3IhRc9sEAYk9gAeAXskG%0AhlBtWiido4otYublwK71mprHvhdrTzUiUlX2Z8fJctVP0dybYAW4RAEJQEBdtU0ZRNLN/cP607UR%0AD8PQ9z0EYEdldWeHCoGFohC7h948LoO1E3V9dPGx2VM7+xlh8ydHocyfLzXbNEqVFx59CAAVSPno%0Aw/LzQXE/vaEdhzWIyLPWn5iBX8lF1QtYIlqR2ERNVVCcuMxKNTDWPL+CpEQuc9DrWNHQWAsGudtf%0Ah1cA8EJaxw1QM4CsWorpCNDQ56lmgCU84onAtee0N4E5bJaC2aEM1ZptC66tQo0ZVq3G7GC8+xug%0Apx+DqUfhvHmyF+0RWl1q56vABETAZABAJd0amLTUqwIGVg7GwTEUgQkCE6ECKCMhA5H6KwApWECE%0AChbl5uxyLytLAmjuYzf/Hu04ODb7cmPr3x6L+D+P1JeK+8nTsTl+6ocuzhDQVHN2Y4OYOZttd+On%0A27sPH69v7h+SGseeQwQKhqTul9AFzy4ly4tK31Ln4CGQ04qVpWp7wlp10fHOJSwzA7MUoe+KcfEJ%0Aut15uLPf1kp1qNbqAC0wXeVXqobvcrWfHGWGxbfibwRghupNoBsMBJj3o102q/d/iQyxaL5lwf31%0AFakAr7hJSV4JwISIzBHN+/YxHjKKsLU8RLScc86aUuKAPUVCZAzEMPTry8sX/aoLIUxjGlZ6dtEh%0AImcVESDuYxeB10Ppx5t5ZkQ0cH2p7idadRYAIBE7kyAvVfFyi1p3jerxYFVVBO9CVfKKVdxLkoGM%0AmXOtylnSgL/Rcs2XWgQs3NzNqR266JNpw+nHMWuB8OBkdwObImJJbi/OUCjp5eowZAiolkuLDCIq%0AAQAvCEdER3cDAy1R9uR13WXSWkRsyQg7vIv7Lp1EzcxESxTab4/EyGyIWSWlvJ/mzcP25ubm4WE7%0AjWm/3+/3Y9KcVYYurs7Pzq8u1+dnFNifEog5dmYopiJpSvNut9tut9vtdrff5Jy5i8Re2y45Fxw6%0AQkNTBndjGwHMqmQqaIpFJJhn5zEamhAgOjhCKZgTFTSoTlFDREMIKowVhcQ9iOhVpUgALWECkGox%0ANRKBMYRAseMQHBnliYxW/KyR+S98LBkiAULFJpBD9OIXeLXw3/7bf9vt9tv9LovF9fDi669fvH0d%0Ahh4ib6dx2m/dbdZxd3V1fnl5GfouUkFzlZR1TrNkmeZ5HgXMEMykBmEc+kg75KHrQPK028/TPhJf%0AnV28vLrCKaHaNM77/T4yNq/V5eXl1dUVI815dutlGAZET53ILmmKpBQ7KENHQNBODM+lQNfO5D9/%0ABdtXbKlrwF8a/m1ibDFF02rp2yL8KyJTykQEQCmlh+1+t9s5TzHgpALIyPv9x0+fbu5u7+/343y/%0A22/G/X6aRxMjolUfh44Ax4e9TLNmeXlx+d3br19dXn3z5rWpzON+SuOck6cQAWLO8zTPf/z++/vd%0ANokpWAiMgecpM7NaZubg6TFa8pNzzhyoxWrynOZ5jsxnZ2dXF5fn5+fuA3Z34MePH3POMTKh9NgT%0AZQaMACB53k/3N7c6JVRlJlATyKpZUh5C7JAl53Gznbd7UIuuqBHGGEPHROR1ApqlH9ahH7LINKXN%0AZjPPGRFFTSQDQN/33mg+51yaReVs5uVK3lTQBYu6kuvZ3dk8CEBETERJJOecUlJVd7Iu46UA4HoJ%0AVg90S4ZsQctmPuPCKj7RcmwZNF5k7balbmJymSHr6VdL/akelmIjm1mtMkMzawVLqmrgTepqGbOq%0A+lT1YI08Fr0+Di8LyAaO9NBWAxHVHAXRHPcklJJeUVWFEichcmyRWFZDMedUQtAe6o+RCEriOiFI%0AWXwPaWH1oTQVsE0S0cu/tYlkq43p4OfwhyfUQUPwLP46qGCPKBObSE+9yhS70HWdGcbIq9VK8kwY%0ACxiJZARjJ3pDdFD8EiHEwkVOHo2PPqkvdTrhL3gz13gKXS2AIh/fHz8b/i1E9VSO3PLr7d+lhre8%0AxirkW8vuc9JSsJYX3d7XedHhoQ66TYQAkVj14On0d1RVI0XHaNGqgjv8iwogmBYcaTBDALciWzDM%0ACuoFklu/UoIfYCbFAwxO6IyoZmgOaYXmLXQ83dTPU01UVG2ItxiY3Zni3hytdRbF88Gl6gQXLKXQ%0AMCFhid2Dg0k2fyEU+JrS3c25iu8UoSEKgQP5GGIGlBAgUAwBmS0iBiYmQ1RX3TkAkYCJm+EIHErw%0AwgDM0FW/RyTkjMlXgLS5ARbq8DIRAx8ZhCdjsSpH15xe/5haAFrg0R/EROjYNtWlVNNqVEQQWEDH%0Afc4qSAFD2Izz7/7wxz9+/+P3P/z47sNNBhyGS+4HMVD18nCrac6AHsB8isM0Bn54a3XLD1qcv6mA%0AjUO2A1L4rYM5peTM1j0/jRnCk8ytnl93d7bCRe/LSg2BoM2zBqjbMoJLLic570d3lFKnJXXPgaNq%0AR0PE03A0lNJW9DZT7WX9vRwcBg2IKDI7erNjdzESeZ45ICJGJuYCBc9IXqaAnvsasOt5s733XNzf%0A/uY3f/Ov//VwNnRDf3n54vLFi7dffxX7bs7a5WxIq36IwOfrsxhjzjlNU4rxbLUOIVAozEehungR%0AETFl8O4GAGBiWTNWAm5bgARgDcnp4Kwv2BOoCChwoM8mVV3AtaKqE7m2vKyREzLB9tA/BRbqhB/z%0A9kll2YTVi0AGvuChdpBmImIm52YASBQ5TjprFudmFEPHwWo4erPZPGw3d3d3m82mRODtAFShC8cQ%0AEXqGgod/fcU8pWuapmnOFLhbrTDE7ZT303x3/7Dd7u/v7ze7UWZRVa/TVLOLi4vf/OZXX3/99dmq%0AB4BpGhHRQx1isJ/Gu/vNOM7b/fjuw/ubu4eP1zfjlPr1KoQgCFw84wIApamcr7GVIjtVURFNM+RM%0AJdNBVTUgBEKvEMmmecqgZik7pwyBBEFzKqEgtdCHgSMiMjIzxxAcI4+oZOUQkSfdAJMhcKDzyxdf%0Affft119/e3F1GWKfzcBI7GnpeRj/MsK/f3osnKAOyuFvlLPs9/vdbjdN03/8f/37v/w54cOHj0my%0AAVDfX756+ebrr86uLgXtYbcdx3FKc+TQ930f+ouz86uLSwrsLSVknvKcJGUTgSRJU5Ls5Rji6SYi%0AqAYqe4AdY57m7f3DNO4i8fb8cr/dfvfqbSRK8zxNU0bL8xQDff32zcPDw5tXr7gjIgrEjoW48Ju6%0ANA+nHNxxzYpm93lksCdqgJcc5LmxlKPtwy9RJb9wLOeAiJ8JMBdLSdULRTwfYJpllqyGQLgb59u7%0Ah/vtNkm+ediMORkQDhG7HlTyPGsFFjLD3X66vb+7fbgf09z3Xey7ruv2027KM46Qh2G1OrtYDa/f%0AvLrbbeZZp802TTOF2UH4in9RxRU+570n67PUcUtQbsl83UpMGYGEgjEgMrGjI9dQiacXUgPB8aIg%0Abaqeh3kQkUOIMSJSTiU53FNw1Uw8j6pi7jXd1yfQ2giblE+cFzMx1QhL231DdgjWk1qFpqMf6Zk1%0A1XDJmJaiHRZ6T+GxLQCG2NS+E0WBFvHJBdk0oxQAwKAEU9sM69f/hBvIzAxEzLl/CT+JqjTcqj81%0AlpqcqiIoI4EqmpKXP5mH19ThmRHcQKjGvwIjAUUR8XCv1/O2sMDjB7XlqmEKv5hKxafViJeSWcH3%0Atqqj4PPu0sfr/HOHK4u+hyX1GkwBU9btfqT7+/V6OBtWV2eri8uzoYu8UFLFPCNVARG8y7F5O5an%0ArG44ZUlftldPjC9hiZ8ZSzr33cLnmeXJgx4/92AMPBLtLb4BxwcECdvOwqLBjzcfQiwg7OAcwAgg%0AmDvx3e8jSiVQRZBFVAuMExXQLAREz8PA1pQFABHEDAHI8x2x3APB0OFxqzkCHulAVSPElqrQImzO%0AzUxL4mJJIz9c8kSq9vL4+wVHy4X1PvWAuIPKi3GNSRGxhn+9gbASAvmHiJGNAwSCwEiExOo1yS1W%0AjB4XMTBsrTUqhGzzU7c48BGW3nOjHTr3BeDinD5F2IV3Pnu758fju2HBQ4OlgYF+Bg0UUUsdBwCg%0Aw1hsNpu7u7u7zcOkM4fBQ2qAJId+PwwAZDW0b4fXdyT59mpWcVqhppLiIoS7nOTyE1cJcs6IxYqo%0AyVYHpOj2xZNXttqG2t+5raYXA7sTwAPJtKCxQ6AGy4Q9/Zyq6dvUATNPqcXqRCrlIe6E9a9X46tJ%0AekEAWKTJm5kjs3FJaEMVIABFCLUmSNUTrsGUrdjxHrjEEIIZBiQwyklNHKLJvDlix10Xeiw2auj7%0AFQWb5zmrMHMf+tVq1XVdSqkL4ZAn77zaF9b1BEIwkuS2n6mqpEwIWl1UvjVmVjzCms1MxSkEmDkE%0AxnrkFQ+SWjW3ffQOgla7KC9JtOkhlZZMVTWlJSXbAi8zhMAxtPgzQqmFAADvS2SiABDQYTaQvCQp%0ABEKUisjtP3vWZwgh9l3mgEwieZa83W6n/Sgpm6gZiCgiYUCKAavl767/hWrqP3jOl3cas5qsgCml%0A3W6/2e03m81mN+6nNCcRyUyBQtQsYpByzirOnVy7aytvJfNMRRKghcPIRIBoITIRZZHs+UFF7wQF%0AICfawu0QmAgjuTYj2VSM0AxAVLIRqImiCSMZYADIYqoiee49r5U7Mz+vTAbs7hsDdzVQccbS4WAw%0AuTN3WZJWDuDRYfwXOp5TtI6giAGgpZzAgSu6Hug5nL/ICOO4B8Tu4uzs4urVm9eXL64whjxP+3H0%0A53Vdd75aB4pdCIwoc5qmKaUp7adpmixl0IwGRIDekASKu9pYPMbFCAiwTZLTND5sd6rTdr+7f9hd%0A352v1kyY89xxAMxg9tP7D3/92+1uHGOMnszjb55zpvCEWXuipS1V4S8ff56O+BmN+c8en1c6nfGJ%0AyDzPIuaNsB4eHq6vrx8eHsZpnuc8Z1Wwac77eVIjiuHtq9eTZOPAQ6chCGNSmeYZASVmINzP0/39%0A/c3d9f39feSmFhID+tGNhNj1b169vr6/34/zdprHnHPOSO7FdAAPQvM+uLpkMbB4nQMvriLKt9iD%0Ae3melpCzJe3BLR8zrJD3oqCa/W4NaQuKGWkA0Pd913Vq5sFYq9GZVpHSlAarFrgTW6s4NTNCQj6w%0AmKY2NA2bFiW4RdgsFHFcBFqaFrLcxLYgVTF6YtOX84RHgm25qp+hnJOvw+GMHH0XYLlRSz3sKF9a%0Aqm5mruI8VzKwOIZLWmiAVf5aAGgmZmJGBlKsuwP7JkQ3TwpwdP0uA6SmQLfptfj58qWem56HDZf0%0AUF78lyhrKLqgtbTfky2zEsoFyKa7/aSqfQxdZNOXoe/6vkcKBoA1Bf/oy+3tvkDI/XMyKHvKwD3R%0A15ezWtLVyZ9s4axpr/Dsc595R6zgc4+vV9dXrRrPx3hCHoJBxNL110DNQLE0sDEwUVCVsgOoiCRg%0ABAHQDMSbjAAaQrACcmNmS/4ADTbAoLY1KgWeCIDkfiBXaczcwiRsTVYRjtoCNRsIm92rYFiMs8Z8%0A1It//SWqvq5eCUwIWDuSEIJnNRMgo5Z6YEJmDAEDkrc4YkKmQ6Z0Udah5nOTlbLjEtHyiVLFfW28%0AtA1xCipuO4Aa+/25ytyfpwM8HktpZUuTD6mIHnMvCGWzOcn9dnf/sN3u9ikJAvf9KsZeiec5V5EH%0AULOazWpdBJQA+Mlzl9Ovv59mRLf3XYqJlk8Edc7MJfPzS9ZElyzwkfO6TOZomU6vseNnlakvz1cd%0AbadOfqjP0vYrlS7WYFbSPaokcTgMD4B7fpDWo+DRGEIyVTPREAIHRgwBgRA8gciF/rjbz9OkIqgm%0AKadpynMyUQZiRzsDcD2h6zpEzB5LB1CAQBX5fgFdDgBKKBJyVhHhkt5sUGu+VDWL+HGYZvVKYGga%0A0dATEXr+MJcFUdWlAVx6gizCwv5cKe2ol2bzUiuzRid+gatJWMnG2yBQrfcGAI94oXrra0dBKQkj%0Anu6nKQuYppxNPZwQY4xd52qVxzrmeRYoOKBtYljy0gv1eovdFt1pl/lsReUQMVadRMc57fbj3cN2%0Aux/nKaeURWQYOg5MOU3bRARzTmbFe+RP7zovOEcAbXz4kMRempkBx1LfaRnMxNQZcVGbAAgZEAgh%0Aqzl7NpDSkcuxzuYspAYqaIam6z4aWgaDrCIiKSNwVpFFCGTJ6RCxuChr/XXj20t9okF2/wu2ef+c%0AUfeo/dzYIMAvZ+GHs5evLl6+ePHq5Ztvvu7Pzrf73W7zsB33seOL4SxQjMRdiCKyub29+/RJRGKM%0ApEYEL1er7iIGoqGLoYvcBUfcJaKuC5FZJBFgSmlzf/vx/YdXw2r3ejuPk6RkY0678eNm0/eRASfW%0AdT98/fXbf/PXf/3dd9+cr9eBGA13eSLQOY1AoJqJAiIikCc/Q1XrDzKvoWc8EwZZSMfmYX2mfuz5%0A4Qo02JEf4onuR01SVFjO8iHqkgs83lR11ycVvARAUtU0ZxHZ7yfv/ZtSur3ffPjw4ebmZpomMwgh%0AGDGKZbFuzV+fXZ5dXrx4+doCbcYpoY1Z3t9e328exnGcdwnUNnebeZ4Homnas8Ju9xAZhqFLeUKC%0AYRhW52dvXr01DnfbzU/Xn+53+4/3m8kUY2dAXd95PrDn1YCRqGYxBYkxUk23SCnt93tEDF23Xq/7%0AvjczAZMaoY0xmuRu6FaxO1/1F10XCdNms7l7+PTufZ4TM5+drTz9aZaU57SioFn2437a7XVOIhKI%0A+2EVh3hxcZFFdrtdljnn3IWIFLYpZQPJlrNMSVJOATnGGGMMIRDgPM3jOHpbZSQgxhAKwl7jiQAo%0AWtTjJlS8aaKAaUpmGEIX6NAqQ4s8PmpP4vzeBVVKCau33kuVimsZkL0tLhXhB9XMW8KHKELjj42c%0ADkZ1DX2151aqOwBuVeWZwEMbZk1a+p/au5ReIB5A0xLJoePU6yVVW02B5lKQCOLvCOyCvyhqqIAQ%0AQh8jI5qCV3sZIlc5TmCkhmAoAqpJBFWVKDjUiRkmUSeqMmcvYFOlGATM3MGsBcqLGCJGRVCRlKTl%0APZpZ7UNwCICU8/gMi3iaddT4BpsC1kABIBKwdwtG8u4O6LAZKmhqOZ2dn19eXjKjaiY0pEMqQcnn%0A9fmoNsQ/O7YQrGLunnCho3kuKrdP5t9+ZUBXvBCP8p+Xrpx2vb+d6xmHz6uatpjb6VMa8Tz5LrBg%0Aj0s+v7zJ4+DhgcihEL+q95MrXajKgwBcvzQzLDqyV5+3swoAZiolqhMikaBBAYgmNvP0CCAiIGAx%0AMJMsYEZmRuTWr2crlwPr1gIAsit8R8UObbkQHSrJURMgEEEgNBQ0XNBno0k1Cx5DNjVEAjA+ggP2%0AhWI1QyCocV1EIAIit4GNqdi9YG4YMzMET7pjip1370AmIzNCZPZYhCF6g0PnD2DEiEDOf4rXrG4H%0AOIsz8kDowk1Gru4dtlCx2Plq1myyCurXrMcT6j1wniX9HATx4rolwfgStSIsZgYzhyBqOrenIkq2%0ALCmrJclATBy24/7m9v7dp+v/8l//7vbmbjNOs+Dli9eAIRmM270YABCA93yTGso5WJJFhcXDEUAs%0AJuvCvLGlhrzc2ZZD1P7UbIb6XWhwGHTUvebABKzUVhwJBWJyyd764fk5yqrh4FVxkVNYvfuVyo5X%0AyjcztwAZqXi0AbzuUXMiIk+0RQ9hOQ0t2EzhzyU+bgoYkJoCZwKCQoBS8KQsEoHjyRHO8wyo7GnP%0AIH1/1nFIaQJMklJOKaX09u3b3/zmr4ZhENWb+wfe7c9fvAxdTFmnPKWUmTkCn5+fd0MvqoZAgQkQ%0Amdgqah4h1bZkZkAaqIOgSJSmyZQ0dBER+25ogtVARXW/3+diBNl6vbq6ugp9B1Ax6hgOZ8RksWW8%0A+PxA7S152BZDawq+E7Mujom3PvYeVB5ZKQEAAzTIObtxy8Tm6HQpT/PsgMn7/bTb7e5v7+acvNe5%0AOwiIKHRdiCSqIQQgjDEUhAuApCIi635AdiYAUBFAoepLqsrMRZoTTtMEhtM0AXGInQDebrZ3D5ub%0A27ubu4ftfjRFRcxJV6szCnG/29ze3qikl999dXV1FQKlaUZTROz7PoSAHOZp3G6mJDmp7cdpsxvv%0AHu7vN3di1nNPfceMSeYQIylk8W6PbvgiRQbJqkBqTIwdQ06ohpFMEU3RRHKCDEQ49Ou+C13XRcJ5%0AnlXS9mGjOTHS+Xo9dH3fdWfdELyNNSETVZiy0iyTQumq5b5IQXh59eqr77598+ar4XyNwG7iy8IV%0A9ViSOkW1H5+U/v8MA5d20PJzO/zV1QhuFUFggbwruOx2u/1+P8/zf/h//wL5zwAQLi4uLi8vV2dr%0AIHRXUAjhfLUehg4A0AjU5t1+v93N8+w1AEPfXVxcXF1cvn39+uJsve6H87N13/eh464bQqAQwjB0%0AMUZTTSnledptNve3d7vNw2azebi739w/3H+63W0ebm9vc57HaadT0pQ/fvy42W13u1FEcCiONVXN%0AkkNgI6xKlLVFfKww/clNPRWHz3/4ufEzKedn3R/t8J5QQ3NN5jGzq5cX6zN9rev1WlWJOOWMyHHo%0AkTo1C91qWK8odMZ4t93dbB9su+s4zPP88PAQsQMAYJrnebvf3d9cgyiS/pu/+ddvwosQAoARcR9i%0ABBKwSHykqjq8UMm98YaRpwuPxfcMzlJVtf3QlJhhGFzb3CCYpBpuRSwYrdCuZOau60RQJAnnNCcQ%0ABVGslYrMHDl4i2CtjXbdc6wiVr3CS9UBqgre3MkFxubY4Q3H0X4zW4qXR0pYkYHN9F1ydmj+bDkI%0As/Y4qr1Sm4xsSuSzjOPEAbQs/zuOs528yPIrbVa4OFlQncftYg/3lj4rJeWxLMhyfU6GmanlZb/y%0Ao+ktQnRmBuRV5wcV0JthOVqbFWBA94R65VhzKh2WsUl9M0spOddqr2NmIsJdf7LRJ9M7WmRAtKdT%0AoJ95a2OfOR75agFK7SdUI8fMppRE5GG7Wa/67TiJWghBNIMKgmKg5vBtdMvMsoi9H81haYJ+wXhO%0AEC739Lk7NdJqvz5ejRMKf/z1kysfz+fJ2x6O53MvtriyDK90tdIgzQmdaoKrt5NFteIzcuxZNUUH%0Am0UQBSMzQ1ENYKImntQM7tJUUBCjGLAqIwaHGglvaehi3ourl24IQCexWlJcAKvArSXlctQKmVdj%0AyBOnW2l7vU+pEYL6n0FVfUqIuYQRjBAY3VcjjtRCoADm1X9M5g1dvMthYA/5GiEQGHrY0oqv7mhf%0APkd4S2rBZ1hHoQS/bJFJCwuHyAkzXLLrn6XVtTt42ApqAA2On4KH7JsK9quOxajjNO3n6eFhu9nt%0Ax5TdYSelfYoDg4EHJ8HnVpup4tGkgey0mOX4XZ54UzgWactldEdDlYwlWGdu1WsJ09HCSXLI2jpZ%0AHAOrjkWqOL2NzS75LQCoKjMtufHJdiy/Xr8Lj5/rL3oyk3YlIlpFj/fSUBbm4dSVZrVWSlRFVESY%0Aeih9g+Kc5raeIjJud9uH3szuH7aKMAzD2dnZ1YtXZqopWxbphoK00hiUrzmUPBDvJlAT5h3WnQFR%0AVWM8yPcYo1Yc+6x5uexYu9oUtAsERBQvQH3k0Hyuys//6nrX0e4sCs6bq8XMzs7OEBGArJbUqSoD%0ASsqo5rBVkrOZoaGZjdvdOI7b7fb29vb2+s6HpxZ72rOXZDOzoqaUkCiEsD5bnV9ceIt7jxLPcey6%0AThsMKiBzMEIv33U/lLtyfUHmKblQF5FZdJrSNM77Ke124zQl9N7LFJzIp5SMcBrnu4f7F9sXL19e%0ADV3PZlCdXBy7yCF2TDM5uuGqj6t+6GM3zlNKidwtwGzH3iXfKlXtYyyZiQamWZEVlMFC6ADUJDMA%0Ac+xjPD87O18NIQQE3e/383738LCdUg5Eu3Ecut5j7sHMFl2mEM1znJEphEAhIBESzjlhwXtjr28v%0AfOm4382TPPDn8sZ/CeMx5T/DLv7MEV6/fbO+vAhDDwAmKTAGDsqkWeb9iAaRGUR7xPPz877vry4u%0AXrx48erVq9cvX7x99fr8bL3qh7PVqusCooXQERVMXWZWSZqyiqSU0jTN85zG6eH+9uHh4eH6/u7u%0A7v7+fj9uP336cHvzaZqmeZ4dFent65fr9bqwdfD8Fi/+BSSsqIRQ3cplraAiP39mm9vaLRbRJZE8%0A95U/Ob48H/1J4f0nb4sFQxSBKBArkRmiknR2Nqw6DojIXadmRCH0HYfBAMQICDe78e7u4cPN7bub%0AT9tp3s7jfruTOVEfA9IwDLsQtjnfbx5M9fXLy5dXL15eXayGzoOfXdcRYENzLvNprn1DkeyOK2Qy%0AOHTKtUPyVWkKXUCe3NnsMphDjDEQ5znN3T7PWnULzSWx2TSLiSIbGTAUWF0TmfcjAmhFFAxUorUt%0AoyaE0MVBBUyziEJBFVAkY0AFJELy9pYeOVEBU3dOIxojEDjNgXObKqlclVEzM0UzsIPTqm0zuXK9%0A3GjX9xDLc2vOUSmELlqInpo6T1LXknK44K4fmayfPQIVn7o+yEogtx6wk2dVZ7GqLorEAI+Lits7%0APlahzEzVXDHyQSZoDhh0SAh0tQGNitqFYKZqquDFkwSG5uo5EIIhHhIp23L5M5qHu6yngZJ/gqol%0AzI5BPTTNgIKHYtEjaecPeGYd/+RoRZ2+ii0D1swqsKznUoLkvN1Pd5vt9c3dixcvLs/WphoAYgiK%0AYNKIBBBb1PTAr5Zz9jLJx2bw57nNkwRjjzTdx9e0z5t6XugBwHPAW57nyQRObnVyUk7m89zPnx9m%0ADkVaw1nVSDDA5pcwL7MwICOz0sWo8Fsz9H7BjMYASqBsZqCKSpIyRERtVUkKBaEKUSvIhDlcPAIA%0AOvqRtuBPQVNnOE2gsGJLmLV2NEToudwNdKsxZPR4Gvq7LNfX/5MFM3GVGgq6DRqWfAlDQCqyVbGW%0AHAfGLlAIyIzISAG9RxlA6Y6JoJ6A6i+LB75SDIPFRixkB0NF9YQF/cgzrgxvwSKL7N9i8MOfQx6P%0A6fzAlGrhT0kfPSZXrbi4hAGAwGkIIaW02433m4eP158cW9GAWrIPOsKFJ4JD+YcWfMVxudETygDI%0AY3wAVe6A8zvn0FjHcuZtAbGSN9ZodtOSh6F3wCREbHm/trCUfFWdeNvdnH+6fzmDlbLbyg+lGPNW%0Apti8LYWrG1YT7sDe0YOlVl8aS60x1iDq0htry6309ZQm3bxpkOdPmWYiCoztXRQBvAEwoQGImKpX%0AYUerrbNSygilZbdm2e/3Z/uz1epM5jSndHt9t73froZzQ5j2Y86ZkUIItUjV0UMKyKVRKdFckDSa%0AGYJ4dggzotcMEIUuWO11xMJYMZnGcWwuCac3x4BcNvOr++7/HgzjJUk3FaKtZFtqqKZvWFzvOZU1%0A2laDE6I0gIevpmmSJGYGoiKSdnOe5eFu8/H9p48fP97f34/j7GBOq9WKSE0ShYyI4zynlKZ5T8yr%0A9XB5eTmsVkXOAzDRarVyvNvVqg9dZGZEjjGSlJwsMwT3EyIhMgCZooilWRzcdJ5n9ybUowJTmkUk%0ApUkN5pwfHh5ub29fvbjsXkSuWXdE4IXHMcbYcZeD4opDnJIkybf3d2Mac54pE0EBtW7BGABQM/Lz%0AZVBwTK2gCAJ5MhEABASIIVxcnL9++ery8jzGqDntNtvN/e3dzf0Eo99wnuc+diIiQR2phCs4PyJC%0ApTEiQiKtOP/YWnnVc0r8FAzkU+OzyuG/uIHVsWtL+vwFDeBvvvkmDL0SZhUiQgP3+uw2m+3DBtQu%0Az89fv3z1q2++/e1vf/vy5cuLi4uzs9X52dnZanW2WgViMgiRIh+gU51DmVkW6zly1/MZ+RFSzZK/%0Ay3PKOadxyjnfb+//8Ic//O73f//DD390DIlPN9dfb95eXl46ABoAAFFW8cJDqBrDyUbawQn+p3f3%0AsZr+Sy3oFz70z3iiM7LSVNYB9NRSStvtNufcrVbELIByL0hdjFEUd+P4xx9+/ONPP767ubnfbS1G%0A7MI+zR7tTwCRirsuZ729vb172N7e3qpqjNHMArHXSYKVFEGs+ATIHZAn20htXEd6FJUqEFMApXcf%0ALuo9WlCJiLxiBQtKgfYISU1V8pwauTdbsXDhlFJKKA4hrLyAqzXvI73wtqZZwW3vRdNRqgNq0VTd%0AEcf3O9qdJaMp4ZYavVlmV7ZtarBYJwoK0UFcNRo+2eKTnw9hZDhehzqrereDJnfQN546Jo+t36aj%0ALP/W1E3ChYJeFSMqcbLTObfn4sKSdGW1qaxmBsd41D60zQHBywiLCCzFjEfLhQ2516TcbRFJYEDB%0AWu64qMRe+u/bD62WCT47/hIErMM6AEBtbYpoSAFBNZuCzTnfPWx/fPc+xvj2zauL9epitYpdp5qz%0Aze6/dw3P8xgfM5CjV6uq2JN85mR3nmSYjTAA4PMM9eTrJ78+R+GPH3oyJXveBv4zhp9KfMrHRI8O%0AD1YXDwBgYFQDT83wP4uiETCZCaqBGbqfDsDDvUalwqD0z/T3UreIoAkpdxJ4bqubkUtrAauzyX0e%0AVv+kcqoQL3spGx5eDWvlbWG3VBmvuyBbvaJjRBNiIKNqHjMBMzKDQ48SIxAwIVFJxPeuLp4HhIeX%0Aaktb42NfuneFpP0+AAbAi0N3RA+VgpZfX9LMc7L1M2fBs5NgwcEa44XK5xHAFJmLW80PYxr3tw/3%0A159ub29v53kWJQqBvOtnYZAFP6Lupi0tf/+zOgIWHEzK5fSW/zYDyap3r/HbE67bnuhebPcOQ+1H%0AsKT25fqbWcOJdVnTQIOfPNfNawCLA4WI4GGLBUkv8YpP3uuZnTrlAMu3zgbei8gLVgGgCf1lWBux%0A4MeSw15C1Q1MA7Efvpzzbre7+XQdiFerVSSedLq9vv7+D380g/X5uZmJyKdPn+Z53uy2Xr6L6EFH%0AdqRfR5Aqy4gYiDoMjAHBXWaI4BA5JCnXAh/0nhG+Mgc7pzGB6uc52XdfigrufapLcO3wvNymAxXC%0A09y+7R0zaxbJCmY559nHOIuIZZnn+eF+8+nTp59++un777//8OHDdrs1w/V6/fr1667rAGC/3895%0Amud5u9/P8zynUVVDF9br9TAMjSH0Xdd13Xq9fvHixevXL1++fHlxdXkezw0JALwiV+zgQlYwMRUF%0ANdlP03437qd5miZABlYzyyKqMs855+zEi0xTkpu7248f130XuxBlnuZ5HsexzxJCSEnRIMYIHFYD%0AmRX3EO0gqeRptlTqeuopOyyUG8DF8yhKQERGREykiKJZkRQIkDl0XTecnZ3N82gG8zxz7IhjIESk%0ArJJVsmnfHE+ITICtxEAVuOCAqRnXNtItAaCUST59iJ51bT957v4lj8cs6xcZIfY9d1EBNJuJ5pQ2%0A93fjfj/E7s3l5cvLq6/evv3mq6//6te/+eabb9br9dXVleMCMVMkBhPNYiml2VRzOYqigOb+uY5D%0ACGQVp54QIwVcsRtyRLQb9xdnZ5fn68uz9e9///uU0maz2e12KaVAXcXrLHlrAJ4GuXQXAhQHAVTb%0AWPHYA/3POZ4AmAaAk8jzF+hyx12wwNxBa+CNDVKSKc0P99vbm5vr6+vNbtutVgYwprzdblMGRMwC%0Au3EUg9vNQ1aLMdIwhFXPuTOEOds4jgqaVJADEI7T5Fh6ABBC0CwMjIogAKyasucbEyBTRNeKEEVK%0Aso1HSghUvanbQupbbS2DWJpd4cL8sIMlaiaac05mOSdJyRvQayUqqzWl6IgXClrEOfCi4ZCZur3d%0AdAIzMzVziPqUVQQbrWQBAJGkmov/XRVM1AiBQQnAjMS7x9f7myqoLGKjJS/3iBOZO6Lx8KZLTbuJ%0Aria92tmmJe9rlnA1gE8UiCK3AAwgw4E7nEjBxcQONqT/608p2eyLd6BieC90tfrVg/n7mG6PLZz6%0A6COr+zFuyiGl/HBnMwRDtaIflupHLNEzKDBFhRUIKoN5oBW9oJCQAJVqUr2ZIebqWvbySwM68qQu%0A539YySff8wuGQSkoxkVsToEMBcDAgBDNAJHMaD8lM3v/8SMzAmoIX12cn4Uu5lkzkIIYGEOLY+si%0A5npY8IN4UAQEQ8Xn7QHEJ1TMo236U58sxxNNCAHgqOxo8ekX3PBLxmf4/NE+Htal5NhDpe1yrRqa%0A2KE3aYk0VjUfzWtaPXLPZkZAaOa5rQCiwOQZOs7HUA4tgotnx0uMK9qtM0yokTSG2hkFAGpuvIs1%0AxIIvVSQAF4cX4gEkUxEAllQGiAcIaMWDieIE3056CcQStg7AUG1g8pbsjODBYQRwbCy3Jdyr5c3A%0AEUqqv6d5V/eY378NOrz00/vVGF37kCtdua7p7KG+5pHf7eTfx2PJGO3kVyu6ijaMgIXXrF1jimZq%0A5ig+BISgtt9PNzc3bgmoKqKLIVLPlkaAYgKZE0+BdUQtr+FVXe6LKOGdU6dPEwo+pRZebhM7WcbD%0AhCvMRLPYW9Jpq3auahUERD0uEfTUhqJXOeaTszO335xOPMZb98PMWtN1rAX1VtxJdCIynmNNWPpZ%0AetMvAIBS++JT0IL1UJDwEYmBHdWKPKmhtJnI6njTGZmQAqqJyG7cd3nuAgVCRsxGMsu0m2QWBjw/%0AP++HtSluHzYf3r1brdbDMMTQ7+dpnPeOOepxYAAIgYmIYiAiCk4zRT9hDJi97DkAAAMjInOsmc/q%0AJ9EN4Hmep2nyO8wpTHMM2HnEDxHVHnNWAABP139M3nDC+uqo4Hl4+nnBPiBEr7Y3mdN+v99tt7vN%0AdrPZbLfbcbuf59kRW7bb/YcPHz5+/Pjx48eHh23O2T0C4zi6LrHZbPbjmFKa02hmU57c6bBb7YdV%0Av8zNDiEMw7DdbnOeRQS8e2XfceAIUdUBDYA5qplazmJz1qyy2e03u+1uHOecxuTVuViA91ANgAMD%0AWaddTvnm5mYIfH62PlutRRKIppTMMA69WsklBkYV67owrLrVqs+abJ5SziJqxZoo5kY9CIVbeSKg%0AR3uYAxKlLKAmBmYgZkksZ52ThCnNc5rnuR1JMcg5W6zgW4TIRIGJkfxehNXnI2bksIceCUdkwkAU%0ACINLJG/B8iSpfGacKACf0Qf+qUdFf6hwEQfvpwEAW+EtFT/+F5tkyDkrARDlOeV5nsdJ57QK3duX%0Ar9+8fv2bb7578+bNq5cvv37z9urqytPxVcVyzkkUENXUsokCKNTaBlXxs6Q5TzDNiOxdnEsbMUPE%0AVT8YghGhwcurS9XvzGQcxyypQORVxl2VfqpJN0eafbUWltGDX2pxfsnxGU30C0eTdh4CHXf7cRy9%0AKdZms0n399M87+eUk85ZUkpZwBC7YXV2dvb1i5cWGWLEPm7G/d1uI/e7JLVpLVEIITdgUkSmCGQq%0ACgCmqrkEnKHoIsBESAWfibFUuC1fsAVXrcYtW+aVquJxtMfh52OM7m72YhRNxVxBM++iHnJkRueb%0AOOqsoyESABP5HcpDUwYAR4H2oQoFSMx/lWKQqxZkaJHcssJcZVVVZ9ZWERpUQUSmaQY3Y07oUEv+%0AZPtk+UPbu/pQoGMF7nFgyq8/pOYeN8NsA5YmEBw+aTd8RHVHN2lfX6ZOOX+HRzNfKoUnfHP5gOWf%0A2iOKvu2hlUdPLxommB9yRRCwFv+pE2hpSA34UFrOYGuThgpANQhcvfLuUWZmB/lomQVWe8lSbYvV%0AHrf8+WeP1uTDaJGrXCNU6n5l9bxKMDUAA5uz7sbx5u7h/Pz84uLi8mzu+968eyfEkr3rybFm7uE5%0AeSyeBsG+dPKnhFR3/0vE4ZNS8zNffEwey8l/4YTbo78wQ73RcJEXeqBts1KB2aZRzEU3X0Wggipj%0Ard1FBGIDJVVFrSDzRCxqSdAM2FSVatoGmon3eilW+KGAvtW1O0ZLy5UQ5xLoqrJrBeZuIHh0fDyK%0AeLQUBzWtRH2xmitenkhu5SKW/AoqqM7mlzF50a+7lh0ABottg80pUEoVFk8+5UsIUGO59fM/sWFU%0AYRjqhtSHHuVRIxyDSLf9hc+e2cd2owsmN0W8lNHnSbUR7YlpQUSGYIrZbJqS51g6riQQEpKvlWZT%0A7+vmmXFmZlI9f4rVCVj4Htb3fGq2jz98kvc2VtZ+9VebpomZAMARH6FKtNYiobE7hpLHdJIp0xZk%0AaT5pccEcFtxv1pp1Uc3ffzznz7xdExN47H2AFmduXRARvb6Uaplocw3UrxgAMDouFGRTnbOIWCzJ%0A/VQbyaSUvJvG9v6BOUbiNKXN/cPuYWOi/bpLKZlJkyZUJZCZzfOMiDi7AXbAO2TliOS9kH2+jMGr%0AN4vTwbtOaMlIR1MXT+M4skoIgRy3rDa8WS4I1uKyJSWf7Bc84hJt2Zdf8cbIHjee0zyO48Pt3c31%0A9bjbX19f39zcbDab3cN2nmfHgt5u9w8PD9vtdrfbzXOBdNnv913XOVFtNpvdfq9a2udqrS6fp8ng%0AoFP5SnqgSyTN8wyEwzCcx9D3PaCNaS5GRBXTiiCmU077adxP45TmpJJVAJEKQg16JTGghhBEwziO%0A0376GOj13Ss0YEaG0kXF+3yoQc6ac55Fp2myLIQYOWTKSkoAUh30epwFrQhY0zAdoaZ6N4SA6kbD%0AlNL9w0ZVd5u9aErjfhpHMCIKKjmLETKyOzvK+XXHCgfmlutyyPVzYVXgKd2q0hJO4JMDdqKnNW78%0A3PgzVZ1/4lFofimsf9kI8O3traAZYkoJJQ99/+bV6++++vrf/dt/+90333z39uvz8/M+9kTkHWfG%0A7bb4FMW7xRSo9BDJRKBF4VTdkHAqEZOARERWMyrzNBpCjJFDOD8/jzGu18MwDLd3N54sgYt8MABg%0AZoSSa3vQTavv2YoBpkd/+lkL/YuazS6FTrIqD+rpF2t7VPWFIilV53HMOc+zG3JCiDHGvu/zOJph%0A4O5s3YeuBwAOfez7l6/fXL54NVxeQhcS6Kj5093tP/74/U8//n+32y0rESAxUwgDcauhBQAwUlEE%0AQEVQZE8jckvJK9sYmSJ5FZoZiGMjOaxfmXMTsf6+rc8QOkdzEGA1APC3UCQGhRqmc/oBKO0NRSSE%0A2Pc9AdBkoDqrEEAg7mPXxQ4IFSTn7E0O9vt9SilnRaIYAuScvYWJCxUEBK8OsuIR19zyZgNSJCbP%0AsyrWu3krOazXQNkaF9me3Xgksxs1VvOyeIgbW2/XLIO9Jx9CoecizFos/eRiAGBDhOLIXwrLJUU1%0AqltKx5OLl/+WiR3ruAAL/fTY1MeFDXby9DZ/AABH03HqOnydAKh2sRAgAyY1FfPgPyEiiJRVLcZF%0AtdsVzTzAhbB4ricMt3U7URCxwqfxcQkN/MXywFqfGmeQ6AWhmFUBDBAUiQykVMkqIQOAA9R9/BiZ%0AIAIQQhcoMnlJQjlNi6xEWNDYE3M2NIOWg7C88mRT4FhJevzrs6/Z7G08RCCPnDueM3/8rWYALD9p%0At3qstP2Fw4NCBIdF8wktEcoeU75nPGO51DkSGBgHBCDCoKokpVUSMEVhUwWSUrOtCupmMIEoUNGW%0AzGzZTJWqYuN7s5wzenJyPXvY/odYM+AQXCAyLVdL23ZTMY+t+LRgKUCLhUxUgg/eEJjQEDzb2a3i%0A4hQEA8sF0xrBm35YqYUFV/Qd4tdjg1TrRa3awNUcetpx9lyrbX+RE6I94a6woJYDQT5HDI9ckznn%0A/X4/jqOZ9X2/RE9c3t/VUCI2hKw6juPNzf2HDx9ubu72+72IcNcRsjT+j2DeSMbAGo5dxS+RQ9F4%0ABSXCJ162/ex87kT/aYJmKXFogaSoqvM8e7WqS1h/QQBoJZRWU76JSj33sl/gcp2P15TMPNerUHJx%0A0FTPm/OER6uPTdNaTr7utdU3KCW1ttAfsFDr0gwuxbRUvmE1MdgQUQBMHYjQ8SRUJYsIgDLj+XrV%0Ax9JiM3KYpmnazzc3d+fnl93Qe5eazcNDGqf11+vzi4uH3QMA9H0/rFdlbaFUYwkcdXb0PlImLraS%0AiHgTZjIyRBFrTVxFJNfWfZ6aMY7jbrfztOpS1Vl+jG0XfB3Oz9dLqd3GMn9huWLL3SzJB1BaUot4%0Ab9Pp7vrm06dP73766ccff/zH3/3+0/sPd3d3KaVxNzqWJCKa4TzPruHWoAVkkQ8fr92V5FsQY4xd%0ARETgImpFxMBa3oGk7Kt38+n6w4d3Hz9+NLMXL15QDH3fEzERCWgjYyM0IM/K3o377bgfp5Qka2F2%0ApAjmXZRQc87EBc0um242m+vrazJ48eKS0EuMp2zKFBRsnNO4n7PBnLLXyRNVLBGmwAHaaa0KAwKY%0AClQjgygwRyBSMwpdF4gANc95nHe73TxOd/dh6HomsCxoGkLo+94SOlJSyUFzjYhrcImZC25ESey3%0AckYOKqWZmZbU+tM6ty8uIHqsIv7fPkohz4kuczx+qWeFoQvbcS8iqHo2rL776qt/8zf/+j/827/9%0A+tWbq8vLoevNDHJOInlOgDqOIxRWBZ5sDMwEqDmrZVN2ZCIzcQcGh2CIqmZqIqKoDoifNJtZFgkh%0AAFPOeb1ef/3111cvLs1stVoRkTibY0Jk9PRXrE3D3OxCD5+UBar/GjR1oQ0HrVzkDZ4uotrPsoGf%0AI5pCsk/lBP6sYaRQai2rTDEzs67rOMbQDf1qGFbzar0+v7rcTaOoTVlMcViv1mcXw7DuhlWMPYcu%0A9J0RS6BNGt/dfJp2+5sP1/tpzEkpcD8MmVPsh4jAMQAFx3BZ6LXoLLswVhMRI40Be2RAJFDz5TvO%0AwahyzuMJTKhkCPtpBABm7qs32tUycLyQIKwAIuTpLwAxRjQz8d53FkIIHCKSDnOeWXNAs8AhdDHG%0AqGCSczZlkTmlgumvGkPous4AUkolhZaAmQHVW+64AMOaYm1WGqNTCDln1UMQu0gURrdYENEsq6KW%0AdpjH1iYIlNqNEsB0cEhEVHX1UavycACxbGrQgUofQ2wfB1uOPyl7d6LqLX8+edZS0TlResrtAGCh%0AewGUVkWlg6WW1D0nWSAEF+pmht72x1cDqN5tGaB0917J8a7Bn5LvU97FV94QEVTRub1aKbV0K1LR%0AkLAirFp1gfk6LHNJ/H1LHL459Wt7UluYYX9SmYZn+cCiJT2ZLfR6dd8xFUWktLk3JjCRnDTLZuOp%0ACswch/7F5QWF0MXOJEudf43GKGLLEj3srC7imQBQuqt+Vsg9/qtPmZwwn4kkt/Xx9M3H+u6BlpoV%0AcUyxcExpJzr3ybOe/PxLxuJYHNV2FnL0xBYHKqpyt216NYQYQAAJTQ09osmIpshIAshkCohoQhQN%0ABARMshmiq2iaQRlNNQtYQcwqOHoGACDVKlcArp2YxH9u8VsA8KNW3wXAeREjESBoRRLG+mqlHMDP%0AJJZ/sZWQkAO3EFBJpHGT2DM0gAkoeFgQALJ4KiAyGCADGhiBmUtaRQAgPt6g8jPC8ly3CwQKwZSl%0ArkZg2e56E1qUuz829p7c6+WxXV5j1fsMxyfaU1u32y0RYeC+xhyWZIDISIjIZqQAk6TNdvxwc/v+%0A0/Xd/WYasxhF6oFCZYZYq/i0WP0GoGDudEFwiCMzVFQwMlQENhPk2Ca/5Dye4eItrvxfK5LF2sKo%0Aogd7ccGrRXLObCKBqI/cdQMjmgiomsi0aKzazuaTK2xmUvYTjLCm3tQm0mZsIGD1NFXefTjOFS/8%0AWLF9rKn7rwQFF63NZGnXmZl7l8pXvFi0ZVctr1RQLhVEYKgq8wyMNKWZGAPHYRhCiMikudSBX11d%0AvXr9Ouc8DIOpMljfx9hdmZk3hmRmUc2W3CxMIgXg08OD3rJPkATc4y9zuQCAmDmrEgVE80w9z3aU%0Amt+kqpYNEdHDAAUGSdpK+thsDtF7Wgx30LcVKD8wVQ2qsV/iylb2m91ms7n5dP3jjz9+eP/+hx9+%0A+On7H+7v7z9+/Dju9kQkYqrqGXaImMWYgYg4hK7vAQADg1iWbGDcxRijd7v0npiuMrrDpXljDaF5%0AAe7v76dpWq1WV1cXvyVarVZ93zOgMgMhcZhF85SnnMY57cdpv99vttspSxZPiyWS7Cl+wEQGSWbN%0Aojk7iNQ85bu7+y7Gy8vLeLZSJBEpWdOIiJgtz3MWBbdmiNFUNGU0jswFLkEVibhG44NFT3o1s0CR%0ACyBOnueJoOtCdJs2ZRCZNeWHu/suMhmshkBEQx+VbOgjOfMu2RI124Kx8MzFJnoeCREbYna3hWQ2%0ADRiAKnDWo/Gc9nJy7n5Bk/IvHgTP6xu/vAH81eWLBw7zPIPab3/967/6q9/8+7/9d1+9efPy4ooM%0AQLKpJpGcZ01ZVcEyAEAhXywahJ9DsFpI6ZzHACBr8usPIByACqbEAACIijTOEyJClrP1uovBzELo%0Acs4cY+wHaHgM3n2F0Lfb1QVJNU9isU6IpSmWD0QEr8RrQSooXRkLO8UWQ35icZ8UBgXAduFROzYz%0AoJYqH9+qmnzLi/HYXAFn1wCCQgbeEg/RPUMcOkIRjt5oLoZVxB2v5DyrATKFCBRC7M/OLvu+Ny2t%0A8BTUhO5vbt/9+NPH9x9vbm72uwk5KJESY8RuvcrjHgInyZ5kryhC/j3thp6EYx8BFECnea8dMfYY%0AGEQVXYAjJFQFMyz+KiJDVAOO3cABpn3JPx73XYirvvdcd6/7BQBkgoyqmUwCMzAnMCDgLjCg818i%0AcqGmlgEUyQISB6LgWr8pAjGnnLMpMKlACAEDK4iCZE3I0MWOCFQE0QCVA4oCiDanSQhBgQzZY5I5%0Ap+bXxBrARCQFs6wIEJSSSvWgaEkOBChtI0AQ0UxUteMuxmhoKmKOOg1WTT0ArN0KnBYI3fZmLF0N%0AAdBUvdshGTAxES4SeqVafYAVNu+EnpsctUX4FJtn3XWmpogWyE7goo4Y18z2kuErKrUbCtccy2xC%0AAEZICAIKpqZkgRUQgTiym83eUBEQOQZUNcJsGYECByYyi0kFUIg5REtJQMQAAjERmpmaUFFnqVgL%0AxODZCKLMDIhmxhzMQEQBMJtm99wSJhUCMy0VkqHviKikJ1Qda6H+4meY8hOKOFoJ/Pihx6b2Wcln%0A9ehfWWZTsAzIxKSULO/2M+LDen379qtvhrWed4O44RJimuZQIHwRgAm4Bk7ASKHYFWALXxQZgGFu%0A8HVEaKV4vuVWIR2cyogea3dDEAy01C0e+w2LrlzIxA2yZVrESbioJJQe1g2h8UgX8mYeUPysVF7c%0Aovz1+CvLuR0/30sKSwCuKfrtngqEVZl2ix6LgWLgJ9TxF0HNw17iViqZBx0IAZAAhRC9QjgyCIAQ%0AGqIFkwRmFNQ5nlkpbGz2thWhAmoFUdkIDdD/bbZEk0bgtnFJNAUoZol70hhq+SUiu+kLaIgMaNnN%0AGGRAhBI9dkkDbkw5cyOggvuLJGYQ2RCNgqAREHhVCYCpFXjy0ocDxQAMIhe8L/dRgQFWsFZFd8o0%0AH1yZ/HK/DpZwSVYHM9BaGr20TptK5ISsIu3OhyOM2OwTqWnb5SaE2XRM85jmEMKK0JNTkJxp+DXM%0AzCqQfX2QJ8P7Md1udrf3++0owJ2BKcXAESFrEoBs3v83cOO06A5QT0F3j5uhAwGIFQ8vkamqeEHH%0A0mKptGqOGI3ucRYANFBEJkZCMhARg1Lci4wMoIzG6JVKqjlFpj6GiZDACNQMnXXLAvyx+R2WRZt+%0AghALlHOJ0Xo2NDmcAVK1wNvMy7K7HAQmPXhRrQWRoZhtxVOMSOzGNYqBZwCJt/GudoGzTbNSmuBp%0AWmTE7C11YumEbWAqhBwiGqmBEmASnZJ0nXV9JKKssyFxCFPKYsAUXr9+nVIa0zyO22ncnl+sSBQC%0AxQCBNMTAQCjMjBRDb66B1lYCBoyIgpYlz3maJglJRMAMwfFziDkC2Tjn7X633+9VlKmLMQ7r1TAM%0AwFSqY9iTDqhFcQGADIio4tuh8yhTUSzi3JWfZmT6Jx7vjTGqCBlEjqhGgNM47jf729vbP/7jH378%0A8d31h48//PCDJzmLwqo7c8Bk74ntwGPcl3xsAZzVuq7jEIA1UskjiH1PMQgYMIKiASooMoUuuucC%0AAAJHEaGQ5nnGbGkeP318//7dq7P1+ny9Wr/9CpmBDIhFwUxyFjBkjmKQFQBoTrM3IRdLJoYhxhj9%0ApENAzK0AHrrY3W926/W5l4zHricRChxCmCVbmrshUsAxzZG4pzDOYCYpT5rBzIb1CgGzKAEFZgZm%0ARHIIJEcjMxHNaZpTnvI06zzlEBi90EZVdZQs05QTrHoWAYKsOnMAg6yKOU0mKwIkA+91Aq4MoxU+%0AD2YqxTBWBUSHJ0syR+3VAJFLM/oDYzwyFQtILRx8RnTMb5vArJqPwAL89Wkl57OjMRAP/jvNq6oZ%0AUEXPtUXAqWSNGRy62xd3W02ZVFMAMcsnELV/2Qj/8W//3WZzLyJD1/3VX/3Vr7795ptvvln1gyUF%0A1ZxzTpOIqGYzQ7BQ1C0FUFSAgk9Wwn91yZ9y0LrmhzVg4SiX3ipEvbq3dPuoSP2WMft9VJUIzEAk%0AiYAhL9mrVcvDfyYwAFrmQHvwDWsIzsxOFalDg4knxlLt+8Lx5cHkdvMjncxrJ8DEilpxdENCYkIB%0ANLVARigqoeuImeMKORiGfZrvN7vtdvvw8DDOk4JB4Pe3t7///o8/vH//x/fvZwCg0DMjEzOHLqIJ%0Ad3F1tuaOBRxVz4tVMKs2hsuMZjaOOwwBA3LsTACy1/eWXhFSTT/znJzAJkDMwWvqFsVm3vObGcWK%0AZWuqJkKqZtUnXaxDAAADMYVFvS4IGFvpbXNY/wVeVDENK7a+qookMxePFELBqfYskya5vRefl4f5%0AF0tfOJfu3unO/eIiesh2r81+PXESyUxU3VeDHJBD6X2DaKpSuQADiqmf8zqZknFXM/EW/aWWNVpw%0AwuqeIrD2xeX6nFxmx9HOww8IWEzig0244KyAgMDoXju/0jcFKnyHE0M2ZTGjJSKUVjlaqn+15pL5%0Ah1AVKXcVl1g4ATkvqG/tVGpQMYTq/F0hYyoU3u7W5l+Kr6q5+1jVaAtywjG+aCwDHc9C/xyuAAAx%0AJFAFFLX9OF/f3v347gMRdX0/9JEQIlDsO0ZyxwMA2LHjt7WiOU4icpV0Ybh+QWTbh9WQDdYw8Oet%0Azefu+bMk6HOEesIq264995QnJ7ZUzcvnJRW/hOkUSw+kenG7g2sDBARgjNyADxAIzAjBDEizABIx%0AAATXYLy9EiEaCHoztWIAg5mFir7rw7k9L96l5ikTABii5VycTUSMKNXALYRdsqadbRYXc/krIhIZ%0AAJEZEFafGhJZTXN2hxQRIQco/JkVwMCMuISeiR1vBgs9HIJ6Ryvri1Z/tUVbmtLFbGnlNhHedu2L%0ABe4JXT1J2I1fFc/C4oImFxDR04g4BiSqybceUUfzuj61JDZPcn378P7TzftPd7eb7SgJhJh7MDT0%0AhfUwr7OOkpTrlGaIRgolKIxgRkgCRkpQgNC0CRE4Xk5nVIhYgNUarhpAQT5wIsZlRzdFRFDLOUua%0ANDIBMGLHoQ9xCmGeZ69vpFr6tJQmy2PiBlXxWgF4N6clY7Ma9QU4oFEcboJakoQQAA71JvUy9iVS%0AT6ZCyJZ9vw4ceOGxNbOKgmXse3SQGsbLVwBE5NqxCwAITQ1sN04xxr5X5kCUzTCpUC6Nf+ZpEtU8%0Aj7vtdrd9OL9Y96su5zTPFvvQQTAERqBAHP2U+RsRIjISI1oGyJKm1HWdpgy1wxpTJCIKrGDjOIIj%0AQSSMoe+G/uzifL1ecxfLmW1tUGoQSERasUDbqdbEGQB2u52IFClsCg6VIeJSIKZEiPN+msfJ5iw5%0Az/v504ePH999/OGHHz6+/3R3d3d7fTPnNKxXfdcNXeeEUSDKmXLOBpBzTpJLDiZCRssiBaAIIano%0ADDU3yBDRRHJWVQkhMJN3ISHkIXLXhTTNm+39zccPv//7npnX6+H8/HI4vwjMCjTN2RTdIphzctzs%0AWbKIKJiYZRUBYxUF8TBJjKxg2ikBJLUppZzz3cPDzd39+fllCB2yenY0EQ2r1bBabccdTGg4dRBW%0Aq3616sd58qrgPCciihzMwFSBKITubBj6vieilKdpP47jTjTN+3Eadww4e1dOLD07NWfL2UgTBUIl%0ATZKnnilidP+Cc/gQuhhLNbsxNAOYWnogYpYMSCLysNvy7W0W69errh/EzFn6CUtsgQ1E5JoV0jIF%0AHl8PpertNAnlcY1Y45/PfY7Ho53cNqul4Guet5PJiByAPE9u9YuM8L/+L/95u92mlCLT65evzs7O%0AAod53Nlcyi41u7GhRERMqCYgBW3N1KyuVC1Y9dkdJlrNdWz/HjsbVB00uEZl3WZIOeNcUEaqHeKI%0AeSLijhi3E1arlf+IAKimqqZgpt6kp+QHljpx39ECmlUFSdmVz5usJ7rUz9LnftZom01GBoathWAd%0A3iVcctrsdg/bzfXd7YcPH7a7HWCgGGK3xhCzwG4/3d3c39zcfPr0abvd7uYJIie1TZoUMRFx17u9%0AISJIyDH2TBcXF+fn5+t+oNoOkQBNVKk2Oo+x73va7udpnnjshsEcm1dVRRz6AsiyZMSCMOmmnLul%0A8bjk0syQyGsYGEkeKaxY/U9eg5EzpkSImHN2SIZCHqgHMqtmTDQGUkMBMxDNIirinWUlZwyBODAS%0ABjQzInVT0+NjVeOkmrl06K9QomQOQXzUHtk1T0L0jNMGehpExJ1WuPCoKYIiiKF5eMnAcd8c5Q+w%0AoMaZ+3Wx9O5rXMlqCSvAkT53ov8tf22PhkfeFlhQ9XO0vWRWy1zixyyp2eftuej9JxEJjj53nU/V%0APVakAkqQ0DzG64eSKhii35KJiQjUwEgttx13cF5fE/e7EhCG0h0amVSVFbV1/RUFTyvyNrBE7qxp%0ADH35Cv8M47BNgACQcrq9vf3+++/VMhG8uLoITD2FyBg5WPWYGqgZECDSYpdb6mBlbs+JOgAoVYmf%0Ate+x9i1+4k+P3CtLcdWeXi74MlP58V+fo8zPMOGTiS3V8VPVvPzS/jmOVBOYlZTykoJhhuoxr8PL%0AqmqpGWZCK654RDAiUMNiZscymfIv+L/tQC2nmvO8fJfidyNEi0xIgMhEgCW1GaBaTcSIJbpbvuvO%0A4tJsvBVTILJiRWZGRUQFIgDkai0jHsxpOFq9cgdfH7eZERGr4VU+P0St3YmG1Tpy86/hHTuE9clG%0APmZQhx1ZUNpz1zw3vIGxLB18le+5aPOqPKh+Rmmts0w812aa5vvd9OHTx3fv3l1fX8/zTEBU/QVl%0AFEur1hC1I0AlngNmgF4fDAbWQjcHdl311BMG3k7xYwZLC2F0YM6AfvE8z/v9HhGHYfDqnq7reGSo%0Ayc9cipXdk2nNl7hYqCPw1Wb6Pt6Ok+nV6+o7Ah8qgT295EDfCI6cYmrZiCpOhCcOPOIJVkP6bFDw%0ADqqYco891e5ibYbMrCaWHbcprFarntnr3j0N7f1PP6WUpnnkEFKekqaXL6/OLy8o4G6389ZfRGSO%0AbUaoKbnEBygeMfdJBQh2iLYRAnjpX+DOQwKufXVd13VZEfpuGNars7Ozs7Mz7qJXOpQOwwsnvnkP%0AQkRZCOSi95qZ2fn5udaOj24AOwHnpF7uxcwffnr/0/WPu7vt3c3tTz/88PH9h+sP1/f393kWMyOi%0As7MzJYx9xyGWSJW3Igfoh0FMgTDNCqAClk1ZsUQX3NwrgJSldR8zg0rO2VkTBacEQlQiZI5oQHva%0A7Xbv3r3ruu7q6urtV9/F1TqGAAVoShFYFXLSecrznNMsOWcF8+zxpIKIIeeu62KMjunFzKFDzZKm%0AOaV0e3v7/v37i7Pzi4uL2HduUyCi443Fodvv93E/ppS6riMGVb0DTWmyUWK/ijGawTzPZhZCEBEm%0AGoau19Bz7LvQc9gyTV2QOUlOohmQyECzas6WBVEyGIKQJtMcgFUjGKERWanx9TyaQtqOpoBUpRKZ%0AQQgdBkbkabf/JLbZjqvzs35YG7Kz+qapLiW+a92+lX5NQxF/nLRli5Kxditfq9ND/RT7XT53OQ0f%0AyxT9pUCvpax2ckNiJEbnHnSkb/8yI7y8enG+XnkzmC4EyCmlGVSn7Z4AHEPAvZrkohIkAHoemFtn%0AzeJt779cgifSgH0PoDR/NzMtpYZVkquaGzZW1stLKaZpclgjoODdwx3cteu6YRhCICQSSWqy0CSO%0AgloL1mxWYsWVky5Y7XI8zc1/ufEnb970D+84mdI0Z5lz3uy2N/d37z98+P3vf//p5jarIQXuekCe%0Ak27H6eF++3B3d3d3N03TPs0YA/U9dt1wftGfDRiGrJJSethuu0AMtor92dnZeuj7vo+RJ8QsmtW8%0Ar1rXxWEYvLQjcpgczWqei8+mVGgjEwoASM4qLEUVgIWeEWKMMRKSmOacMWJEZmbRVEX2aShSRCxL%0AztlMiKGAhOfs1mlAIi52NSw8o9R6ynvGcJWX7Xi3rzxuUWhmOZdOM24+wbEQMpUQAjIfypAW2lgl%0AInWsGleHVBWxPH2Ze9zu7DKsBKYbUE0dTRAWFK6n7IQlUS3VkSWlfZ592FPW7/KLJ6dpOdUnv+4b%0AAW6yLrSWdiW2oIHzxxP/PRbtqEWA3QAu0Q8ruFaEAatTE+AQHmarnosKDENEqGhWCj7tqbH8/DNr%0A9cuOYrUCERgSg+ZpTre3dyEEd0t1XTDDrACmTOCKtTrsH1njs2a16/Izu/mXSJDnaOPpN1oY3o8v%0AfvKLz93tVKY8espyeu3IwDMr8OR9lgYwPP5WKx+tC0jYQqCHlbdSCw9ogDXG67YEUuuBBFBRErES%0A6mMDGAgBdEmEiGgIHBkWBrAngFpx/5tnXyOwl5cbAkG7HtBV6pomXXKLyp0LIjTioRPsYTGhFDsd%0Afb5Yt5NtOvqZED2pG5suB60tKVRuecKdlqz48fYtr/nycTjai+JSlwIedRmGwfXCth2qRhREndfo%0AlCSJ7na7m9vbT7c3m902qdS6rAO9NZ0SF1YxImoFQMBjs/bxe+BiPPmmS/psTLg91z9u91HHgsZC%0AS6vViim6BsXMKYnWKjY83oImp8o89XMSxD8vtcRPFSY8Ofn6XGyoD2YGQFaBD8lhtytbO3lx/8Ej%0AVlhvWARBOTy+OGZmxMTMaDBLypK9iUYp6QwhzynnfHd3l3PKks7P1yHQMHR5miVlb7ohZl3XrVar%0ALgyOjeJLVHyNujjdDCCqqnicsFkbW6iCTTmlnMsd/KxU68XD3WpH3Rn8Ai6Hb+EBWUSAy3oGRkQp%0AOY9kZpINAEy1D3F3twHR3W7nRb93N7f39/fjOBJwjDEQIxMEBkIFk4JfBc71ggUBE1NDMEZCEFNT%0AEFNQkwqWAgAe+xWREAKBtVCWVxR7k5dQmotTCGEy2+/3d3d39/ebcRw15YwEyAjQGny4IeBBYElZ%0A3Q2shmrZxP/qLm93EwTi0EVOyev8r6+vX7142XVd7DsoiDDVGiTwGI/TVTpLZ2f7aZrStBURThm7%0Azv3jIjLvx44opbTquy7EwLha93k1nK2HNE77/X67eZjHCaTsPREBe84EMCASobHjGbVNVAXvM0JE%0AAjlQpOo+A0C3tQAxq7CyZZkszdlETVXnKVOIhlwDToca+APZMNdOncjM0zTRYsBxCMTzVmq6Pp9w%0AoSWLeC4y3FjogjK16a7LgdVEByjW5D+n3hU6wq4flCWlKe13o2M7A5K6UlXLtAxMxSpuJppUflUj%0AlscWP0A5oSVS0cSbu9JLy7t6igteYnlt99qZmYk5CYnIw2Y3z/N+nkSEKItIzo7v6hE88s4gDjTg%0Adk+bhi7NEmwS0MtP3B9rbZ6fYdz/zIOaW9QXrU5PNU/TtNlsbm9v37179/e/+/0fvv8+iRgyhqgQ%0A5pxz0pQkTfM0TchkyGQQOHSroV8Nq9UKuJ8052muAqPI0a4KRkRMKZlIxx2veyJaD6uz1dodbEwk%0Aovv9vjN0dmOqgZg5IBqiqSiRK31l6/1YloicgYgkddf7/5+3P/22HEnuA0Fb3AHc7S0RkRGRS2VV%0AJquyqsgSJbElNUmR00f/9Kh7zsx8mOYhtXSLQ4oiRbJYlUtERsb21rsAcDez+WAOXNz7XmQmi+rB%0AyYq6DxcXcLib224/22f8gstdkcIPBjGcxGN9VmscN6QT22QTIxDu1x0gMFNdW5ZsyprMJCN5HRcN%0ApKuTHhgAQETq4cec/a6eXmBDT0W/830KtKvDMBQxITnuK5RGiwZy9ybMDoXtjICJ0Kd3alUePXHK%0A3aaT5t8e8Y4jDfJedWqqsx79C4NCc3QxTgIOfrzrnvuDA5U+QKCqgAOcDwX07U6lL8twMNkAXosZ%0AQD3XgIYewABDeM6O85NxH8AoqTg86GSuQKiXNFshTzQo9YVDry+9Uzv9f/XhAEblM6IxmUjbdxdX%0Al8tX89PlqoqxihFMPcGNAwHq4Df1WSrA2E6IrjICgoICAA9ph/YdyS7DeO57+3+UNXIvI51adDAx%0AGO4K16PjULk/eKgd2sBTGXTv3Q6E1HjSvePlAoC9aAIohHa0j8ymtcRU8l4dhQiG/pCm3sHWy3b2%0A7gcvKPA6fTArjY7GSSDz2lGb1DsAgHpmECEjmfe5RkA1xLJJybw1HcHwLQEbGVoJPwLiUMA5KDED%0AKx3ey/8DHax0Q69bOHBUAQzxwEkmyKHrvlzveBYwYR3jn0Nv0uPVGRf0Xno74jZTHWv/iHe4WoZL%0AD7x43iDXzKqqohHjwEChlHf5lYrQpf5ms7m4unxzeXF9c7PtWjXkGL1DgiIAyFhhDgNF7d/UBPZZ%0A4VOmrea1fYAIbPvqD5d0BmDqWCr3Ue+UD4+3Hf72dTHL0u3a0rIFab6omqZZ5dy2bUqig32CjsFv%0A5urq1FOAUKp8pwnM02O6EGAHu3IyKgInWgQyB/RiAM8eRAS3sRHQFAEQCqzaSKqHzqaDOwOMzqAM%0AqpKjFQnCg0MwIAAhChEFMGr7dLvZEoVZVdfVDA26rlPVzWbDzESwWi3ApGu3t1eXbd8oGBC1bdt1%0AXT2fEZHkNBCz24dFfDEiSTnt4MB32akdtof05nxH5u5IyVNGV9LLp02bCc2ADI+mxcSRxsHMmJgp%0AaM7MgSkics55vV7fXK9TEkSMMYZQNU0TiMW0k9znpOp5UpYkmxkwhRBKPADRAAwxq5oITqkORwwn%0AcLi2bJ6AV9qej69DUFxHRKSq7W53c7O+urpar9cnu11QJY5JVIfiKAeO7vvebWBvtQwASMae2ycp%0A94CIHmnnuildMw1yu7u+vb28vpot5qGKIuLab5lnNBMZq3DrWM1ns3Y+77rkede0a2PTuIUsWXab%0ALQHWTIvFYlbVdV3Tyapt22677dp2M5vtdjvpk4mCKqilrjdJBBbDfo+rgoiJghiKYVagQV9WVUPy%0AlnuDoxVBIXAFiFaSihCATCB32TIoFnv+LjcYDWAYnCyuRU+r7aYkZ1bitB7AR8SqquCOPMU7it94%0AeBB+vIaIAMjM3PAeVVynWCxvNNHbhqPon4ZjBxnP1PgfdYTry6s6RCTTLASQsiBo9lp2CEVvd95D%0AxWwouxQVHf5iiI/dO/UFy/ho4tQQYXCIOltUAyZQAKiqqrzkgHHKzCerRdtVC1vkQTdFRERyKP+c%0AJQRm5oDEwbMagsk+Q1LVUZ4N1AEbCq+goTnGVOjeZdwHgz8UM+P130INd35LI3LY/ZdZqbUx8Pay%0AikaO+jWb1WKaTU9PTwWK70EBvnz21c3mFpAhRKRKEWITm8V8NQ4MOYGiGkq2PterelYvZYWW3V0q%0AveS//Ju/dWXud3/2swcPH6LB5ZvLb15+fbI6m5/mp6cPZlXdNA3T33zx7Jubbru96rZhgw4NAECI%0Adayapol1xZkVjIG8GruKEQC8Da+HBE1EQHLOucrzZjZjDiFsGTsAsU1SJSaMYbFabtcbRMw5J7V2%0A1zNz1dQnjx5sLq/7XWspi6k3W48x1hQAVRCziJoFZmpCbWDWVFXHvCODXd953/ZxVzsZuBCq6zqE%0AoKJmOFb/4lCNU8WYPYuD912jzIzFW33uxZWqY6ySeHtJCmOoGQa/LDESBSLN2fFpSYf+w2V/OsMV%0ASSl5WbI/cdrFkfY9jffo41MyntLqvcql33aMZsOE09EQO4VBZjtP1Il7YrpfxvMw2Oou1xGNQuUh%0A8aDjgMEzjlyBsVKtBEDITF4+CQZAIQTIkEE0q4TiO2AbIANyzkRUwgVmDoZrohkyqWrKFAuoNw8m%0Ads4kKbv7wyaOTPfyDr0z9lPk+Lr3Hvabes0cPa7cBIGAxRSBOpFAiFit2z4n/ev13z17/uLD9z/4%0A4Onj9x6cn62WARhEA5NCRlFVjMEj4YCukRTUqnJn9zftl5JoYIkGA2b0hE+aqnql9ZR+jl7z22Xh%0A+OcBbdyxdmBCQkf0eXR/T8c6+q3/6m4+xSiDpuM/+vPoGsCiQTq88QijbfeOGUGNyEbjDgA8pw8U%0AgAGBncG7jm9mBmoyVglhcQqKua8Xx/hzmeoyIgATmtb8m/+AFEvrCzIwBtDiLFUXbwiEpGVE5tnO%0AHmhEAEEgg2wais0GHnBzfaogNE6ieUTIQACmXmN6uKwHzGSycL5eRsV8MTMxpdJTyo06nO6pd5EW%0AT7NsJt3jpus4/ZMmDb2nKz6tbnC84vE+TdMQkXc6zTm7C1JAQIAIcs4cgvfuXiwWuz6FEM5WJxez%0A6/WuVVWOFkKgGPo+wWDHIXDBiRpHjgDAZnv0ChxLwAY6NiBAGdMgARwIHAGAOYqU+w+O8b3BM26B%0AUQczU2ZWRULjELxucLfbdV233W5PT7vTswcPHjxYLBZv3ry5uL5JkgFVhmbC4yKOdy4PKlWd+7a0%0A4zGd9knDjf2ampk7t8uyohLQsL5opgUq3ErbhCFMqC5/A+C4aoP+tqeEsu+wBH5VVUkjsdMDETFC%0AlwC8eU+ocI6p3V3dXG82m9VqdXZyenr2QHK/3W673ebly5fr9c3T9x8T0TN6ttlsFsvlfLWcLeYm%0A0nVd27YP3ntUV1XX94agmAsgvzeTQkQCMkQqzTDHci102wxCjHG1WoUQiK5tu0up224LtSyXSwos%0AZiBaMpAnTFgQuOBK7ckbALIVCG4RAREPAqsqiFLg4pQP4fb2dr5oHj9+/Prlq9PT01evXmlr9XxG%0AbVeygiMyc2Wmqq1mHdKYU0p916WUYl0xc6nnQnCqUFPPt3KNxZdAQAQc14DMcsrZhsCjS/AueVQQ%0A6mqxOoX11eXbN6/+z//0n9fXN3/wb//44x99MpsvQqj6rgugZ8tFSimncvR9n7skgZiZgJGLI9WD%0AtCltqtiIyLyZcV0tQkhVtdvc/s3f/u3V1dX777//5MmTqqpy7re3691uV9c1EXIgxIiIy9m8ehzm%0AdTOfzV5+83rb7q4ut8TcNLPY1EC47br1er2+vnnw8Ozs7MzMTlcny0dLy4Jgfd+321233bXbXd/3%0Aue9NtN3uNPeaE4EIUd/t8q7t+77teschWC4XbpTUsVIxMFPKCN7jrkS7B2zGhBzmc67nYTlfzedz%0AruoMZod5rOMuhsHunWZBT70tUxqD8pjicXCibdt2DI8fsdZ7P4+bdNz7RGSGXmMfY5zNZk3TuBbn%0AOtvYEfPu+KeN3LxX9n/+D3/+r3//X8I/+QgRIfUtAEjKxCg5BwTNGdAyKxk4QhUikrnchZyLp8G8%0Ad/PQ5oSGHnejjC+vNgkC7w/cSyyikgE/+j6ZmQAQUEuFEBLSfF4hIkzyUV0siSYA8K0RiaNGBMZY%0AxmZmBoZUCox92B6a83EcJQC8a6am3/5m+u633Pn+8+o5bEMUYmynNnXyIQGFWFf1fDZDEEMKkeMM%0AiWOsq9gAQErS9z0yJVMlCrVDEceqaSAyAUdilZTbHSUvtc295NphoUz6ttvxFqtwenJSxVhXVcUB%0AVFPb7doEgbMWFhlCABVmZKyQqUKMlSsTbqfj1I5Ct/SGJB9mVuNAbCHmGCWrpuTv625Iz9dqqlhV%0AlSuQIQRhhiGyNyoELjXNjBADUuDgyTkkiGYqCTQzxYpDxSHnnAUsm1u/TJEwMEUEReRiIzjK4r7w%0AtTjRiFhMzBxv9UBKDWlZHtryfbC3Cct9XEkamk6Nh6lrTui61EhyLkGngn8kxYlCcKz8wX2umXtJ%0Abmp4T59y5CA8utvReMabj6+zH95wA3BEXhyouiRXepwc1ZCNkJgITLQwChvKoQHHZCodukOPVjd5%0AO8hhL6PtC5INkKqISCSeWUV2pyfw+L6qSgZWUE//ry2CuHsYmCoCqAJmAza8ubk1e77drXP/g6qq%0AzpcnVRUld07uiKjehQds/y70TlllNnaK+u4C4JGkR7r9PrPxriunT3oXFz367ZRpwH0RsHuDwwcP%0APfT4TCnzaJA+h+B9+1yi4aBVH+UiInqG23RWHVrTkwkIizAbNsMQE8F9woH/1EP/ZUh7pVbMvOEQ%0A+ML6WQAgCj7WMlzvdgSe/09gBIiA7GdH1HHAASVuUFsdaBhK9NhBoUvE0sYYL/EQCQaYfppMLBTb%0Ae3gFOiYpm6c4GSIAAQAASURBVPTRGh0KAsfSdvrnEeXcs0zfP7n9zn3MAyiT9mQ0FMURoGYZ0fjA%0AW4CKlEw01fV6fX17c3Xr4V+jwEYoYKqCTN7vDhERjgvvB+PdfEIAnFEVvBlHCPMMGJiG8ghgwKy+%0AS/nTY7pB/E8y4bHRGjMimpKq9n1u275p2xgCluLnSIIpJQMwRa/LHXMGpqLtLru4O6q75cHDF0Xj%0AMlNP7hEQgxIepQk4mWcaqvf2MEQgmiQaHIVJx2fZREkrrLAE5N0vTIio6ICOhkQUQ+61T7Lbdct5%0ADiHEQDnndrt2p6qZ1THOqhpVt5u1IoQqVk1tZh6BLL5y8OzFYdVUAVERAgRP28s5a5YyrURJkyeP%0AKA+aACJOom3japqZDaWCdwsuYKIMHEhhDmaGQGN6HBN7Q/Pdrr++uLm+vn727NnXX3/98uXr7bZN%0AfU9EDu4ERFm1YMsHrqi2IY4FABgYRh3mzhKPSohzA0MEJTPLpDnnnEXVQA1UmIGZ0ZPHSy9KcFJU%0AZVXd7Xbr9bpt29l8EWPErtcsXZtSL5JNxMYKuLF+HhyNnhQRCVBK642hskxL72VV3bbt1c1NXdfL%0A5RLRUko4FANHJCYSABhyQ8a8aFVNOaeUq67jKqJaNMgptdvdLlagEpECLZl5MZ83VT0LVVc3bd10%0Au123a1NKkYOkLuc+9bucupwzqhe6M3EIseYQOcZQxaqugVxcGADRADPsHJ6ZsygyN02zWp2uVmeL%0AxSJUEaow9dEfkMro4B5WySMHNklDuKPITQDnzACg73u4j0tPJeD0z6kv0u+fs3Zd1/d9VVW+i2OM%0AI80whrv7GgC8/FhV+77vUyeabagu/KcfQZLXpoNX1JEKBSI0ZrYs3tEIddR+THXvkTrSZr69ROTu%0AYROmRh7tuaOK+ex4xNxtZYeGL3oeMwCkPFqGYAOmiCpUoRoTznFCBGK+N8qwRyn1LkAzeLeN+j/w%0AmEp0s8K/DWAiTczcj05EzBhKoxcgpBiqpl4QdaKGzCFSCDFUHAIA5Kxd6iWZmgmiMoZmxszg+M8U%0AA5KiKRGAKphnmMDQpDvnvm23tI0PECNxHWKgiAap61Pbc1Ph0BF3GvEjIlENUoRpaTYTgo0AFROG%0AjiXOgCEErKoAogJdSn3rLkLBkqgWvPBbpGQsu3o6ur3HyfQmckQUOBCRG0ogKim7NOIqOmub7v/x%0ALUII6hCT3mnWbIBSdFXPAMBEzCxrwYgmoiwZ9vzi2F0y2vmjCHead86DkwquIfByUAY8nh95+pRy%0AxmNQcRHfbahM+dR00sZM1ClHM7MRL2G6XtMLjr4dp3G0qIfo9KhvIhpOY8twR5SOizsdkk3iY+Oq%0ATf5F/8nB26rpUFXu1Y/TER5O3f4kDCx7fN//P3EAGHhxsWvUgPqUAQQ2W0Q8W90+6VKeWzY18LfW%0AAGSK7mzZJ2/fybuZrvhv8Dp2aJfepZ97r58+62hH0J3MZzxcbjic+Sm1HNHh3Ud/+9juHr7H7D67%0AHd9hbo39lo8ed/AKHgLV0pcMhkTiAqirZmbZFAEJB+Skot0WOxemQtHTmHT/7i4zzcAwmHoepGcL%0AoQHY2HPLcxGHwuAxv2hEPRqYjLmhMC0DdqVK9Z1A6AdsavihYjGbih3uwwDAw3X8luW4uxbjmMav%0A/rFLfLSy010PAzdTVe+7o6rIZGZZLUkG1aR4u96+ubi8ur5t294QKDB6kaoqFdxNH949Axj5jJXx%0AlJNEBIMTkIi8XHM6wv3rT8Tc/m7vDsIUhoilOlCHdrUppVL+SqUJAjLlnAusy1QxG1NFDm97d0h7%0AgrnPQAUALJkm++EfXG+HhFS8PfsnEhFO8n6n1v4oAsZ1xCFb4mi0frEPJISqBAtzTqKKECmOLEvE%0ARsAeAEgpyWZTz5q6rgHA43veFtFUDUcHR5k0MCME8YBkypoyjD2lmIv3FsANuXvXF8Br9bHUy0+0%0A67L0eCCvJ7PHU1+5lViebbe76+vrr7/++vLt2y9+/fkXX3zx9vXFdrudVTURWcAYo4m2fSciQJhV%0AYNA3vE1XDBFHRGgzGVgclFLHvdtIJ9SYUnY/NQzb31fKY/sxRjMB8RQlMrO2ba+urt6+vXzw6Gq+%0AOKmaQgcyabZcDgcJc8zMSYCBvHcO7GmjKB9MJNT23eXlpea8Wq1iZDOr65qZvf+wL4Gbvn2b6hDr%0AGKsQJWhWyUnatq1UQwhILCJd1202G0kdI1ZVmDczSWVNmXneNJG5CjGltNlsJCD0oJYUTBQIyThU%0AdR1n82a+rOdNCKFqqtg0REiBC8c376bs+g25ayaGqm7m8/lysVjM58tQxVb7I0SG6YeBtooea2Zj%0Acs30GtjbZYXHjrbxEXHChGGOa30krKcnvdKw6zozE5G+7z2twGkGEU32NzlSzAq+j2oJUw1eiX/6%0AEUqem0IgNld2RQOSiQKIADpjYnc4O/siNK/tGfoH2CD2SMFExySHsXDIBhB6M3Ppgoq01zItF5CO%0AfeKcmqEaEbu8EBHLGYhgaGoCRgYKhCHWJkooIqKoXiEfc5BKKgpej1UYqKeMUfAYz8g3p0RztNjj%0An0cT5xfclUD3HlOhNfzJCIUQj+4zSh00JRwTU5UAAxOio3QEifLg/Nw7KzhC2Ncvv1HJxOCA7cmS%0AKYqYMTLz9va2l9x2XdzMnOYehRBjRYyMLCIQYtu2f/N3/+DNk37x85999N57H/zgo6ZpXrx4cXPx%0Atu/7Dz795OOn7y9m85Pl6i/+6r/98qsvdrfbajGrqlBV0a1TZhYzSb2ZubOnrut61giYR/p3u52p%0AFrR3RADYde2sburZIsZosy53izzb1HW99gTXpkrbFgBCCEZoyKHixmyrGlQz9KDmmgoAEFEVoqqS%0ASO2IWzF2XYeIOec61LCi9Xqdc96s14G5aeYiXlmtbZ8FpOuSJ91ODU4iwsFaRgARITML7D57P884%0AwjaWjQqFI7OqEAY1zUlDpKZpnKRTX2IGI+2pmGryR08rNJwOCwSXHfCmgbZLcsy+fdS7gypH1Os3%0AKd2YDz3Qfn6SWWdTge2PG/eLY9ajB9DM0PseMnvCe+o7hyRxGNJIbGY555yEw/4dnVeIKpAnZQIZ%0AwADNKrnPVvCE3DIvbBQMyXtkAQAgFThlF9Wq2nUdAMxms9jMyKDve2ZMKZmBqZqa0t7pQANk7pQ/%0ATO3n79zy38kQ/A5HWdBokM28XtfAEEIuncVi20mXrm/Wf/P67duf/NYnn3z8w/OTVd3UKin3qTfh%0AhEQQQlBJCgZintDISIAw+lncZoZ9CefBi0ydAgLAuGeJ04unutoRXd1lZdOTMokiTqPuR0qzHap0%0AR1+NND997tH0Ht3/XVdOz3j0E2CwIgfj1gCQeIzYjhNCEAG9XV35zgBQS22WTrNAyZ3IJjZJIUYk%0AZDNzhDafoIwl2d7MRO40nyAgA2XAARLXENDIn2WkhKRgaJYhE3D2bG4EU8tgjCgIAUkJ0TSjBSRB%0AZNfWEYliQBvik27HKpqHIQgcnu1wLfZqlk+U92jyfTtZSprg8SKijEHQgYpcseWB/GBCS1PHnP9+%0AXLi7shuG8jM/xgucq4y62rCCIJPemDAi2KuBGRF1XUbEnDIzed+X8/PT5kUktKoK/SZpyoQBGMws%0Aafa4LwGIJkcu5QHGiQxMDWyITSEU+KzByCm7CSBESv3Q1U/Fw3gCKIAgsq+7GYwNmBSeqO6ZfzYL%0A4A3qTYgjMTFXLumGY7FYENHpctXlpKrbbesNw0vIAQARaOh36meGlsWeiQN3D2QqjS2P1GJHYMMM%0AGNQMDDyDr1yDxVanAWsdKCRN2TSpjLE4Fx9jUGhcYkQ02hOYARAWb44gMKKAae4ggwtWbwlT1bMe%0Aue37V69fp5ROV8s6xIfvPbm5ulivb3/595/vdruf/OQnH3/80Wq+uLq9efHls81m8+jRI0R8+/pN%0A3/fL05Oqrk2V0NHFBYBFRE2UNBiGwBrCLiXLpZzKcmat/XMIYdY0vo9S326HuZrP5y6KDAe8HCrk%0AgUOrNlAbE6QPd6UQMSKCaM6CAU0lMG+kT11/e7t5+c3r2/W269LVzXXq+r7vT0/PKaIiKEEIIalg%0A3mMcAIA71EBUB0q1oeAKHeUAQRFhNKgObGBCgDhYLANJSNKMyF0SRosx1s7Sc7q9vf3888/fvHnz%0AxRe/+/Pf+e1PPv3Jjz/7bDabxbhpZtXLgGo5pS6ltOmkb7tQRWQe3MHESB5QU9UkucfESM6WYtVw%0ACCqy3m627e7l69dENF80dV2f3q4+RKzOQ900zaJyRWs5m68Wswfnp29eX9ysbze7ru3Tbttmlb7P%0A235TIXbbXbvZNk1zc3Pz+vXr9x4+ePjw4byZxRgRBau4rOvcNKB2cnLStu3t7XWaz4CYqlpyiwYY%0AKwwxo1X1Yj5vKIZQhRACojGzQxmiZ0MMoFoi0vX9dru9urpg5vl8HjmIaq9pDAIXy58IB+zlosLd%0AQUA4Sv2DvUw89mQdSeS96Dw0XMdvR9XRi/hCaIlot9uNobI9y/WbKBadMGcb4hC6h0+TcdeY2X/5%0AP/7i9/7VP7+HAf1jjuBJcEXSuNQm8AQ8c849hmIGRKup9gMAAqXa3swqZJs0nppO9NEkDtfs590O%0AdKmp+Bw+I5iWzEnE0a+8D9oQEQARqrma3oOxou2NBGamsIdM9DQAkXQUc5su6rccv5kSfFdr/J6/%0Assnn6R3MLFvpX7fre64tNDMIZGZ9Tn0rMDganbDYC7xjjDF6Eayqpq5PXdd1XUp6dXX1FfPjhw/O%0A5/PlYjFbLuq63q53m80G1KpQLWfLs5OTk9VqUTciMK+bk9OzZj6rqgqICgVL1iwO3heIAjEj9EPf%0AMBoORsLJ5mFmhEgGpMm4w4kDkkp1ErlXrOjo7oIJHGMkKO2yxv0zPgWHTlpd12UrkdhR1x80pwO6%0A9emdJpwPCoG7gAAAbGgjOdqKg94wSW0qB42cxX0E7gEe7VmY7At495bZE8OdNNG7mv23kNl9UvOe%0A2Mi3nB+efpySffR5HOfIzmDCKO9ebHsgopHzwJRLOEOMHKbXIBMWb8UBD5nqQ7BnXAd+rnsHv//h%0Afam/v9nGv3cav/NAQABWUyQy07ZPF1dXL16+Xs5XRPDgZBkCs+dHWdEGh2k1dGPoDrDEwf3fTWa/%0AwfEtU/qu63+zgR1J4u9/2+kF3+d9x9e5Ox4jIEAjQN3zZJqAabmo8n4HY4aJuSfF7TcoIFHjeBEd%0ApKq0jBI7BMVxnDQrvIhsMhoEBLaxDzmAQUHHcbgaV6bR05sdd2bgMrbvhwRDvKkgdIyzfO+ET9mO%0AwgBENJ23A7RnnP57xLKOyOY7z3+fb8djqp+NZ8rJYbvYnQMAPMHVMcxS7jZtd3V1e3l9s2v7lMSG%0ApubmHWitYJu5JjN0slAAGP2zZgNI+x3aG8fzna8Dg0o2sqajdRlfc0yTyS56BhxY93WmlPqUPBcM%0AXMB57HKS+TJVVf23TpJHC3gsvCYibL9AqGM4c3jZgV9ZyVC9VwjaYNiPLulx3UfJ60Nl3KNL3BFV%0AYJOkHs8PrmI0MxXJBru2Z95JbU0MyDGE2La7dte3bdv3fdM0iOgoif6sKoTIISDBACGhQ6cDAJh2%0AQp6uV5lYMxNvC3HcMtA1FnPf7/cTE0eyaVwvr+BARA9UXl5evvj61VdfffWrX/7y+fPnz589u76+%0Anjez+XxOg9pW9JmygjDVzexou5kVOPkJYN7Irexw6DQxCgYpNdInkYPXGiAyRazrOrS77bb9+uuv%0AF6vl6uT8ox/9kDmGKtquBShwsEUZMM2qPNlfNgTMVFWziAF6j2tEZOLS/5xANOWcd6lP7Ww2m9eN%0AW1Yj4rSZ1XVtZjHGJjY36/W27Ta73Xq92+52m81um0RySpr8cdxy3/d1rLxPilOL76kYo4dyZ0xd%0AaqGFWFeNzSMtYggPz85PT09PVyfzk5UX+lFADsF9XIQGyAiEsE+YYsSAEKqKYgAiMc2e5EjD5A8c%0ATHUSjxxFw6D8TPfwfdLwmNvf66c+umbcoQDgsDXjzW0oJKrrumka31MHOjaUSO8Y6fHP3t16hKp9%0A94D/0UcAAFSj8m7uqCVgATeh9sIcYPD3WPELFo/UOBdm1lmuvI8J7p2IMNVKEWlQmgcQrMIC8nAz%0ABgRDJLMB+H7fMhFMU1YmwlBgNxWUvI2hgVe8UKShEr7fZ4H5w82TLphLTWmog0jw9sKOw0hDP4Op%0AGPgnzvK9hGLACAeIQSPh4hDfUM2IbGYmIxMxxAhNGeH5ySkMZKdqXzz7KrW7LdHJacCqSSkDSbvL%0ARLharcJux8y73e7q1ZsmVtu6aeo6zuZmZk2Tc67qWSebr75+eXV1dXV19ebi7W//+McfPH7yW5/9%0A5Msvv7x6e/X3/+2/ffjxD08fPvzdn/72yXJ1fnr2l//try5u1l3YzOsmEMe6MrPM1Jr2ZqLmmQ+I%0AWDVNxaEHWMzn2+02dz0ZcFUjs5n1fY+mVVUhhdjQyIZUNZuqardrdWMKMp/PIxOFqp6JqnabrYj2%0AkptYMQ4l9WpmNrqamqYxs1luuq7r1msiyklz0s22bRTqegZABYgv55QSAFYVEjMxenM8Uw2BOEQA%0AcIg8d75mxGhRBywlEGViohirmHMWSageXGFAEBDRlNoUMMQYIYDm3CUXN97w1juWFN92cRYMJ8HL%0AngcPgh3GN1wGi4jqPgh8V8UczxzR5FSCTmm+7M2cXTuZnve/3JgfGe5IwONJHvAGAQBAvfGDiGiM%0AkQMzE5g4orsZmDmemSOGKyKAeLkH11xTRLLU9X1OIQRz1I0qolBKSTVTYEmjIJSh8Lzs6DEI7PTg%0AQGjjvtu7t33XM9HwRgV4b6Ju3p2935hL3AkC26Q8crwniQGHgKZX6037y19eXl5++qMfPX383geP%0AH66WC1QzzQSsmokCeQ4COVy/DolhVhRwQBwznO7zpIxnxAyHLsBmeyzTicQ6FJKTeblXygKAIpJN%0AefI98/adJ8dhT9f37k/urosd6uVH35YpwYLcXE4Or4hD+QNiQco1IHfHuS1KRS00gz2MFgCQmgaD%0A0o4NBUtEBRGBy6/KXnbtfMBuBQBvdg2DM8hvK6ZEQe5ADU1h8NzsVQc95yHIXNrNODb9aJKRFjhW%0AUxwqL0ANHYh3mCVCswLRdDSfPiFm+7wDr1TyNIZip08muYBbTiDG8JBB3bs645X67guOztNQhzae%0Ap8PCB4KyknrH8jQzMDXHwdXc1FXOuW74448+3G63223LSDlLghRjNcSu1RBLmgOqCaq/VIE2RCtY%0AKgVt3gAQGQbk7YF4jKnA11vpn+ctPlFsEswh4sGRx7zPvp6OXwAMVUc8KQ7MzBRixanrN+tdynk2%0Am8UYKYblfBZjvN3sRER1n6eKg2PXV6dm9kav+I4g8F0uUT4oKigxGwiWJBcfHhiYiChA8F4ITk4F%0AkwsAQFS9H4+7j6flsjLkIaJX3g7AV6ra5ySmFbDPDzKigppJTlmljhUShboG5tR2t9tN27ZNHVeL%0A5fnJqq7rtt2+fv22bdvb29sf/ejj954+adv28s3bKWdT1WY+4yrWTVMzCnFKyQwNLEmGEIJQXVeI%0A2LatiZpZIHZMPDEDwoqDeVo1QN/thrWlej7z9Codg8A+mViCwD6zvpMKgsaeBiyEyuNvqhpCFNHV%0AYnk5uzhdrk5Ozl6/ftvMFpv1br3ZIQXiuFgsDEBUze1S9+8R6LDWMCjhinseqIOm4aNipGKi4AET%0Agwk8W3GpIKpI8s64kSEpByYzVZgvV7Fu3r59+/yrL25ubq6ur283m3/z+//zcrawgSBcLZS3bzZd%0Am/vezCgM0HEEBDzU5XHOGc1CCM4WmUMgNTMhiYGZuW3brr9ebzY3m/WPf/zjx48fr1arKoSUEiIs%0Al4vlfHF6Kg+6B+vttutS23fr2931+vb66vbi4sJSbyp9n4myI8ytt5v1e7v3nzye1Q0iKkDgAAwV%0AUoJ0enr+1t7O9ZSIEGzRzIwDUKCqBmTiiEQq1hepTWIWwIACoREMeb8cq5yzyHqzM7hMkk/Pz2bN%0AQrMpSOG9g1ixITZTGKC5Y3TvI4M7yuEhr538fZ/D8ejMkbgffR+eu1HXddfNXBNDRLeBx3xJRHRL%0AB4e0Sn+FxWLRtm3OuW23XdeJJA9v/Zf/489/71/9y2MG9I85DtISiiCjvYhTKC5omuwuZ3CTn+xf%0AeFrYCRNt4x7dhcYq5nvUl1GkTn/oj9FS3mHjAEwNEUuKzsTB7HPnuDlooGCgRpRdm1dVj4IClkwz%0A52si97e6edfa3yuk/ynHeMPyFoPbeHqMuGI6VJY64KGTVKxrtyT7Pnk4NDDHEN2hlUIepYiJSp8E%0ALHWdpORRfwXYbDZvzL755puPHj9+//GTsfQl57zZbBYnJ6Gqz09Onz5879n5ec5WVTUaoJqJZpW+%0A793HzMzuDwO13Pfm8YaRkBARMRAVvH5V0Kyigh6u7du2TSmNtocODQO8WkBS0lL2Y4iYTUE09X3X%0AdSklrw+xoStgztlrm3vJHn0dAZyHKO4YFhiJek/GfhkMWbKISA4rOgndjPy9xGeIzPZZmkdWor+L%0AZHeJDQjqgDhR60cuNrqQjjT+6Ycj1Wf88J30OT5x/NXRT45UK5xsMX9jmKSw3t0m09eZTqmqKu51%0A0wNmPdyeDJIIDVLTiVaHjJ3jByHAUJf0LS8uIgATZN0pa5qO+XByvudk3nscscGRDPYnv8vRb4hm%0AqtkIjYGS2M16/ezrF9vt1h18VYxkVocIUFBP3Rox3j+R74ujjsrc9OQ4bLgzyUfvBXfMlWOt994f%0A3jlzdwB3yeYuQ55+dS9/vjuq77+C9/5wjGhOHmdmxQDGyaSh7mfV0FC14GKVVoclKDTANB5AeU3h%0AspkYDmlv6KpQ3Pl3B74foc8PHcwSDiVLZfQAgOhdnGh4vTGGNa3MtCnFHvKBcUKKdY2lr01JdJ5M%0A4OT68hYHG/AdNDPO9t0P77ry6LDJMf1z/xnuuUDBkDnnJIJq+Xa7u7y4fvvm4na97XISAwAOEzgW%0Al57+vOnL7ofnJm9x3h/w83tn4Gjhpp/9mJr3Ry87/XD3WyLyqFGbekWomThSCDSb16mXInYBzBSA%0AVKWgixMBuL1dwoTTbfItW748WlFRkWzCA2jMHjAzxzIAIxhaUzPvi310Aks7OmSnme042Z6IaObR%0AJLAhF9Qt4Sn8TzajAQJNRNsu1ZUYcd3MQwibzWbb9a9fvY11HetZiBRjZEATNwNLZSMzmyqF4HC1%0AZmVdRhQ9LIXBMKoH6o4CNQNDNQQggykIzbso+TsP/5VXV4YQ3VO8Xq+/+vLL//43f/frX/76xYuX%0Ar1+/7rquqqqmaWazWQjBV9xpPqtkU3ZEPRUjZEMjZK/OGDobT2XHKEr8zOjzGl9gpJNx5kchCwCI%0AbOaNNAog1tnZ2c16nSRfXV29fv369cXbp0/rWFehS8SsEwkOjlV5YNHtN1Q4jH+qlpzQQj8xMnPf%0At94U6u3bt24LrOaLnLOqhBAixypExsDMfZWTyrzu5/P5ollE5u36Vvokmq3Uc2m764uDjHlWNzR2%0AMJacVbqUwIiZ54vVvK4Wy3kTq8ViMZvNuKqMKHu+QwLkErETn3IzBhlpG5i8OHibOt2iEMz7DIQU%0AKUL0ANJ0+3vVQNkXOE77PXrjVJpP3Kn3ZELBIauZ8qjx26nei2PX5Qkc7J4YhqRCvAPrY2Yxxpxz%0ACISI3q5sGjr+jY/gJiLv0ScJwIgCljoKFXdnIzjGOpk38gYAQDUvDB6Th6fcsLgwJ0GVcdYBSroU%0AAIAHQofN45zP7+rxPJzAbxBg5aYOjoKGHMrD+aChMYiOqA/qU4zGyAYZs6imPgF029aRtbmu66qq%0AYqjMzTcdmBfty8zMTNUc5eKQDvyv+23mbz8Q0fshTc9MP487lrwkUss7BkbCAND483G+NFH86AdO%0AN198+WVud2vE1cnZommc3fdtMrOKw2w2I6LNdvvq2dep69vtbrFact0oGJqKCHEMM0hb+/rNm7dv%0A37548eLt5cW/+uf/8oef/ChU8euvXrx5+U3Xtk+evv9gefJ7v/vPHj148J/+4s+ff/2yu90QYm0Q%0AAisFJclqYrlNLQGGEPq2Q6YQgiEumtlutyudCZuGiEylS1lEqkCGhAgYG2qq0Mxqt6UDbq83t+tt%0ASqmua0YAQApsFiEnKeCVQAEpoCVJXRJJIqlZzHvpqyrIvFabm9m2axPormsNHVI1U6hiVDPY7XY5%0AZzACo7rmECI3oeuSJ2CoKgX3PYMlBQIGVKLIEQDc5u/73htpjB2MRBwelhCNMJhC32VTZIpVBdD3%0AIoYGqEDkoDkIRmY2gHCqiaf/DxzfBSqiZ1aPZcTey1nA1AhMB+3ExqANwjHzwqn1NQCz26ChwsRu%0AFzFm780+6t9lFCO22bg1bHDNjExqzHCr3eEnOZuCacXBSV1ECNARkN1ByA1iCDHWOfdqhiYcecY1%0AEZSUDVNT9ZShgGxJc85AZspWjNgC/jmOyrumuQPIpT6AV/YiDIn1AGAIJlLYGu9jRiWE9247/12b%0Afbx43NdT7cHTaMuV5dYCnga3t2c8WIWCZmjXm+1ms3n5sv7iiy9+8uknP/zow9PVyWJWL2czxyg1%0Ah0sS7yWnzs/9fyP89VgjOw5megwjp70PdBScBmZAVkilEIsBeNHdRJGb3nl/przM8K4e/B/V/eGF%0AXa6OpHY0uTb5CvwRE1St/YE4JB3DMMbhmwHhYr+aBog0VtiWX+P+h/u3AHAXLTCgic+tDWC2aAY0%0AcXwAkJEn/IHvFO+mikPDGM+CHolk8q97lcdlomGmEb2h6n5FhoPH6HPp+EugAEgFg8iKtaEA4DnP%0ABpDBuHQnHFw/QGYABOYkWSLH78TepIGcDADVDG0kI72zKFha/QAOOnLplHtHixj/pEnfDm8yNd7t%0AMK9lqJpEf8c9VY9w/a5W2uSA+8wPAEA10RSQem1TbxVTXYWq5vOzk77vuywGoKrsGgeSIQTvbuVp%0ADgTo+VyGaBaIMoCBGGJABAAxU80BQ2n5W/ifKhYfFvqkmhAxByLkPGTQOIQV7TPZ9yiJ41yAmxZY%0AzDXHK/a6biAkoJxVZOd9ZZr5rGmq07pWpN1ut91u+75XAcDEFom9/473ZfGu7AJANvTh2z8XDtre%0AHuwvABNQNURxJZMIvPmfizwRAYhECsROUGrGgUCziU5zI80sEhOxDphSnvGaQRgDIgGDKZjkrldi%0AQMRArCHEGENgTbntuy71McZZPY/NjGOdup2kfHl9JSJPHj9azhY//OTTb7755utXb169vfjy2fPP%0APvvsvfce5nzhBZ8P33v04NHDqmlCFWez2cn5WdM0VVWJiAl5lBIQOFCAAAB936toBgjEgVABDTEa%0Awogy2UPXbsepq+czAnCQLd+BZQ4PUj/cg+ABtMIIzcwzK9vUN4DMvFosmdlANu3m4uKN53UjU4gR%0ACMXUDIYerUEBNaVeMoogE4opAQkoARnqkdlzx4IqaGcldw0AQMBylqPkC49e95pUVaPWIUIwylGs%0AB4EQwsOHD91uv7i+evHym9//t3/42U9//uj8pG5iiEQMhqoXb9vU5ywAEEIlhQMoGwFSCGSmAGqi%0AeqBgq6rVdY0GzXJRSSN913Xdrz///Prm5vXr1++///57Dx4iYte2ifoqRI5hVleRQ9emahUcRPrs%0A7OzVq1fXlxceXAkmfd9f3ly3qb/dbB49ePDew0cPzx8wExISIyrUdaOqbUtowlWoYj1bLGKM5mWu%0A2T01pmDomr8YMJsKACUTKOFcRETvZtx1uz53t+t1VVVVVXn7KzdqfMJH68wVsOKCIbz3gMksISIA%0A37Vu7hGyw5z6TabVgke0QUQx7p1Woz9rfxlqzkbIxAdpO8w8+ms2m41zp5zzf/jT//j7f/g/3zue%0A73MMSD+Hw3WU+lIFRAhAYOYQfIXcHSlh6Dp17wt/y0wNaKfjMfHbTbrauFZ4V6ukAwjsUfUalcuy%0AuWjAPfcSFwAIRqrZRExAxMtiC6hamHGMkfQgHD++xdGBx8lax87p75z38X1hsGgOb3hwjdk+sW0c%0AD6DhAFZZnCiiIP4BKm8FSsXjohkZUHMR8b4xuq7j9TpJjvXMsNhvRKUvuYMvX19fX19fb7t2Pp/X%0AdT1bzLsu9X3f7dpQNXVTnSxXD07Pbm7WV7e30ifxXmFDSY+PNeeMBjlnjoGqipn7XBxmRJTYK3iB%0AkTxIRQBZxFE6Uu4MlAOC8lipQkROnDRgZzARE4EWUOWcc8oZBttsJFEAYGamaKEgS5d0CzMZuukg%0AHDcHH+dcVdFo3OciuaTiDGXAowpytIh7VXjCaMbo/ZCxTEeUM1CUP3ov+KdcBiYoAkfE8y46/Bb6%0ALF9NLjgSWnd/O+WbI7f1YYyO+XFf3OWP424arwcAtL2AJ4LiMkQjIjAdf7iXwcMYbJ8WftBcaroQ%0AViIAOj7u+0/XyBFgst+/c1bvztXdkeO+7fCdiI17IgCQkIgCAoKCQtbcpZ4Mvnn5uq5rVQh0Nm9m%0AREEhq7rAOyB+n1t/UuE5h5bGvYRkg9vlYFTmxvSd3AGvXLmPlR08ZXrBZD4Ppe/BpN17TMny7vYZ%0Abvttizul3nc95e5tpyRthW8ATAzygwsmgvxgE2GxRyde0HuGeq8BeXTl4ZvfecUJeMc7J+Fwr5g5%0AgPO31QHdO+EldHzozL17/Xful6NtOz0/lZWICPAdUd9v+WrciXd/YkORoaimXto+rbe729vb7bZN%0AKQEHEgRiQJqmnsEhLWFpvViS+krGNSIOdYZa4OsPjX9PK5hkjY581f/eE+Gd0OuUPsfDdV6j0jJr%0A3DVEpKjmsW5Ez1GkGIgcc7Xv+141h6AVBVcFDcSdHAAAoIPEOODJ376I7rkamBAikKNjDR5bKBWh%0AXrcxFh34taMgRlTYZwbBBAt6ABYzG+L6akpErrW6ZmJmrvCYWR2bMjBkZvNXEgUjDsiLxaLruq7b%0AXV/dvnl9sVwuq2qVc769vQ1VXC6Xsa5BzRFGmDlWxZeBk6DoRDDtacxHr4g0YOgUgplox2VK79ss%0Ak6k+dOvtfUYYQoghAkDf969evfriiy++/vrr169f+8MdBcaVZHcNF9zpwGTKxZhEg1IgoN5J4TC5%0AgOBgiW1wEOOAOW+DcD/adDBwS1WVjOqdSkdNgAlVKbCa5Zy32+3VzfW23XHdhOHYV1kWWiwzMZI3%0AIjKwihkaiBqNW0OJyIOilRPErHE0zd1uF5g3m83JYukQOTlnUAuqSD5RqWQOiDISD81EAECEoCp2%0AZkqyXq9Xq5WhK9UGHg/ASOQaLzd1rKpmXAUTbyQPiMTuT0MEMEUwLwBWMAMiA0ViS5L9NdXMTHLX%0Atqn3ZfUZmObNIaKXItIA8Dl+niZTTOfzXfR2L0c92uk4UYMHatzrq/7nmIM5/bk5MyLLeR87mVry%0APl1eD/xPDwKHJD0BK1HAAg0FGYxK9Zc6xyxmhgcQAmrp7YsGNPQoG6UsoHN0Ls0axrfCg5f0d7by%0A/sSDmu1eawUjg+HZ5s7ZMb+axxII8B1TsFkHAUxgIlC4HjN7+pmCIWAIdTRwsCQR0dxvt2m7bTez%0A3cnJcjabxVARsmgedZfxcLfrXQrwYIvdp70dHXcFFWCBg56eHC9zTwmBOLQ9TIgpQpjNm4ECTgDA%0A7EMzMMUvnn3Vrm/NbHV6Pq9rZq5j7nfZzEx0VjcE2Pbd5vK63e2qesZ1RSE6Koq7kaq6On/0ZH19%0A8cWLF2//1//t9du3/8u//bcfPv3g/Q+fvn79dn2zefHN149SOnvw8EcffbhaLM9P//qLr569eP1q%0Ac3UT502I0cu0SUk0JelNNISQut7MlieredMQ0e3t7W63E5F5U1VVFYjFDBV7FMLATVXNV56ZE0KQ%0A0DHz9nqTc7auq6oqEBgxRzIiMEFkDoixpH/c3t6Wgt62XS6XRnh+fk5DjKgTVSDzBC/kwLRYLDab%0AjZl5dNE3l+skzuDMWNUwG8ZS4+p1Lh46ICiahCO8VyEycyBGA8+URgAEBvQ4kGWVEAJjQCJkycdQ%0A8gpG7h4Dc+ybkaKKNLWJhrSXqQMjG0MyVpzBOKWuUdmaGoEj0dJkfx3dH45ClxM+64cONWN+wQgS%0A5nHXYWyDEpAlkxVJBigmlsXVnL7vARWbxsPpgGggpoZMsakVAVoYfVUA4PX8ig6hrQRQoug4Yg0M%0AupPkgIGIKAbxrgC231blNc0KqiTtLQP1ts7jBd87IxonFj4NCHyjuubPLUClblUWwEGFUqKIAIAA%0AKpBzn4kiIRIgcBIx61588/L6+vrpk/fee/Dw/SePP3j8Xl3FMKxFCcwSebodgYoYELtHXCblLV5F%0AMjLnPT0AaKkHxuFPQwCBfeovwJDOh0jEaqKTF99rPMM9HZZzpOgjuMmjiR0F6r369PSCkboO7wZj%0A6PLbhXcZLSGOaX6H5qQNvoCRotSzSEw88OVIt0fKb5nMwjQOhuH3L9B+wxajQ5uTvRvtRL+EIj2H%0A+Tc6HCV6G8lxbiYqMmJJgUMouNdH9i2NAeSj+XQjzvMlRpqZrsvgDnGT3oD3gePpMt038wdl4QCg%0A93mXeNq346A67WCVRmJg5hHZftx0PqNE+yDw+BYMo0IycXAoIGhThZxzZJrPm/k6bKu4qMPaTLIW%0A8nKI+LIdnIMPO8VMURmYmSVlA0JVA6XAAdEQVX15JyEaJdXsb0ZjQilajIxojr+11wfu84/QJDGY%0AMRiqI04lgICOoOLYDUAYzKRvOy8vWpzoghdPnjw5P283m/PLy7eXl9e73SbnUFWhqpoyb2rI5HlJ%0AYKU39cjWxhDlVCQ5u/Nu1OZ8DcGxshG92cewQIgIphmGSDhwIGRgh5YYEDeUNBIzM4aCjO3oXlkT%0AY0BDQDBiy8kUzMTIIIOqur3BVey6LvdZ7HYh2ZF7M2IFtkvp1atXbXuymDdVM3///Xq73e52m88/%0A//zt1eVv/fiT9x6cx8ivvnl5e3v79OnTB4/fm81mfd/3J/1yuWzqOQwF9slU3XkfiJSyKoiouu2k%0AyIGIqhAHhtFBhq7fEdGaiIhiU5uZyFBAMbYhQMC932cfIDETK92kiXiweQyrpv7ss8+++uqrL371%0A61jx9dVmNpsTsSvQHmMzAxXLlkcJnorbHcAso4Ga4Bhg2q9v2AMHFGvMRI3AUYWQHFYXVdTwQBZ4%0AYzZXinZd31RRAQkCBuv7VFVhMZtXVfXy1Zu//+V/f33x9uXLl//63/z+wydPP3j6JASq61jX8fk3%0AL28269xrRMQQAREUFIELTyUilpwASkqXp08jiovjnHNT1URUz2eVNd12d3V97c2NHj9+vJovCGGX%0AEuyMmeuqqSvabLNp1iQi6XR10m536+0uZxFJPjVZbLvd+k02m80PPvyoaZrIoVnMU9stV6c5dSYZ%0AVMRUxFQ1EFNA6bMhIseARsjokHNiSAQEQIwlc8cUEAENBMwIkQICgJoAWFZoW3B0aN8XvAd133N7%0AHUh0tGvuRv5GfjzlrkfXjPd8l3TWoT/ZeIgkVcg5V0Oz1QNWzEoY3M7bM/yCZW0hhOVyOb6Rmf3p%0An/zZH/7RH8BvdARPGzZhIyMiVPP2JKZWXOdW8H6IqGRiuIwHMBw04OFly8ZDtT0y3DDpgyd7VKlh%0A8FbRwA1xIvaKDezTamwgY99FRKRJF3sEhQkyByJ61wpXu9Gb2ZqORjYShVBzrDSLSNxsNrnvd7uL%0AzWZzcnKyXM4jBwQKYU8To6fhLq0UYtJDiXyfM/jozwkjYDAZNarxg39bJMfQxWGMTBJR5LBcLVQV%0AVWC1ZCLC4sv54tlX3WZrZovVeQACDjjn1CZFBDVvw9P2XbfO/a6lquYYejWfKy9IWMzq04cPtzc3%0AV5cX//f/7f/x7NmzP/rDP/zko48XixkjbTa758++8gbfDx8+/Oc//52qaqpZ8+Xz57uuBwDPxCAm%0ApJBzTppIoQ6x7fr11c3J2em8aRjx2kxVUxKChBEAbXCTCxBxU1V5ISKWU8XMFAnD7nad+5RSohiK%0AORGDFQw0BoPAtGIiovV6LSKacr9rq6oCpvfeew8RRS/TrjVAN5WHDtO0Wq3W67UOUNLMaXS9M7PT%0AQCk1H1Lu0YgZAUAMgIJIdv6ftSC2uyCZAnV4dH0o0Sk2IQ82wMgIzPKgHLivaUwwJlCFEelxGOHo%0AYZ2woRIAhBJqOKCukYqmcdqJzYO2h6k7MIOn1DsmpE1N8TGyPS248mOY8PJQheKLGjHPANDTkhkg%0Ad31vYGZNrDAgIQmpqRGRu2ahhakXMHLEGhExpaRqIALGqsqIwHssH0fpiDEyB7/YDem7b6pmxQh1%0AnjMpVxg1brujfd577O85sYFhgvKPiMBI6svqFgsNeuRev3f7IqkxACExo4F1ou369na9efP28ptX%0Ab15/8PTjD94/WS6aulIw0PIrYgfIRzYHmCkYYTARZs7fRmIY+duIaIJeLOqmjTfkMCvjc+lghuqt%0AU0Qn8eGp3uMfXEIU22YwsI+45dE03p3tkZ7tjg08pWdEPUJvuneN9g+6YwMfiHyAfcRPTQkZg1l2%0AzV4HwwlgXxUMbtZO/AvHr0aGaq4+lj0/USlGKVDea/yZjxMNjQ5vh4xFRBoUIjYzQ6WSf3XcRGo/%0AV+Z5jgfGLbiNh4BkYKiHNvD+sVZ63cFo/BjswSzvuICH+x8vPdn9NjANsExQcvKnldh4sEaIznCc%0Anxyxu7HJsu/9/fVICUcOXGKkJkalk0JyG3i2bfu+MsMOc5cMwAydVyAiohqq4oA0k00YCQjYmGPQ%0AlMzQXRo8dOLVAfLQFTv/16GrzApInk+VA6umJIalUsZf+Ggp8ag4dkiUVYWEto92ALiNZGZpu+v7%0Avm3b7rTr+/7TT3/08CE8fvzIK6EuLy/7vgcAb5qqiiZK7PWN2cRRGPeuvakNDINN7nKKnRTLVwc+%0AERzBXErpe4F1VIUQCMExSrI3jvW9EM3YDAMPOIuQAdTn3J28bgMLAGgGqMgRE0sTWg8l7brOzJbz%0ARUVVzjkE7lN+/fbt7W1VVdWsqc5Wq/l83vf9zc3VX/6X//rDH3300UcfnJ6uUtc/+/KrzWbz+OmT%0A5cmJs1BdaVPPh+Iky2AGRnxgA7tyz6rAkQLXHLBq0GBrCSS33RaZ8JZOEENdmYstJm99NGzxiV9r%0AAsPsYLGIWiCfiHLONzc3N+vbp0+fLk9P7MtnSKIqiBhjVFWnPUeKKnrOUCIBRXlQZrbB4VGaRQ/r%0AmwkiDsFY9+URpZR8PRh51FrBJJvXOA4Kw1DjQUh9liqwGCJaCNB1PQAh4ftPH3/94uXL51/9vy/e%0AvHjx4g/+8A/f/+gHDx8+AsKqqmKMXzx7fnW77tuuaggDG6EHDZxXuSqGcpBwm7OKGDM2TdOlPhDn%0AjDHG2XLR932b07Pnz3e73aNHj04WiypGzdK2bbfdzeeLKmLfJZWcdu2u7eoQNcvt9U1W0ZyA3OBE%0AQlyv9ery5ury5oc/+HixnC1my7qppRcmEhFUUdM+CSKKYR0iBpYspFkkImOAwGSqKu5vQkMKhZV5%0A+MxLJ0BHoIeipJFlFURcLpdVVeHggSoxleEymeTBFRfSITMfGGPxsEzVv5FjH+lO4/2nm3rkseOR%0Ac6cKKaVmCHKMqiMiCiSCWATpoCOZWc4SIxDRbDYbRoiq7Z/8f/7sj/5vv4kNPMZkTCybESFlsAJs%0AYwICSOQCVwSIqGD0FVw6BCIrCSvgFSywd8aqlz1ONQDcm75YShxdRk5VvHs8ECWes8ccRGAvEdlf%0AO1w8dJXwB6iKudWh2QgBIXuXRIDAFEMTUlaFANC2raS8XW+qyGdnZzEuHHS3l94UJCugeXYBAACZ%0AqCDgkOir0x5RUxoaBjwQ0PDlCGQ1hTjav4zZ9KQZmqF35FM1QwMEBVHNnitvqiAqOTtDN6SsSkp9%0AkqoKiGY5g5r/N/RyA2aumppCRYEtiyGopMhYRw6MdYi3Isjcpv7Fy1d//3f/UGH8wYcf1bGyBiBZ%0An7rN5hZj2HV923fZTJAMWZEikRESmBkwmJqIeAIDh0CgAkomWoUoKUcKgThyQJcfiH3fIUhKbdKk%0ACKVjYghEqegHaIGIwIF7QRECs4Np+XJwoBBZJXuiTCSOxL3otuuTQZvFwJoQOVbE7NsspSyyb5oV%0AQoiRRSSlfjQvaThGM08kjcuN6D5V0CxcAXj6kInrooTkCrNX5ZlmzUql1xgQjKW/XiMAQB7mRVVF%0AhTFbnikogoK6rb5P5J5U4R7pgohg9m0I8gMkzqCnguFQp7enTDMYFGIZM9PGO6iZKqhScQmVwcjo%0AKjos0VQQ36lopgpIxEBAZIyIQGCEjAaoAioMUQHQSL0hHhBRAE5upRqAgIxbxt/XvdIKKGCoUwcT%0AON62IUhpiTv0xAX/FYKJZMHSlNJgcJd6/qCawh4K5B4z4N7jrjaPAz+cfGWjUuNYmyM+dCmSLOxD%0AzTysj2ZGSGSACG3bXsJVM6uaphGz96rzyDyEq8FDIODc3OuexxizCQyLLgCAQG4y6bQvi8eTfTaK%0A/x4A8gj3AuB4hKXidmjJMH3lYQkG2TmZNQeUHnOnR9NrJGZEHPtemnnXz7t0jkePm8z/tMaTDr/a%0A+4P29z8sgtivHRyzaywJFpMiPe/fCaULgg37iwD2lfYHNaeAOMRxizTE0cYeOwOXYODEIgUAD/gc%0AGRv+NQ21tfskakcZ8KL3UWi6B8NtQvdDw95ZMDrv/SmH3ZHAlVkbL0Bwnzlg2WJHyzEqR0dSXnGv%0ANxzMyR1/sR3+OTmKC9FHN66REY7ItB7xNANNImKgjjaBWgoD3NmdEVFMmVkF+pREpM+Sc+77vN3s%0A+j6bIRiriIqvCQEQIqm5P04RSbMgsOcx4pima+ri0Aw8SwUVUQFNCZAxMLLjPgCiFSRbGl/HEf5V%0AR0IdPHITd8ZUczgUB8j7Km4CGILCSFkzACAHVdlut0QQiXe7brlczmb88CHd3Nz0fe/pWq5DE1HO%0AAgKEKIrEpfYBwMBkXGwrDilzpy3hEA4EYIftRXB/ilopXwJAUUMbmtKjEpIqgrJbywQsDk5sQEgC%0ABmA0hrsHjzNZIUwi1LESCqnUvSP0ORVgy+ARE0mpi1whohnEWCdIt5tN3aftdhtjPFstiej6Urfb%0A7e3NZrvdPnr0gJmBqdu1fdvpPKUem9x0XTdsUvLujADsTqjisAYkwICBkNCIgFVN1e0ZRTQmQiYM%0AjIGJiIofGZnZDvgPlj0FqmCIxIHbXc9EgMDsDWNbEXn+7MWvfvWrX//Dr7784tmbiytmXjR1qKOi%0AdbkHT68wE1MjU1UVN40KkSKypoyI5CgHWtqcl7iiZzDxkNOjamYB45h/UdRZ7+aA5OgFNqSyA7Mj%0AofrME5FJUDOmStVijF3XzeZ13qjmdH158erly5PzB9V84S6MppkzRURUBfO66mGKxDm5AZiiJ+8b%0AEjGqohkCMnLuhZkFgQmQCThQ1KwiZpvtdrZZ1yGoCKiQQTJLHJhDRZw0QRbLud9tLfX9rm1Tz4AU%0Ag0mhPTVJIbx9e3m6OgMAECYDzea1XIaUs0pOhgQISFbXFRITMyAKGIEhsQGaCAA50SMplG7rCKAB%0AmSioqgEQgakBkhfnj3nOcBix28s7r8+YSI0jvjqVzyO9TY3hu/z53mN8buHUCimJCjCDBMNJ/uxE%0AT0MFM/UgrAe8gYlcrGSxrs8pqxp4QPw3O8JUyXBTWwcV380Xd8iNQersERUAKClwgzZsxoOF7/NE%0ABqpmNAYJ3uEw3jtu8VAjOpiL8frxswIxWEk9OjyOVmUwWQmkRKsNxBSTGSI180UV69T3dUptt91s%0ANreql5eXJycnj588GZ0TAF4Vk0vUDthhTnzCPEJIcI/TehgTwQTzFkpy1Hcsz/5uTgxK6AwE0NBC%0AqKaENZRnfOza47OXL3brjarabBWqGDloUO3BEHJKVYiquuvabi1xrjXOVrNm0/WhatbrdQihrgIG%0A/ugHP7h4+5YRP3/2/Obm5uuvv/7Zj3/yi9/+nfffe3y6WlxeXF++eXN9fS0hzGKIRKer5ZuraxMV%0AIrdLhx6T2OWtQR24Simt1+vZbBaYIwdJ2bIAsebszqqcc4x137cUQqgrEelNuz5HDtViTsSb62vJ%0Afd/lEMGEOCAzZVNCEFUCwCpU1ogZAfZ9T4Cbm1tbLoj5/Py87bo6xOvN2szUbNY0bkPGOla58piA%0AWu77fsSyyjkTaUpiZiklxIpCcXUzR5BEjKgiBtnU0xlSLxZLfq8iehOUkSrGDWVmDmqmAmNErSBe%0AlPZkSkQKijpwcwQuhjDtS5cnibVHG80Gk3EMCEy/LSOhg/YVo4vr6Bh/xS7AYI+o6Zo6FKBFMy7r%0AHkNIQ8m3ucPeGyNBSNobQFIRsMrYyAJwCJXmZGCSMqiZCRoYCIfAyDZk9oYQEOd937rHRxXMxN0W%0AAJBSMlJQJlSDg/SQMtqcPd9hnDQXKMPkcAglvFxkvA2dUYd5Lq6/72H6jvN8lPY8DQKDV4MT0pAH%0A6CGUAfvkwNs/HgIWgNQAkJJB37Zdn7bb7cXl9dMn7725ePj40cPz01UMHIAjoxYsfDFRA2VmVLfy%0ASVELCYgCk6IOzShHbZbGVOUpHwNCUxMniUI3xoJoiKR2h3WP5HdkG4/VnPsw+yHnJyIcSgFcyuhh%0A//ajG44/vHsSJglK06dML1OAd4WMpzrE/v7AbtNOsE3NjMxKiGPK7QnAjIswmr4mGZiV4LMVW9fx%0AV5F59LX7rwwdERpKMN/2s4qICGSoAYuyqYNXWMF9B1ZMWjO3tkEFea8PTCfwKIFtesFYynkw4cUG%0AvcemHS+aZjMhIsOhP+BwqscnmhkTyWFno+mjh6Vxx5ohYqR9xtaYRI2BAUwkDR4CT7AxTxhxJcfB%0AJkIIfU6qGmMk2oXIMfJiMVM1BULs2i5lNQNVh+wmcKQz950hlF5FIjLGWIqIUTXrXXdHRLOS2TvU%0AjygjGQ05R0O7x6nEnygbcuTTmc7Y8C+KiidweDsrGuqKCVlEgIwoqOb1eusVrR9/8qPz8/PFYvGz%0An/328+dfvX379vr6erPZeBCYmXPuva1kSjLNlpq6Yp1oBYB0dFEZAEpKxUFUsoeY2ExpICgsrpiB%0AJ/d9riLbgBFjQ24RK3su1UilI1+lQydjiSPpWGlZhlpEGKmI1DEHigIADLGuiKhtW2v7L7581r73%0A+Ox8+d7jD968fvnrf/j1zfX15eXl7/zOz09PT83sy8+/ePPmzYMH57vd7vTsfHl6UjcNogFHRtac%0AFaAKtSGwsVua3hCN0DRliqEJ3jSVNp0lydv1xge/XC5jjBZCzlkAvCBoSvPuvnI3g6eVdl0XmNUE%0AEbuc+7adL5qc83q7OT09Pzm5Wq/XKXU51zw0ofTSSrMCH106SVoGIDRUIDMOCGjKSO532NuZIl4e%0AVEjXw7sRoWRY9O79IUQjsgI9ocVXZaiqvSoABKSkGYEYESmoYhbRNsdYnazOqthsus3LF1//6Z/8%0A7y9fvvzhjz796Ld+q6nqD588DSH8w6+/uLi63u5ayiHE2ghH95AiEKICo2OpZBsLd1UhxmCmmkUV%0Ac95VVYgxYgy56y9vrtu23W63D07PmjpGDhFp127qUIcQZk1FDrEBgPg4xnh9dZskkwMds8ckcs55%0As2v/9h/+4YOnT06Wq+V8cXZyQoAxxiQZALJA3nZiZIAGuaqjEZuKqfYpYc9EpFnyrgNCRSUDr2Hm%0AgJFZyHhok6nqDqbc7VSzXKiKyNnJaV3XY47eNKmYAXWSgjEmT+05+YSTTE7SkaV2yNrfWRo2cvu6%0AjoiLtm1VoG3b2WyGGDjsH4qIoj2SF2YqQAF/sSFJjQPOZjMR79sFzPHP/uT//IM/+p/ufe63HPj/%0A+l//n9Ohj5zLFXcckptHWUWH6dqI6GlvXke9T1oeVDaPfJV5GSGhDyfo8MwB5th0McZj+nO6o6Qc%0Ard/UIrWChTh+iwDgABWmWVVRtet32/XtbrczzfP5/PGTJ/P53FMui9CConUBgJmY2dhxR1VHLWc/%0ADz7aCc7JdEhTz/3RgEddeX/eqPgxi8rokjXlnG9u1pvtrm3768325dvLf/ji87/+m7//+vXLXq2a%0Az+azFccgGfu+z1nNTFIGgLbvNrutKcR5s1isqvmsT2KEZrJarU5Xi9lshmAXFxevX3x99fptFfmj%0AJ+//4mc//+N/+0e/89OfhRBevn774uWr683m4uZ23fU3bdvmvEld1cyA3TtuoCrSSc4pdbN6HkJA%0AYGb2bdn3ue/7ikPTNLHiGKMXIwFo224lp9Tt0q5Luxb6viJmEe3S+uY6p47EOBgjhUgcmaCUoJSW%0Am33ebrf9dudlHk3TVE2jZtuuf/nq1Wazud218/mymS1msxkzm2rf95vbjRcDM/OsWThuds7ZIQfS%0A0HvJPSOq6sVaYl4AnEd7pix9gBCCm4vu45wuaKFnB8c2U3HnKeqEWsbWo+P1NIB/IKJhge8aJX3J%0ALtYDbeloH+0377B/pzR5726aHoXbHppkOGi95igGQy9Qv3nKpZ0pM8dJr/msyczQgIgqYmYOxgCg%0AuXRlYOZQcVVVsWJiRmSB/WhV1cEAc+5tiAGamVf4+w0QEYGP+ElRmAhVNWcZbWAagP1ceo2569Ns%0A8HEa1ZMxvtX3+a75nJptOlR0l2XVPWKKB9EKDtYU+tP2wEvBkXEACRRMEC0QRg7nZyePzh88fvTw%0A448+WMxnVYhVIDMBNShytIykPBYBSjwGPPpU3MwTR4gcFnrAoHeXCKcbWeMZQiCzCbseWfc4mUcf%0AjuZqKi9wcoxzgnb8228RMXceQd9+gZnxO224csHxKdRxNsor+JwojqP18/7s0QaGQ9IaE7B9hwLs%0AI89HmFg+PsfRo8mohtdROIwDG96ZyQPHXBifC4fkCvetWnnNg5hwud6GrDygg1uN97c7a6r3RSHu%0AnjEzmUjGcdJGPjZ8oFGfcahCv1iHI+ecu374XYEqyCbjhHhaftfn9XrbdV3b91c3t9vtdtf1Xa+7%0AXb/epd2u27W9GBmCN58QcH7iegJPp4u9g8DgDVQt2UaIqOJZM25aeuzXzEy8O0NxUx7Hau5xUk5m%0AeDo55aQKIjrXchvYLZDCAMlBGUVVmbGu64eP33v48OHJybKqquvr66urq7dv375+/Rqck8cIAMyR%0ABkghZo/F6chRYZokWah673uSoj4xIhoEp+Rx/IXqijEmAFDF6DMDUHBMETHE0oxgzILGQRSS6ZTT%0A7gkJj+WjbzQyihyYIyM1saqqSiX1fd9t1sz03sNHDx+dNrG6ur548+olB3ry/qPf/d1ffPDBB8x8%0Au90o2GKxOHv08P0PPzh/9LCZzZi5jg0iqodDM4mI9mJZ0CAQBYpEpGYUAwC1OXUpb7q2z8kQFyen%0As+ViuVyGEJJkT4T2ODDAkEWi+91hg/+073svsASFy8vLVy9eff755//xz/7DX//1X19eXnddV9f1%0AarWq61nOebfbpZRiXVVVpUMJGEBpgqreZFgRAILntGhxzI2z6pkO7tQtJcG+Rr3knB0ICtDGWJoD%0ApjjXcv6gaiZKhFTseTQzNEU0YiACIsw5b7u2zxmIzh8+evL0g5/+zi9OHjzgWN1uNr/+4stv3ry9%0AXW8UIVYNjji+ngjgaUm6h1ZyQFMqqFEy7qlQcYxRNeeUcp8qDier5YPTs9VyvpjNZ7FCxCY2IYSs%0AKCK7Nvd932dZbzftrpcReygwIibp27btdm3f9/OmjhzmzWy5XEbmqqqseOuACOq6joFCCMzEzJqz%0A12cVehZLkhRgmGqoOMSKm6qKMTIdVE84YTPzfLlYrVbnp2d3M433xySCeMhb9ux0ykyOrN8pc75P%0AyN5zOIvIWVNKKgAAjUeh+GCTmhlStOJd3NtQNnQ+b3f9er3e7dqc1fnn//wHv/udT58eoYrR4zOD%0A/kejbAAALm0ID95tvGavoADkrDGyTnKn3L4sceCS6TxU1L1jphBxirsNk/U4mvHxT5VjGxjfXXYL%0AQ12WDh5iAMiW2djdooY4ny2ber7brm9urrab9vmzZ8vV6uTk5OTkxPOfRcQznZgZgAC8edlQNAUG%0AalOuWt5i0upkHJIv9b1x4FEGHxBf6bA4aA7gKCjRzE5Olv7EU5ibmcgP3M38zdvX0vUS2jquqibE%0AEPqU3F9rog2AiKy3m3yzFpGVWTWfAXI22u06l8SBmJmrZn5yLpdv3n7+1ZcOTBVj/Ge/84sf/ODD%0AUMXbv/vb1G3fvHzZA2BV1xxVMnJVKkIQgSpiJJHNbt1UMxecXdfFGJkxhJBEoG0RZ0QSYxGos9mi%0A3W0si1UKqqlE9oirsFidbG5vxDoVBFbwNOTIyBjdx5rFIjRN431+27603kbmgPDg5NTjd7tuR0P/%0AZPf3V03lYICqCrBBREfA5sx9TojouourU2MIkZEElAZa3LOYDGoZBvQFEB0pfy+VRRWEAnMAyKBq%0AZGQmA9J1gW0YPdw22QIEhAHvxoGPdsERUU33kZU6BFS9h69NaXX6W8TROTaWhMIIs+kRJxS1oSd7%0ADCEPRdRmFobq6MiVWPEatKqVqrJWGENVm+RS4ts5aVexMiRFZNuHatHh/hEx535kSh5sGeLhvvN5%0AGjdw/cCrv0MAERzCs96zyieHmUsuN088WKPaNCz0/Vr7vcfR5I9L5m/oq2wTNARDQyvTS4ajfqhI%0AZOo8VghY/TwBQUAwtCz64tXrm9vN64u3r99e/PjTTx49OKurWIWIJirACETEWMx4InS0fDRSELBs%0AyLn4DxAHnZWB8kEuMaiDOAyYn3sb2EuCFXGwge/y8CmTHC+4K4PHUJUN0UjXagxLGOLbp3q6OodC%0A5yAOfPcC9EK6OzbwO+5WZsg8MdTKBeY2MA9di6Y+YrM9ktXRsHlfhFz2lxWEKbrvvYhhn1E0iA1C%0ARAxmwgBGiEPzVjh8x6M5wUNAjXJWlQ/7b09/NYLw+L18e1L5Pxww+I7viYe7hrxw/D7fNxyeRMTA%0AnL3P4jviwDgUhDvZBCBgGOts/TIiohhyzqhgg3eeVNNgviKTx35ns1mXPA48wMmAVhUvvGqX46Zt%0AsxS7nImRUQsore0d1kP4Aiet43RYZQ6IwlPJ4jPEuB85CEx9o8N83p+pcKB+jBuKmMCI0My1uL2d%0AKSKmoKjMgUhFZLfbPf/yq1evXj148ODhw/PT09PHjx+fnp6uVqsvv/yy6zoRqetaNQOEEELOWTUT%0AFWwO5+ojf0NP8lfz/kkjMZiagvcZToBMzPuSdXc+GkKhXO36PoaA6G0mSqNBj9WPVDRqTcxsRioZ%0A7hCV9+ZGnLiSzRRMLac2BcpucNaSm1jV9SzG2G62F1dXAPDg4dmjh49Xq9Xrl9988+LNZvMff/7z%0An37yyScnq1Wb+su3F1dXV1cXF5/97GePnz5pFvMsfV3NYl2rKgaCFiBYVtUsmtXYgkVElD5N4sAA%0AAEny9vbGh7dYLJhIUTVLNgshABZwHCAcbWAEdQXAy5sBIMZ4dna22+2Wy+XTD97/9a9//fz5877P%0Ao/uemUcvf6utz2QBkENAoICgSA7mltWTVIqfHgb57jjRqhkRhYwB0fFHGAI4YeiYg4aIIGCl2QMP%0A/UrAkFVVTAkMSjclICNVCAaqSjE2iNC3bZ+eP3/++vXr58+f//hnv/3Rxx+fP3z0s9/6SRWb56++%0Aub65bXebupkjIjA65QgAgQkSD83JkICRHbWUqPAwzwgQkRgjMYcKVO3mdp1zTulUVfnkdNHM3M6Z%0A1UGsWixIlFSVQswqfZfFhiAZExH1udtut9v15urqKvfdptt1qZ/VDQAEohhjCCEEEnGRJwCA5Lji%0Abdt2KfXOXsdshRA4hMABm1hVVZg1VV1Xs6Zhxjgcbgl3XeftVB49eDibzbxk+ljyDoXlU0E8fntk%0AfOFgox1dfC8L+pbD9S6iWlVNS7oNGBMdNtTUBMhAnldDQ2MgdEZaN1F1LqKqvZkQ0H/8s7/8R9nA%0AoYqNSitegqEycoSREZvRaJfvc2aGJBMbEqsQsNjA4E5/nM6WmA3tBF1pQzKGScz90GSlqQ18r7Zx%0AZAN7a/XhzPHCHFrlXq3swdvh6X6eAqhl08h8cnpe1/Xt7fVus718e7Veb7fb9tGjR4vFgpk9DKhi%0ASFCS44ek/yP14mDw03afk+Owq9vBMVW1R6o1VTIs3Y8BXYdXhZOTEzAE2J7aXERS+siDY2+uL3Pb%0A9SEsq9PQUAih5z71kjEjYp2rPvRt30nbd9UuxkgVVhxEJHc5NdIs6lkzj/FmB1TPZ5r62+3m2Yuv%0A//wv/st80fzss59+9NEHYrrZba9ubq5ev+I6zc/OQqwosIApEBgyEzADE/WcRUiImQFYRCJzIABB%0AEfFOdETCzKAmArNmcfDugJIThoBms8WyA8ypM2ULJtkAhJg7kCZEi6QAwWJjc1Xtdm2fU0hhHiOA%0AVTWv5jMA5YBJesmh76muaySqqirPsph0XdenZLBWkMViEevIkfre473ZrJTNIw4ocYjF5zNV7snM%0A0FMDbMgR2IPyASKSiIhmNKDAgVEAVIrh4BqkF80c2cCOxIsAYPt9NBLMOIYjKjqmPd9HhB6DRZ1e%0AM/6k5DmaDTXAXkm7d+4UYDxlQLXBbi9J/u79NbMwRDvh0H3AGEIFIqJZepWgasEarDlWRMUGzr0A%0A9GYxREJSogCENsRqQiAAhkHQutbFAclKh8kSLgJBQjIabeAYY8AwlI05I/J4xRh75KGO08hsDGpN%0AzQYtjUz+EWJgKlqO2FpxXiCM9RSjDQyuTe+5Kxe+aSqEbgOTUQZFUQ7Isdrstn1O293u8ub6x5/8%0A6MnjR4ummTVNIBQ10kREaMABDEr+jo/L71qgVHBsIotgyEBHcWAbwnfeoBXHjrhesmwIxYV7v1E6%0AnYqp6B0pWYd02XF+yrzZgV57rOP+j7CBARxQdOr/vtfunSwuhBHUEADIgSMNvJlgyTcu9cDjgN0s%0AOKCffdKBFbxm95ba4Lcy2/dHKftzLBlHRCvdfZGCR4pwWCCY9BS973X2czK95oD/3Jkr98vuX3kE%0AvnKGMHUimOHQmBAnv3K9IkxyoY8E37hZyq7/Vht4OGOjPhCxRD9sgihZzAADQxQVBVMkADEDEUEz%0AZlbRqgqrxSKllJLUdZ2Tx3iliqGkIzKvd7uUFdQMjZHRsTkcL0CdpN3iLdnCUGCfdah9BSQAReY9%0AkbtvYbSBzQwNRzoZXvnYhTSuzsFmGc4LYPDiVGSHmHLKKs6CYgNzCG7B5nazfb7bXF9fPnz48NGj%0AR6vV6oc//OFytfj7v//79e1mu902TcPsHdnZzLz4wY/RM0tDIxMgQNlH7L0PEJQ4AKLDC5B5WMoU%0AzAxMzMwBPtwwCGG/fOC9BopXTsc4sDNrIgKqQPK49GVPkY1a7hgiRkRFBYacxYBMUaVPSUKgikOz%0AmOeuv96sxbQ7XS7ns/fe/2B9c3V7e/Pnf/5fX19c/uwnnz19+vTxw0dvry7fvn7zX7u/+K3tT97/%0A8IOTk7OAIdQ1EYFiVYVeDYL1KprFsikpQQEi4SpWxBbNLG57TaJuAzNgs5gzkph4PhV7lzsYQNv2%0A6y5ELKahilkEM4UYnj59ut1ur66uPvmtT9+8uXj+/PnNzU1VVRUHY0OkWFcUeASVLKRihqgORwxe%0ABCPgDVbMu93tA+xoJsUHl9XI0Is3EQGAOaoquBNNgYiQ0bKJGXk8E1ARAayohSYAIAqukLN4LNdQ%0Ac4hUhcqZ2Wa3ff7Vs4uLqxfPv/7spz//4Acff/ajH1UxfkVfX13f7NptM1ugGjABsJlkdV94GXYg%0AQgI08reGwmIBQDEZAYYQkEFAVG27a91U7vv+wdn56XJlDJaxqipEqqoAGAGAYwWEXZtGG9jh2ZL0%0Au93u7MH527dvN7fr3PVt7hlp12W5yd5+rGkaYkgpuSsfEfu+7/u261LOvWdt+JZEs7quIgcOWIcY%0AI9dVmM2axXweQpjXjfejrqoKAtzmtdvAjx+9N5/Pm6ap63qqHwJ4JvT3d+LvmeohIzo+864b6lBo%0Ai2hEwcxMuUh5I+/BpvusRu9A7iReKkn9JkxxNnNH4e1u14kaAP3pn/zFH/7RP/8+LwIAwRBijCAZ%0AJnXS04ECDNBWE9MXh1Dw+LZ0n07g7z/tcX/3giO5NShAB3f4jgPvCcLc+0Pcqws2iuyRDga9j0RK%0AvVBdz0x0vV6nlDabjVNPCIXtquoIzHlATIdvejgSu3vSzCaI9gffHmnVg+KLo9bg1sjIsPy3SUpX%0Auq7r3CTgIW6wZ5YAAJBSats2pRRCmM/my9WqaWYK0HaSVWI0E93tuuuri+uLSwQ9Xa7ee/Tg4/c/%0A/OHHH3/y8Q+8sVDWtN5uN+2uzT0yVU1dNTXGCkIwyW7wIAEDYjYGU5HIIcbo5U9QevC6JRN46NEn%0AOZsZEUZiYE5DJhQevj65VMECLaKOx60KaiJiE/CqGGPTNE3TbHZb52VO3mNbuTG1YSIpESdtVIsm%0AQYZ6UFY0aFoHmXhFp/EfWlkaVaU7Dpr9+hbFVM2tnikx4DFhjFwAYPDIDie/xRK4d19YcQHd823R%0AsCY3mZL3eMZzOxnAvP0AAgygd9OOSuNbj1NXFhHAiAwV1Q5Z68GbesiCsMTSxgkf77mfZCLYK8FO%0AZQfvO7Ky6Ru9a5YmfOOdx/j0e3/4LceeVL7HxSWv+N774BBSM6+4Q0EwpCRqbQew/urrFymlk9Xi%0A4dn5yWoZQjDDrEagBHFM5jaz0gLK9lYpjORaUrKPed142eSlAIYZE9O7kzy9+OAdD1fhXaJ0ynWn%0A10x//n2m9B91fMvOOrxsklztk6M2nsf9hh7f4rsfun8uoR2eH590gAnpeQSOBjexd3G8+PB4l6i9%0Ad+GOHr0XTN/pHbjrP5o46Qbp/x2+pO+8wI+ja6Y7dGRBTudiqOY1/yoipQ2amcsmN1Lavu9S3+eU%0Ak+fmsONQCpj6xPv48XgvTB6qeph8SBMkiEJaup+f4SYIAAg4phnjVGP5fhR+RELDzExODo4V8iTU%0AYXjuz82ibdvudru2bU9OTuq6Pjs7Oz8/l6zeNdDMaEjCxEkQ5Yi5DXRyvDRj2gviIW0jeve7QYsw%0AX/xh2CUN3kBw8i7Dzfc+NYR9WbI/zsOLem+qFGGMEZFdK0spiRAEsMgcA6OZQdu2oNY0VV3Pkub1%0A5ubVq1fL2ZyZnzx5cn5y2uUEiBdv3sQYTcArbNGAkbLKgJbv29TMHFhxqBc3laF3oFlxc0+FoJlB%0A8QnuZ3L/AWGUfWPKcd/3V1dXn3/++VdffXVzc4OIbiMBQM45hGrUecY8qZQSDD8HAHcNuzffZcWU%0ACAc5615p1wAcDEVhMCxpOJjZU6BBBA71q0J15h5WUxNw7CozVGVmccc/EUeMqd5Jv93s3ry5ePz4%0A8uzsQYixqqomVjHGPqeppTYOOJtBFubSIKZo/cMO9VcZd5n6nk2iAEy467tqy03T1CHGGKt5HUIg%0A8k6NwVPHzcwxSXw7kCe7cZnq5XIJaqmqQMsSdyrtuvVQrZhut9tdtwU1RenaJJpMkXhfMwVayjU6%0AQDONzMzY1HG5nBNQrELAkgg9pJlY7lPbth5e4n3q9aG8fifz+E2O78PAR2HqUYojQfMuPWFgDHs+%0A6ezTFEfc9e8/zvDLX//qgydPT05O8iTj3B3SOhYTFk+uCSYuAP3KvC9uARhS4IZkA9+B7jgv+DFa%0ANGInRIHsKNAMYfp6tjc89hvsaO7G68tn86YJOKhbziUHsvYw72QyB5Zio9HiTdP9G5OsACl1zOQ8%0AYrZYXl9fb7ftV189X6/XT548WS6XzOZ+GtGSQE7EMPStGrnG9NVG7Lu7i6olQ+1YmRvPjL9CRCAv%0AbiFU8BZzEBlAc9aT0xWUTInVk8ep7/uu67ov0q0DPqnO5ivXtoghQJjNZr4J+5zUBJLQHCJHM5Od%0AXF1cp76vY0gpmUHfpycfvvejH376kx9/+vFHH5yfniFRl1NT15/88MP1dtP1fTbdpT63O0YkwhDY%0ABEXE1JQhxNqYNfUqknOOFXPpRBdUexHZ7taE5vtTVUVSCGGxOtXchxBugXa3N5oBTGOIVYOM2O1I%0Acm8mCCRZAIQD7vqu4kAcsioFni0WO9jklNu2rarq/PQMEXPO/UWfDVRT6rfMLESefT3OvMdm+9S5%0AeYxMHCkO8IbZRLR0kR0yqRhUkRCTqXtSBQOxR0E92mYjcBoiuFPJnSki4mD0xGiStRgkhbhL78Qh%0Am3RimjqPo4GJTYG7pkGbCbM4sNX3rKTk2Ra6HPcbeN/MQ/+OWSkdHk3NKWH7lt8nKTj1DxC+TnKj%0ApzkSKxChNysqXvkWutoqIkIGQs9zU9VOJIRKWZWrSCXzubxmiGQgBmBgoolgyM4C8Q3uYpuYAlLO%0AWS2rgRgFGAJBBSmnBC4GkUMuFxXBDnG2R5mkOmIMHXuy7tVQp9wf7rC4QnuTMNzeHQIenzuySdhh%0AqMBReg0QQ6e5CuygGJ3obn17u9u+ePXydHVydrr68OmTD95//2SxJAIxsqzEIGAB0QjMUAHV1NRf%0AHHmYDdzHJNHTUGAAMkQP/QB4nwyBAdW4UJzg4XHvnLzrgru8cU9sR3UiE0Kd0v/RV5MbvDMIPP6p%0AhNMg8L3POnwbxqElSfldSWkutu+Y92wOyIvBTDyGMt2S/nkMntPQlsT/lLsOGRqKjUdXJ4KCEQcX%0Ay+D51LZvoTKd8MnE2lGB9H3vuP+28KXJzNAAYI6IXtR0cBPvEjw8VQdG5P8ygNznFp/OvCskjj2J%0Ah6KzLNm+SLisgQ6pKGNhv29hZnawHw0RDEzFs5eRAhioGhpoUkSsY9O2/VD7SogCkE2TSKojm9W7%0AtlMdS1QYUFRL85Ux0qiqKRU9ysxDXkVWgFOMkVlyqGQqHd2BkYA0BMq5H8Jl+/mZLsTRUo5bABGh%0A9DIzh6QiAuZiz4y5bEgj8SOAEgVEJs1t27948XK322232w8//PDk5OR/+r1/9fz582+++ebq6qrr%0Aur5vVbVpGjMTSSFUoz08hNeKtgZUOvqOBp4nNDqwPaIZsFkmQAQHpPf6UfFWCKhoJt4Z1WPNBjRI%0AkxJPZx6bZwMzA4dA6hHpMjNGgPuk3OlMIlqmVCOPJrPX4jRaVVUIdcxglK1P69sNLJfz05MHy+Vq%0Avb79q//+t199/eL995/8/LOfPn36lGK4Xa//9q//9vzRm0evX3/88cdnZ2cVh3rWALQAQAY5JU80%0AcKeW5B4AKIaIlJEq4pw70Xx7feXLWs2aQNylXrveTFwtOeaHBoZKRmpGxAoWkJr57Mc//uz167df%0AfPHV6fnrvu/NrO9zjDUZ5Zy5wFMZeOCXOda1pxASeVa8dxtQdHRcRe/wIuqFLi4NLSA7pB54U0pz%0AFPuMRmAIqE4VdaxnddPn1HUd7llwYQ6EhGga0LHowMyADNFUKBMiBgzIxstY12nbdq+/efGfb26v%0Ar68/+fTHH/zgo1lVz7558eri4ur2hkKFShjYK97Ve9aEoCIJhJ2vMgwI+1w0NJEMwLHwQCHArF2f%0AYIDCTSk9PDlzYpvPMWdDFIDQtzvJ2uVkQAoW6qqua4/rENFqtYoxzufz7XabcwY1OZF+197e3nZt%0A2/a9iLRdf3O92fY7VMuWQ6iIIEJdhxCHai9GQ4PIpDl3XUuOOsq8rjZLWKxtN2XOVVWJ2m6zfZae%0APzx/4PXeZ2dneljyNkRfvvNwv8axdH6XdPiWw4nNs5tT7sDIA1HeMn3Ux5xxeRGWgYyKFiKq5RDi%0AfD5zpXq3dehB/NM/+cs//KPvlQgd/uqv/ur169effPzDDz74YLFY9H1fUOAmReF+IKIZjbmLY+xr%0ANBh0AKctPdyhpGBBUYiHoqTDqkKBzBhglKODnENEovv9wVP9Y+SqbiYcLKh/i75Xp6s7VkId1zea%0AmTebxlClviUiRvKcgaurq+12+/LlaxcA5+fnVdWIJMyYLVsB8nZzYGibNjE2AKCU8U1eZ/pe77KB%0A7z9QBYSMQEgBmAJEAEg56+nZiT9X9Sw/LU6NX3351Xq3FTA1a5pFcS6gMfNqtULEzWYjWfrUNV0T%0Al7GpqpwzYrO+3UpTeYg19fnt28vf+sRUYT5brlYrYOq6rqqqk9Xqt3/+023Xdprl6rrrdjVRkkxV%0ADYGQSXLWpBYoUKAIAL2obrt2VtUxxhAIoHJf8rbdmZlj9IlYzi0ArFYrx6liwJvry74TQ6kKqiZ0%0ArWkHTrGqagk5YEqpCjHEKllHxs18vl2vd7udU+yDs3PXhC7eXqqBpK4FmA3dj+aLhS9B27aur3Tc%0AMnPEOOpMiKCyN+dsADFiigDJAlOJbGsGCMSFqgMXRA8zTy6FksuEIuJt2vy1IOeshQjcAvNiYCfr%0AqRlW9trEBnY+AgCOkMyTLrgjaR1ttzI8AAHjQW8/2v5396CN4dY75Oq9cNTG2joswnPIhdvbwGzR%0AGIkMzOEa/W69pSilnMw1XS/2UA2hUjOLTe3rVdIcKFrY77hpbpuV0kJyfZQG2HYRQUyejhNC8KQA%0AnEAhDNl0CGCMCBMV6jCPEQsI+OR4t3V0vPfhHVM9dj4HOCyUmHSDHKbbYyVAoOCmCHCXNTL3YpEZ%0AzTrJ2vab3evL65vLq5vr9eZHP/jo/OyMiMggIKmZYmbggVHbGLNSxDDp9gzgvR7JgdC8HUCRSQXi%0A2MwsD83hBkYoo8iYku5dDn+X0o7mc0q044rfpUP8jWxgO+xrbUPnmSLL7kSbpy8yuSeD7YuBwTX/%0AcWiTzr0GXpPGWFR7G+UaHkqEaTL2ncftH+s5xNNxmhkS4yGIN8Joqh1408v15ZLjhcABR/To6WPZ%0A0v6Gkw7ARyX0AMUG9j8Z0aMh44b9PjYwfasN7NbOMAMG4Nn5JW1tVGN8rUMImtJY5JxzNnNaNfSu%0ABEwpmWcq9p234gMzNCADzAaiKQSqm2rXdkVXM/MniIhqkU3jJI/t61zYIeLYgW+gDfUC3fGNvJlw%0ACJXbwHYHWuzeTTTdAiPYtmtrHkV0UTvQP08pQcQ8YZs5zpDb1F5cXHk/pA8++ODhw4effPLJycnJ%0AxcXFN998c3l52fedmc3nc0Ts+7auZ554VaSblSI45xY0bYQOxU0AhOUqZC2+PAUolSjeK9sGL2oJ%0AgCISBofL9sns+94loFk2YwAIIRiVtPsRCw2BDTLeUbrMgEh77ALXllTE84mwzdkbAs2aKitEjin1%0Ab95c9CfLBw8enD2Iq9OT169ffv75ly9fvv7ZT378s5/97Pz87Pb29vL1m3az3dzcfvrppw8fPlSR%0AWbNQ2TBUhNj3/ZAegojoNjAGrkNU1Zpll/rct9dXb3yE1awBgK7rcpdRzWKY8rfyansbWAFITAPz%0A6fnJ7/3e7zmOd9d1t9c3XbfzolAQHbC4kYhItU+JmZumcQUSURCRELCotURkKnv2qMP+NYKK2T2A%0AhkSm6G45AhXLWQAgAhhRNaurqmqqerfbeUNapwwPHoP53vJOk2IAREzAqkqmZmIIhFBVVVU1bd2v%0A1+v/+v/9i3az3W22n3z2408++tgtzzeXF6ABVR2SathNDMHRm0tGgSdI0mCtFJ6fgMKgX6FFsywa%0ARLZ9gusrAHhwdk67NRHN53MzBEsxRrM+KrepF/Xm4eJxJkQEMo+6M3PXdeqgucvlarW6vb1Nfb/b%0A7ZBIRPrr3OUOgLu+DyEIJmKmCmsKRmbAiIbI9axG4O1uLZ2IIWGIsa6qqks5xux14DHGOkZV1Syv%0A3rw+XZ149f6jR49E9qU6I8eeso77GAvBpGvRlPncL4/efeC+owepso9KVauqIiOkfSdzAA+gsDqO%0AzsDQiMhAYoyLxcIMVaBte1fM/sOf/tXv/+EvvnMM4atnz9++ffvy5ctPPv7hJ598slwuV6tV27Zm%0AttttBjtk3z/arKg3JaJ1+M4KRgaIPDZdzIPQJaRR5o1TZsXD3Y828PR8YYWT648+0xSSGshAh9Au%0AjtFdA/fDT/3ZPAbARj8xTg4zBBWOtWjKKpWEEMLpyXldzda7213X/fJXv37yZPvo0YOmaWazRd+3%0A7hMyVCIyy3hoXXiJMkBJI4E72kN5qdEtfyded1frAgAFRTMQSVKCkMyWkiyWc1fuH58/VNU+pbbv%0Avnz2ddvuOnZ5UBOBKmXNOWvV1I4kYaJ96kIbhFyGJwTousRgzDybLXKSV6/e/O4/+2fL5clqdZpz%0A3m5bRDw/Pz9dLn77s59s2l3X57fX1223rWCmhCJEITptSJd6NAYEr+sREZE6lZL9pqrbts192qmF%0AEKqqSikRkaTUt+1yuVwsVznn9eZmt9tlL/AFEgAOlYlaBlNjQFPTJIbYe/kis5ihUj2bbfLter32%0ACaxjdXZyZgpXV1fbrs3ab/RmvjDmJTM3s5mT93a7RZdSiMSLqqoALKU+5+w63xiXURAiZCKQgER9%0AoS8D1QzACIFDIFZVL2fyXRSGdHoY4sDJzGEMrO97v9KXG/dEogiEBA5/gsgUQERSBsk4GNVlA+Y8%0AEvmYteF0FUJIDoqoe7IjJEAkF8m+Nb7VhHNlbiqD90DohCDqYgUJgZDMpDRPFoACHkcGmQo/ERB3%0Ac7hAzSzREKD4wkTErAgVrTWEADWESIDk3oKKK1d8R5ULRtOIQMUBropFPW78UncC4C0HR91UhxCA%0AIhCxJ7KMOIqjhUxDKdqATXt/IPHuHL7L6pvKknttYE9yOxBdiFBQshwOAciAELMaICY1BEXirAoA%0A0u52qb/erl9fXH74wdPHj947W53UUInmiiiUdGUlYmSwXNRNGfJ6x3iOuifUbWBTHAB1/Pfl3afj%0AAxrSg46t/buydpyEu5J1PM9D1LFcYGZYUHYB0KzoNyI2bgcYAqhQrNmDwPrRko0hu7s28NGAj95i%0AGGhAKLmxe7Nwv9f24zADME83zXuXweRlyy+gYC36fbw/8D0Hwx5scng3MAPAsYVh6Sbl36p3wi6v%0AZUMJ0tHbTKkaD30WWNRHkKGCfZjl/UR5w8KDiZroA0xj6knJwyQAmaAJvssGNgB3gY3X+LfZVEub%0AKL/Y09h0xK7fe8cGGzjnbEQhRkQTAYdFMJDArAqBmEEih6qqtO0FjQhCCKpWi4hISp2JMGHKmSiM%0AuoQ3dx+GPXFnTDozcelF75PG5YcT6T/qKwbGHM0MB3VnnI2yKLafLicUHGxgRCQKbnWambtTB5cf%0Alr7v5Uyw4qYEVXF5FELopd/tuq57dXu7efLk6smTJ4vF4tNPPz09Pb24uPj88y/X6/VutwOAECrE%0AvuBoTjKSXB0yRSAKQ0C+iD8ARi5dD7wEntCxJhBKkNrISD3J1iwbhjI13vQaDEXMmb+qIrI7IESE%0AKRJDmKBzAUDgqvBxy3sR7BBToLu8Zayc/SEzImbRDpN2MK8rChSqOpteXt20fffgwYOzk9XHH893%0Au+2b1y//y1/85T/8w6//9b/+148ePQjElxcX11dXm/X6k08+eXD+aLFoT1YrQ0GIqNb3fVbv+WeM%0ALNCTRSCsIydBSpCziMgtX/iy1k1U45SSGZEBiGJgOOKr5vhRiERd19FsFkL1+OmTP/7jP/Zs9r/b%0AbMQgq1RYdZLTrq2qSqBE0kf69CBzkmyaEcksY4GTBIPMXJJpzcGLVEG0F61jRGQyT5ZWIkLwKDfm%0APpkoIxpzbOqqbkIgL8RzvGg2ElMwr+RBACN01Qi8Y7DzqyHZ2gChriKtVqmXX/3yH25ubi4vL3/r%0AZ589efAoxrhcLp+9+DpJMkkYojubnGQEjUp8DMEz8gBM1JOsVTymwgDqQK6CZik5gGtW6HPKKlzF%0ABFlMmdEEVXrfKczc5ZRt72XzD9mEKFRVg8iDdaLL5fLs4YPUdpvb7WazOTvbNq9effP61a7bkjG5%0ANshsBhkgYIBAiKxucNWRc92326C6S3l9u3UjbjSONIsAEhEoZk2X11c6AH299957R8rJ1AZ+t01L%0AU7sM4I7g+37HVKDEyAC104Cq1nVNRsQ4RV400xhIxERFs/enREMCtBDCyclSBRC3Xdf3XSai//Rn%0A//3f/MHPvn0M4eTk5Orq6uLi4tmzZ8+ePfvss8+ePHny8OFDAIgxrtc3I3tyLlaoB3RUg45UAU/X%0AxJJvsz+K1S6KfGw2A4BYZgxH7H6YnEkQ9T4zeC8XgQA82dpg1FRKldEU2EMH0X+Qq7zXURCNGCQz%0ARcTcS3ae2DQzjmG327Xd9sWLF9fX16enp+fnp2cnp17JnUvZavAk/b3ecwcC+q72UF7nDiDWkapx%0A9BNv1+nVzASIoeSTrwoo9Oa9swf6g8LLvnr+ot3dmlk1hxgaZPWQQ0rC0SvRrdu1iFhXDTNCp6q9%0AiAUk97JEwt2u/fzXX376w08Jw+lydqN2dXXjORUPTk/+2U9/enOzXu92m+0WgSOFWIUswkQKauh4%0AFopDF5CcVPptVVV1XVdVNZ/Pu67z/BwRiTHmnLOywzJXVVM3s9Xped/37XanKc84xipkyRRDVkVD%0AKx7i4tpA599VJQY556ZpvLFbCGE2mzVVdX5yigBwdbVpu9TubnIWkfli5bnQrjSs12sAyDm3besu%0AbWgazyQhgDz6gwaHlttIXoABOY9mmOsczKyIJjpYdAVot2hgQ0qYuwAA+oLcYEYOk2PFEDK0gv/m%0AMZYSRqZsSjmXNmaIOCQJ25CYMKW3SJxNYYhNle2sDk5ybLZNbYORMkdlbrSB97FKNUI0Ne/fg4ZA%0AyIACe4NEVJJZHB7BxDlnt9StRHGBMZihz3xKKWcd6iO2c5hjg75YDno53hkHG5gGDNIQUXLxQ8GQ%0AxuLWckUEyL5k7okcVFJF9LCFR2/K+47ZdG78D8olDQt1sMGP2Mu3b+27F9+1gaextfF6gAFKxifW%0Ary7AOkBGQ86BGYCK3m673bPnby6uHp6/ePTg4ZPHjx4+fIhVkF5iYESHmWEkRFBENtOsGibVfR4K%0AdBsYPUl/UhVPh8RT3pTYxkzgw6k4vvLdX+mQuyVDDsWedZsYHlC4D+YoDjz5yRRwUUcEOxgsgVFx%0AsYkNPFUacDKAu0ts4HkbE5k17KzJNf6eaopjM2EcraWD0U7iv4yoNtbbHx9oow08Pe6Bt/Lzk0RZ%0APJzSe+49bIGRs40/dMDLKdL1lF2g2jgoHNTNI0CscYlp2Lf7ibo3HQzABp/a+C0iRuLk9xk4Gzm0%0AklkGHa8vfjcRKk4xMTDiaHvMJAZQQgvEhEZqEakHZEBgJkKzmMViksghJXFOnlTQSjSVKY721ejL%0AG4/Rwo8xFoSyYZ8CoKqMOFbjwiqYTwUB2Ls3jo15Z4MNDHCgbJhZBos42k6CyFjyXxyz37dPMdGH%0ANiqYUndzc7Pdbi8urh49euDHarVarVa/+tXnb9++VdWUNl0XHGHYeekYzzEzQPPSOh4kl8vBwsOm%0AdIceVQEdFM5SbeddywXG1lAed3EaEwFm8Aiw31xJg1VG5Oj3ODGDERGNiYsc9/JXt9tNM1JQBVTN%0AACNGiJnVmesm1tW8M9xt+7d6CQCnp6unT98/Ozv76osvX755/e///b//xS9+8fjx47qOm3Z3fX19%0AeXn56aefPnr4eH17++D0rArefdf6vneYWAVlRcNsgkY4i5U7fPuc19c3IgKgZid1E1GtSwnMYlWB%0AaFHhJgeIIbKJ1nW92+2qqkKgx0+f/Lt/9+8cA+VXv/rVZoOIWIXoMDccw+iTGuuAAICRvAUGERtk%0AUM/MCqoZib3ayLx2WUREdipViBzc44aFDIesTJHctq0/pW5iE2Kcc865Tb2mnE0ro1TqIkDAiFAB%0A3bouDTXUTMQTlbx/NSKaoqp++fkXNzc3b9++/fHPf3p69uB8tYrxhy9evdy0O1PJGSYqEKpjjIKZ%0AWXbm5AEGR8GQEbYd0FBNjbDrOi+j7bO2fSdoq/mMAgUKGJF6yjkzV3VdLxTEQfWYRsMbMzqZ1XU9%0ARhYJLMZo8/lsuTjbnd3e3i4Wi2rWvHz5su07B6Xjof+zAUjWbCUmXwNX9QwAutTVZhlwvdmdnJyc%0ALhaIFph0RPQwQ8SU+0u9OrPTN2/euA08FWRwxwaG+46j2ORvfIwygohiBET0BGRP4mA7bkIkA0HK%0A0FKEyIACgBHR2fkJAAFswKjvs6r+6f/+13/4x7/9LQMI/+Jf/Iuvnz97/vz59fX13/zd315dXf3k%0AJz958uTJhx9+OJvNVqvT3W7X972Z8NBEHgAAGIr6vW/rAlM5rT5oO/oWACyL28BHmo1YHpSYg2w0%0A1zvhPv6+X7MDNznrHkhyPI6y4waH4qRm5khtRQ6qmSgicBaRJByw4pLQz7Fu27Z9/fp2s+meyHsP%0Az0NVG4KqSoEBkMJDzexwPEdS/JjIcA9qf/S+Rx+KbgdK5iIBcfBTmNnqZKllCs/HWNaXX7/YtWtA%0A5CXH0DiceJf63Dv2OppZ33aIWMV6sZgh4nq7TX0CgKZa1nUEgBcvvvnvf/03p/Plhx+9v5yvUtdv%0A1zvmuFqtzk5P//kvfmfbds9fv045gyqBBeIk4oDVCiApgyqaMRKxoVHf92BiolVVNU2FaCmJquau%0ADyFI6iSQmXmTdwyBQmW46z2XiWOcNdp2EUB7MzQUBTM10ywKoCHEGHk+A4B1zsycRXa7XYyxDhXO%0AiCnGUF/dXK+3bVbZbm7NbLk8qaqKmsZJa72+6bodFjTeWQihmVUGklIiAzMAUQhMo689sJkaoTFZ%0AlgzGYGBKRsAYiJRARNQ7L0CB9cKAKmpghCCamDlUrH0vYghgaAygnvxKWKBcTQH2gRGnNzE1FUYg%0AJqYITJ4L7ak9hISEZuDRghHzZGzibWig5hnVMCQz78nzsB7YhoDakQ1cLjAABAItKWvu1gcws4AA%0AjACoqtksKJmhGQVmUUX2bgWWVAxtzBAZbOAslrQ1AJjZrJqXdHgP1I8p3wg85Dp6QifGiCLi1p1r%0Alqqac0aiqiIA8GycvpfRBhYRYPLeZohIQ41cSc0aIhiTtF4bSo6P9/j/j7c/jbktzc7DsLXW+757%0AOOM33bFuzd1dXdVNVpNNqk1ZhGIooiPZUqLYMRAI+ZN/sWxBUGwDCaBfDgzHhmUbsmLkhxMkhoEg%0AsBFBPziAIigpjESKoig2m+zqrqGrbt353m880977fdda+bH23mef891qUlTLG43qc8+3zx7eYc3r%0Aea47Ffgyr+n6secDDy+799vrbTwMhAqM1kVjsT8hQFYWobOrq8Vq9ezF2eOnz+7cunnnzp2D+TSk%0AWIRARKzJmZWhrQ2dtkgttjYMydPyNtjXsNia2akLwPaBlSzzBK1hpIDY1t8N3qv9kX0m2vkTYpva%0ARbHkvP221986hF3UQa3QF4zzH+wDD1UYD+aiv8t1Dbh9YNgB/8draVtD9lFVIBvVoS7bucvel+CQ%0AFHBXfWwv/gU+8J5q2faZ75YtvFy37n45HOH+e0IUMCj49huFdsrsNjhwU4e1DNjl7nWQgKIBKPRL%0AN0t/vtkn/cUFwWFbXDOgvAYGImlZnYb9XH243aECqhJZRo5APJICRjQkfxZOqKwsiASEmfeaIbPG%0AyJ5cjJUCeiSTth0ImScVu5ph5kNn3vQfUkohZKoqbG9k7q2zFmkYxCb6zH9rC14zFlRl99/tCuz8%0AvR1ZxKDO+voACXuiSiFSC5wSkSoZx4dzYZRD7VyMkVlevHixWCxOT8+Pjy9u3bo1Gk3efvvtPC9P%0AT0+toQmUmjr5sIMfjpYSMLsc0Q3a6NDq4bs3wlYz2gi03AGu4/AF14IeyDav7gAEDUiRAZzhWqOw%0AEIFKdM4LIbXA3aGzi6y91GBcIHjvSGKMUdh7D2REi6ogDIApJaHEnLKs4ZTnIYRMQNd1wy/OInMU%0Ano7KV19/7cmjcHFx8e3f+c69V+4cHByMpxMAiXVTb6pXX13cvHl7s1wdHx/Pp7McAoJUm8aAPxNE%0ABALCLMsUYZwX5nVH5s1yBS2IlxWjQcMJY8zyHEXRkfY454YqpCCoHFORlSkl5wARj2+cfOtbP7Nc%0Arpfr6v79+8w8m83yogSsmVmj9D6wiPFRmOKjpmmImMgpqYBRGfq2qALBIXoXNFGEKIljjCAOvfl+%0AiiDQLTxCFI4pYiQA5aywAoOsyEOTIseUhHPRxO27JDOl1LcygbygGBEgW8++S5485oAA8/n88vyi%0AqqqLi4u33vnyrdu3p2We3bv3/Oz0/OqKRZjNkycAYCBQJVCCTnRIFypyJKkRVm0ryFQVRHgDLEvZ%0AiZ4gHs4PyDtUAq+QoGnWRBkRETrvwYesL35pY+WAbEUmAKCggDGy9977jDOdzsZIinjXe396eho5%0AAZH3nrxDbGmTgYVZknIyiGRy6PxyvQ4hFE1xcbkoy/JgNkfU4AgRJbGIcGJVjdKcX14c4eHFxQUA%0A3LhxA/bkfBdhH0qRXUXwI/B+h0fnAyO0HShdcqjzgXtPTVQR1cAL7GuQ1BUd43RW9qV/KQmz/t1f%0A+fb/5E99YT+wf++9927fvn10dPTxxx+fnp4+ef5ss9m88cYbq9Xq3r178/m8KArvveFoWztHr2NU%0AVTsfePgmrc5TM1a2+2drJbC0nJOdTO9dUERUFBxoblMT/YjvmZUvtWkIHGva/W6Hi1BVhygzQ4tn%0Ad9ZJVdCRM7q5qODJkxtNpzlzCKvVanV+frlYLJbL23dv3wwh954QkSXFGDk2rVeg7of7wMNDB3ng%0A607v3tHqMBWngGIUhAC+jQVOJ2NVFITbXXUfEX328NFqfYXe0cRlWaEIrDnzOjXcpjcBUhNVNQv5%0AuCyIaLlexyquN8tRcaSqi8Xiw48/unF0PBqNxqPC+6yqqsXllRWc3DxqfuLr78m3v/P0/FLqiD73%0AGYJzTUqg6pwjQEnJNqS10zpPIJq4kUqsgAQAUhLj/kF0xhgcQvA+G41Gl8FHlZgaDHkg8eTDuJQK%0AnUNpauSkRuvKotzyHYYQyukEEa9YVDVy2mw2NCaPLg9uOp445/KwXm3WTUrSxM1qbe5WCGE6narq%0AarWw1LSqGm13nufYhayIqAfS7PPAFg0VBJS2OrYBgJY6sl1UViSEXR51q8DMJmgdrSYlaVGVnSI4%0A6OQptzXRu9YqOqvS1a72xobUnke7WujrC6nH2e5LFsxP7CsJeyE+3DjtzlXtH7tfsV02uEV4tv6J%0AvrbS45bEmEGdbssCAQAc2Tciohip7U9TI/41N7iqWlCKYlL0ZfP9Y4QMKdFeHjiEICJEnpm1q4uM%0ATYOINqF2QoyRGay8OaVkthQiWv3P0AeGXU+pM9N3fOB+lK6LrD+CDzw8euN4+M/9cwAG6GYK4AQF%0AwLFIIBdVFptN1TSXi+WLs/Nbt24dzKZHs+l4VIzyAgm9QwBQSQDQNJEIfTfLzIwijEzketAj01EO%0AcK//vHsaAgTozPrhK1zvqek31NCX7pPM5tcOs5ftkIoq7QcZXzrC/Zz+M/nAgjtZ3Jf6irvjT9hd%0AXztOoP7xhpW6P0QvDA/sV1Rb9769muuuCWARiZeTxA6PoZe8t5y+6AWHo9EPlE2KA0BAsQrba4YB%0A7C3Rzknf7gLd+sD94w194P2nN+NgNyevqk6BEXq+hn6+HCh03afU9Qlj67d3dyQQUSDVpAnEATrn%0AArs8uNr4SkU9YIt3BZgFp1qKSBJIwqmOCuKcl84/R0RwhKKqSCAWmuhlAnSuadPUWZYjiTKospWP%0AAmzlQ+8oOoC+ltvj1gfuZMw2+tC9k0Nqs0BduXF7AiIqEmyxPDvcUFXn0NQnd4CFLbosesopxqjq%0AmPXycrHZbM7Pz4+PjyeTye3bN0ej0cXFhfWaqmps2IcdSYjGu2IqD7eV+TYaDhEU99hD+oESAAfY%0AV92ggkcyP83k63YvsyihpYm5w1Vu8ZyYnZPBqBKiMEeLjFiSwyCgrBrJoW9TJtjz03MKQURSCME5%0AclrX8cWLi6pqluNyXOYHx8dZltd1dXm5WK8rIphMJic3j4uQPXn4qGmam8c367pujuqj+cF4PM6y%0ArKliG6pWRaA24o86LUcAoFUdmdeLJQAAiI4n3nsvYmZJlufehtWS7SAggIgO0BECYJZldmUROTo5%0AfP/998/PzzebzePHj1X14OCgKArzPeoULaXWLphuM4YQDCbDOU9tYFERHXpIDQuiJ4feBYCERjbP%0ATtFyEAYRa3dniQ775krVTZv8ANIy5MmRMrCKsiRhSZx62BR25m8jeQERTWoQWSoUJMvzLMtilPFo%0AtFivrhYXH/ze7y+Xyzt37xbT8cnhkXPuYrGIKUXhroyIExhIKTiLtQCrdiqGPEHXI2kt6YAivOYq%0ALrmqqtVqtVgsLi8vj4+Pjw4Oy7L0FFRVWFNaE2WIiA3FGH1eDBtArEgQOl2mbTuglfVCYlXVPPM3%0Ajo6LkC3WK9a2CJ9VmDkJKyGBdc1wUnbkkLxKulwtvfc+C+75KSAeTGdJNPPkswANqKok4Zii6tnF%0A+fHh0WKx8N6fnJzArvZB3Q+V7qqGocb80RydeeYQ0dahtnyZzjDbezEo1lHXZmLMrDSaZyCimVW/%0ASg3AFq/++b/9G3/2z3/rpTf1R0eHR0eHt2/funv37ve+9z3D9Pve9753fn7+7Nmz11577dVXXx2N%0ARnmer9frzWbVl4S1w4TYB3tb3EvsKEfQYEIR2541oba1Zzua/UX6/7Z2c6fyCPoScNQ2rbw7arBz%0AnT57bwbu3vhe+8y6NcLsCtAR3Gh/cUJUh6AoIklY0ZEiEY1GYyTns7BYLD765AePnz65eeN4Pp+P%0ARkVRFGVZphBirFtHhAFJafj0X2DndLf+wmNnmXZDx6pOgUTVEO80WCv/bDqC1ri8ZZlJcHT/84eL%0AyzMAKKcQQp6NJEqedKMCAlpmOSISUuIICQk0OJeoqev69OL8cDbfbDb1eiOJi6J47913RkXZVPVy%0AvXrx7PTo5Hg2Pbh9nH7s3Xc3//R3zi5X1XIVyhK8884BK7MSeQwOsUlNTCmRD1kWfECbd6sp9URA%0Awkmk7TuE5XLpnJuMxrPJfDNfLxaLzWazlI1zzntw6PxolNZrbZt/xMQXKaANi4jzvpiMAWB5teAY%0Ak3DTRMhQWVHVUyiKQhVhs2k4xarmPPfee3JMrswzjnnTNMoWu2wgz1yH8DHkeTfMdFF1RFmWIWId%0AGxFjwyQQqEG8og+EDkGx5dSTzjq05qYYzWtFRAEl71CFWdBq1LxaxquP6RAC4BCRWBWwE/Gta+E6%0AfqnelNmzJh2glTBsCz0Q0NlLGVZt519vTRO0JYudlSm9p9Gh6LTPKEYfpUo49IEdoHOegUWkxYC0%0AKK8qesSOMgFYGBKBUwVVtmK8lBJLquvYcKpTnExHFrCIMQoDIYmK94A7tdCI2OO+AADEyADCrE1d%0Amw8cQrAh6kMbLSZh93hElpxpfeC+vqj3AbqBbbuF4Zr1/4dxcq4fez7wbiJxmzTpvtgXlC3QK2hX%0ACSuAJJI8OVJIMW2ay8Vq+eLs/PjgcD6b3jicHRzMZtNpWRZF5tF5iaIITRPZucy7XpijdlFXQjLb%0A1Ar1rcKkC+X0I8MGBTvIU+2tVRh4RNr5wBb5tshgf74iWpTEfrVl47OVNrCb95zYa3GHP8AHHkwr%0AqCoQGtlvqzeGG+Nlh3ZPvp2Z3pnULay3qsI1poC9o18DaOAS3WY0ZAG7/mCdMJG/fhHpzsSOErC/%0AJshg29ol+jqpXk3D9gf90w4H2UbL+Bb6Hw7fqtfU11t+sA3EdVliw8n/gtBAa29c04kAYD6wLQyr%0Ak2r9q84Hbp+ke7veBzbxqCLgWJOyJkL0Dj25UZHHumEfOwHSYhRjzqojFQQghE0Vo6o4cqyqSCbw%0AlIAUex9YsBul1i9VRKiqKgtFtwI7vhmBxOxDG0syA8xBmwsSVgctiXT/7iLiALEnuyIwLAazKq2f%0ARkURAVSQCNEzsLRtMoiIKNiiKPuQUkoqKDF1TQHCgOAA1HunwDHy2dnF1dVyPp8fHh6Ox+M8K5fL%0ApVVKq4KwOD9o/tKdeJYOeMO21mDvASMSWhpCESGllACciEILhINmI3cjaZu3/alusdm6zZXaousk%0A/Xh670NwplNijObVZlkRYxRRIhVkQiXyDohRmbWWxI1ETiPQyOQQkCimdHm1XFebC0eTUTGZjObF%0AAcyhWi4vLy/Pzs4uLi7eeceX5Xi9WL/QF8oiiVPdTKfTIs9DcN5TSklNSyMhYoaEKLPRGBE3dRWF%0Aq9X6AhEAiqIg7xxrXW+YY16MWmBQJEFi2JYmSarRZcqSmrheri7OLr33r7zyyr1X7y6Xy6vFwmf5%0AfJ65LFiyIcaIiNaegAMGqRBC5MTKKqAQVb2xBJC35t7UxSWgTccgep9570LWojOIJGYvHB12oWSU%0AutkkbrIsY4wenTrwSuIpFxcDS9sZKgCaFFJKbauACohKSgIs0Wsu5IMnJXXzybThVKfm/g8+WVer%0AW3duj2bTIg9TKVabmhijsFrxnTVtCCiCQyVAhjZM4AyIyTKQ2O5XImJlFq6iWt34xcXF8+fPDw4O%0Ajg+PJpNJHgoiInGIlfcFEVFKKSXxHjpA0B4JFQCAhRBF1GL3AKCKzmdeZDpxo9HoOKUqNqzCijHG%0AqjGG042AeHKIGUvUlBTR0IcWm7Vhm9GLM2Ye5cWGoMwzT86hKioi1XXDzC/0+U26sVhQCO74+LjL%0AqbZzTZ0W6L4ZRkp3Ojqvi+U/2qFtGSMhBmYTUKiqqGQJhV7vswJ1xWgGJgEgCgiiWR4ODmaIi9Wy%0AEhFyiI7+u//2l//i/+ZPX7+jXy6XWZZNp9P3vva127dvf/TRR/fv33/06NHDhw9PT08fPnz4+PHj%0Ar33tazdu3Dg4OCjLsqrWlh4ZPnHnsyHujYta003XaG6jOPCBhyZjL/iGAyrAvQ/8hUmQ/uSBFaVd%0AO8fe+O59vj55pmuHJ1geQw2HsO/6AxRA7/3ET0ej0eXl5enp6ePHT/Pgb9w8vnnz5PDwcDoeORdU%0AGyISe7wf5th+4fHDVxh23TUWuSLTCB4Bgv1wNh3ZUN/CG9h1PX12/8HlxWnkVEzG3udF6VULqyA1%0AH7iPnWsTCRQR69TwijXFyXj87GqxWi6q1TrF+p133plMJk3T1Jvq4uz88Pjo+Pi4js033nv3N/7J%0Aty83GwD0RW6oOtqVZaMLIUCqmzo2DtAXmfcE4JkiJ43WNkzJBt/ackTOVXVcjo6PbxitWVWtl/XG%0ABQKPXpUyLxGTSmpqEnUA3vuMPFocVAGJsrIYiVTrjW0s7jpJzChxDjML66ouL6/yPHdZCCJ17a0h%0Aua97AVEgcEjQYni2MUU0IYLAqt57ynPn3KaulBQVtcvYQwTnEcgpKLAKbH1g81S5w7Q0oem9R2wN%0AUdhak2LRSuccggBuaSdUVRQItvkx6o4+or/nAzO21CRDd67fTW0n1suSP9jF0RWV+hxy7130q1dQ%0AUdDgzmHHW/De94Ur0Pnw/TMjonVOKgqBszI0y/cyuySRG16ndUppOhub6I8Qhdt9Ya+Z2mZsS4DA%0AMFurbfwV6qoCAGtHtyfpQxtuUHOz5wPToBlyKMoAwCCwr/vA19XGrjP2hcdQBH4hBpId12gNLJlk%0AP91+idQIo6pDIMCKOV5drjbr0Xn55FlxNJ8dH8yPjw6m0+lsPM5yD0oKZKGBPPhuCTlSVlBmYkKr%0AivbdXVLvA/curqG4XfOBtUvUD31g6GPPAkCoCNYhslWHRB7aLHGP7oDQniY7Khz6SR9evxv5H+YD%0At2M+dJyw5TravchOlnJH4yDQbu63PRkH4YsvyAPv6ETsKsytH7L/rXfmA2N3u+63L/GBjZrIKsjM%0ASdi+GCHo1i1XbSlC9vf14BX6xxs6HrZDdFdQXFfB169jDo/sKmjqcTWvHYjbmNqe4DKAr3bcRKgL%0ALvQ+sIlB7QJVhAjU1pE67zWyOoUEMSVQNRSlcZmrKmrdxNQygSEReciJWZPR0SPEmASEyCVhRKdt%0AtbdVdzkCcVa/0z1qL/TqZuNd1q0JK7RWEOQk1HNH2RQYrrVDYesd30mDsypJmw9EbTtdEK3eSEVI%0Auqxvq7kA0bWdsYaiLMaQhEiUWerPOEugszpMqGZZISIx1U3TWPHzdDqdTCZlWZrk3Gw2RE7EtFJS%0AVbUg2GA/9itQBnXsbR6E0Hogc58lZcvNWkl3t2KJAFHb9py9ddU2frSivmWyRTTONmNbZGbOsiyE%0AzF68gz5Gc4lFLMCiIgmdCyEYBASLaEqLJRd5QMRgrZ6qdRUr1cVqXVwubt04Pj46mM/ns9ns8ePH%0Ai8Xigw8+qOv67t27dV1vNpvD+cFyuZyNJ+PRaDIaG+eIOuWG2XgFHI2yPKqEEBabUDV1FOYmrler%0A4Mn5PM9zirHhVFdrzUuDPXGOELdaFRElNQqEiGVZEl0sFgsAmM/n40l5eXl5cXFeFMVkMgFokw2q%0ACqp9/Lcf2AC+o/pS64w2FjEk1JbIoj1EBByl1BTFxDnnvRGFOgVWzUSEBIwYCQCYua6rQE6wHXnT%0A/hl6QSKIKamKFQ9BilFEzJYEEVCuU71erQARnEdHwRc++FCONrE5e/o8xnhy80Y5nThyeR6wQRJq%0At6oCs1lgJlKtJERVoSXdECOXI205jTEY3wQLs3Lkuq6Xy+XZ2dnT8dOTo+PZbHYwO3TOeQi9D+xq%0Aj96xc0BtNoK62JT1+5tmMWhoy0EgOO+ozIlcIO+icJNiU6fFerVcr0IIVbVWVU8uYEi+4aaJIilF%0AIl1s1hbKp8sFTzgQVlU1HgT3PVJVtdRld6nlHzo4OGhhaAbBWQtkm8AeaAmCge77ER6tfHbYrt4u%0AUtCZgLs+cKeIUFmALMwvKZKj2WxmmpBZ85CVZfl/+a/++3/73/k3927ntWX65rIsT27cKMvSKM4/%0A//zzxw8ePn369Orq6unTpz/+4z9uldJlORZJ3nsrbtm7nCias7T9E7dpqo4PQHpDvH/h64bjzjV7%0AAklBFfjhPvDwatC292z/2hVYyfBk6DR0ZypxT2XflmwocozeOXBkmS7Tc4hoqUqlcHDkgRzAs4cP%0AH378g08ODmZvvvHavXv3bt26mWU5gTCzgRnQgIvipa9w3fp56Tewa9X1PjCqDbK3zno74WBumFh6%0AcnTEHbXJ/c8fXiwuU0rFZJxlZTEC8i6lpISKhsmxjSPUWCNi5HS5rGOMRZ4/O2v7fBDxnS9/ZToa%0AV1W1vFog4tHxjbu3X4mR33/vnd/69neXTU3owyiwADpkEVOA6IMHSHVTxYaInMvz4JIQYpPqFHvE%0ASOCizAyD6vT5i3oyKYri+PhGjPHpsycpNauqphEpEiFSUSAzMterJYr6GDEvvEMEQkCPJM75PPMp%0ApSYKKHlCRSBxznmKjQIRBZdpigp0eXZxcutGnufMsWkqIjJqZZMXbV5DgECRkA3GU5AN9cmhYVlh%0AyAFoU1WGEsQICJAk+UjOoSMvkKzuua9WdMGDUSgJBxdsJYMjEXHg0KghTCCpCIBVaoGIOk9EDgnA%0AKpcMWmcLpgedUycdYfXQ7hRE32WSrx/SZnQ6HwN3y2QQwDaRgKii5eukTc50BjIpmA/cBkMBWl3q%0AOuY37VJ22tVvmxMsCCiiqJYH5o7NCBEBmqZpNrwRkelsXBRFFoqEyeJf0rJ9ZF38QtMAJKzfQczM%0AHJta4WU+MKKCc9QlqFXbZNhwrK5/toAGDiCp++38Uifni0Z+Zxb+2X1gHT6XJWB6YHwUQAcqSTiQ%0AtzKwJLBcbdbr9eXl5cXFxenF+dF8Np/Njg8OJtMREbE684Ez78xSsfVIwCLOUjGM6rRL6JnS6iuD%0AoE08mgk6HJZevcEgY7yV6sZ90fm0fcwoEfiu5tzcJ+g2SA+81K+o3ube0fR/OB94mORUVQFLdUB/%0AwvCC1yd0sAJ2JuolBIz9rhxEnfoFY2ugxarr1kPvALQXGF5NuMX4HXxroV6btr08cNuDM7B+7GW+%0AyAfee8Jel6uC7N5070Wgyzi0gqVbJDjwgfvDwUuwPfrrwsv6mMiqmdG8OFJty8gYFGHbr2HCpw2+%0AAOjWB84gNeKVQGJs5QAiBocaPACwqJWBooAIjDIXY0hBCmZVjTEBse98YOta7CIORCDGDoW7tSRg%0AvKzODVexidMO3HM4s625AzD0gV1nD4jrffst2gN0bq3vGSvb75Oia4WVVdmIiCo4h3kemqZRhWE5%0AonNOFWJMIfjgc0KvqqvlRgWbOhkfUp7nIlrXNSKpMqHpu5197TrOyP2edUOhZ2VREHWZC84pkSfa%0A1LVFf013qE0lA6GzwnQAAGyXK3V7Tlq8DDSQPgEhbJMc5nvkeZ5lRQh5y+uhbIGAtqwKWEQ0MDnv%0ACIhJVYFltV5756JzeeCiKMgTp5iSNM3KrOs7t2/Ojo7Ksnz+/Pl6cXX/B5+mlG7evFlPJqmJsao3%0Ay9VkPF6UZZHlxweH8/k8FFldx5SSgMQIWZYjynw8cc7VsUkqqW7W6yqE4JwWRYa11omrzSrkmffe%0AUbBabmZWBQNRYmZXFIh4+/btq6urzz//PMuy2fRgMV1dXl6enr4woq/xeLxYLMgFAjA8sH5ntVtG%0ABFosNzATn7kBIETMyMMW14AbbgD8arWa0hRRnCNEBXXkWqhtq8vwSErUWshEgKKSnHNgHTRAPjiH%0AECECa/AgjJEFGIDQO8/gELFqmiY20jRKLrqmKCeFH02KskqxWqyeiUyqKp+MnPc+IEQkIEFS1WQ5%0AWhZVzahvuRBQQ6to848IJFaqRuCcQ0fQERIqp3XVmMY8mM3n87M7t+5mWeYowxQD5c45rAkcRUR0%0AZJBynlpsK0C03kOOUsVKuMNwRRWBEMCRy/M8Cm98hYgxxr6vGxGJgKhgQACoRZrIziXzgbMs22xq%0AHBVeZLHZjJhDCIbR6wCrdWXL/g3vrbPM2v32fOAB52KvJX7E9c/Do92fBACuz8YjIrbiXHoXL6r2%0AkV0Cka6ujUDBw3w+M5EeU8rzMJlM/qP/8P/2f/xr/9vhvbxZqZzS+cV6VJRFURgQ9BtvvHH//v0P%0AP/je8+fPP/7446dPn371q1+9d+/evXv3ZrOZdSwsl8te2fT2HAs42lWQoorADMaR2x80QD4YOqJf%0ANCLWSKhdLdzecV35dd9vK0W705yx/O3fuuVpcCK2qqjf7aLQw71674WEm5gSE3nnMNU1BX80PyhC%0ANhqNvv/973/wwfe///2Pbt08ee+9r7777rs3bpwUxUgkbTZ1rCtzroeP/UXvMvzmD+kDJ1UPKpKI%0AvPMAEACgBjg8aFf2DTniDtlbHzy8XK1XKjyBIi/BgY9eRBJoBClDDqIAWORc13W93jQxAcCmqZkZ%0AAR88+Hx1taw2m//5n/vz773zleODwxenz85PX6TUHN28de/e3cjcxPiPfud3l6urEUo2GqMAOpeY%0AEUBVffBElJp609Tmz4SQExFAVa9r296ImFKyOnwrOLGNfXBwxMxn56cizbquxkXpHIqAGxeKkqFU%0AV0th1moD0CXxAArvUDwXuSErElGZF0QZQBOjIyLlqMA2mMp4/uLs5ORkNJoYhSyzxlivVitEtApn%0ARFRFEbXsAQbFhKwCLRwlE6lzLs+yTVVJR4sLAI0kLyROgm970rjv9VJA77xQFCZmCt4pQNeWA9hu%0AJIBONmvLy80pCrU+SbfLWmwYU4d2/b4hCgZ9Za2JjxJop2+zN/2Hi3BoB++Z/taU3G4ua8VERGkB%0AOwUIB+DVrYME0D9J7wPbQ7ZNpM6B0aSqAAgJsUDIgJAQ0ftMVeu63khtFmRRbKvToSWZbOlSzCu2%0AciNzg01zA7TYp7FpAMACqPZebVhUWAmHyWrLjQ0dqus7FAaQ113ZJLgW3GUL2GOu7BcJwL3jn9UH%0A3sF1bHGkUVtXmNovrV2AwEgGHBEKxDrWp+eXy8X55cVsMn0+eXFyfHxwMM+DA2GvKCLOSdgBNWTo%0AKKaE0HVGe+/ZaucGd6NEoky7FLt2suzWLbdaUHFbMIwAnX2fCHo8220eGBERrf8ABgt16MRem68/%0ArA+MbeaK3DV8CsSd19mfkz4WsHvr62fCrk4cbsDrPnA7s1+4fiyBvu8DA2whF4d54CHeeHt33fGB%0AYVd5bY3j7kWsNtV2twxG5iUvuzsNez7wcAS+yAe24d6bqf6OHihRF7oiIG19RcStEeI74AxmJkTo%0ACqDMBwYPQbHmWrtsJJF4BAF1gOiDKCImZi2ywMzMITEzcWIBUoeO1WrZqAuBgnToaP3b9UJbBTsQ%0APu3q+q2g3KJue1JCu0BT7wNLxyQFLIKgouIFsCs1VlUA43oiEG6bC2xqFFTZon5mE6uKEYnleW7t%0Aps4DaLsvRBiAmiZadsFUT1VVFrC2KxC14IXO+ZQiglO0DEIb8wKj6jWFtWvqYEDgTiZEhNAGbYss%0Aq61ktKuWsvdNEqkjmLEIcS+c0QiYFFSNlJgASAw0C0ENilnV+GOLorB4t/nA2oIdQoyRmUImjgI6%0AIHWC6ABiSk3TpBQEdDQahZApYIq6rOrPHz/ZNPXt4xujMj8+uTGZTDabzbNnz4xGZDKZHB4ezsYT%0A7/1oNJqMx6enpzdv3rx1csPnmXCb7VRV8l5U8pAxc2IRSevFUlUPDmYueKtcq+to1K/kXZ5ZNrgN%0ArJiyExHIQ0rp7t27T548+eSTT8hBCKEoCgBYLK4Q5845Y6YVJiCIdUPeGRqi9FzWoo6IoWUAQNSU%0AIgAopiLPoQ1EOhFJ3ADKciHj8VgckQNVBgZjEUNCo1sgcn1NAWw7oWxTJFICJHCeAqAKBedUokYA%0AcJShdwAZTiByqjk1SZrEzfpKmsrl+Wg2Scyp2ixOU91sQlm44CnLCZEQ1JnBhHXTMGsjmpEDQBAQ%0A5bZsyoQetGX/zEk4OU8AKKghC1688xxTs67qTf1ivalX6+ro8HBUjrMsI9oEl3nvQUkRnA/JeY7J%0Ae585zwQdORkAKXPssWaYHRYFM3svKilzDryPoR6X+Wq1YI6ttEMyn8+B5gCxqZoUq6pZbNZFkRdF%0A1nByefDkKo5A6F2w9obM+VW1efHsOQB8yXtj0xiPx2Y1bQ/ZJluxDZ1vS4heJo//uY7OtnRb90vA%0A5KHRjPZ2FBGxKmrbKGnBaGnddMqKLIRD7zKAi5R4PG7m8/l/8L//6//Jf/ZXt/f6R7/+Gw4cA4NI%0AZM5DMNopIr+uq+fPXnz44Ycff/zx86dP1+v1nTt3jo+P3377rddee+3WrVuqutmsUkrkoK5rW76u%0AIxgYWLbbYdIuBt8rS+zCn8N/9v/trWTYraQCAFUe6OvtwPUGdH8XVW2NSxmoYe2rYrTvHtEOQbTN%0AGmHnmTDbZa1Fu9eUhqMDHa2CioxGo6apHzx48A9/49efPXuSmviVd770zW9+80tfeuvk8MgHV6/r%0AmJqUmt7cJ7d1QkB0aJyZNX9tgWxbMoYqZG+o23Ej5KQppaZJzHx2fnW5XFxerR88efzpo4ePnj3/%0A/PGT5+dnVIzK0dhlAdA59ACESJnzbX9gkvV6uVgs1ut1FRsVyXxAAALcXC0OZodf/cqX/8Kf+3Pv%0AvPPlLPcvXjxrOI2mk/nxSVL55Aef3X/8+J/+7u8L0mg2H8/nrLCJTZ9vBxFlkRSRdTYZTcaz4Kmu%0AN1eLi7qKiOgQQwijcpLnOQBYDjbGGFNtjHZ1vXYkwaMnghSxYRLGGDU29WKlMQZy01E5nUy8J3MY%0A1tXm8mKxWa8RsczKUVGi4mq5Wa+ruq6Ztapjk5JzLuTlZDaezWZVbE5PT8/OTmNMzClzfjabhSIn%0AosipaSrLltg6SakBACKP3pFzANCwpJQ2m02/OG0dmWtaZC1Kfg/KYtIXFVrd44gAFVsgqypFRDQq%0AOVuyiISIDrftT8O9QA6dQ9fRezAzJ0kpWUEOtmW6W1/OD+jX2m1rJWk9ZgxRX89poK/b92qD5fv2%0AMYiKZZsQ0AA6XoZ7NNxu2B0UWhRoCxhrF9NqC6W0vYXZbc6hQXq4LKSU6nrTbxCrf+u5DntPhqNE%0AqzrQpIIhc3lRWF4ixmiVDtYD1G/bfhyGHtrQBN+6Abi14fonwa4j0bLous31IOz39/7oDx0kkvq+%0ADCtOIdQte2orMDlD8AST0dgHunly45VX7ozyYjwqyywnVO+QCBwgEhAgEPos27ptVtSEW1qpdgbd%0ADhtze3K/Mcwahp3vYaAahmfaJupy0Vu8L+oYOKAFIEfocTgH3arD6/e3g12Hs/9tO1Y09PnBtZ24%0AO+nr/r/XrQTzLdu5uDbXw/zwD7cw2tzv8LNur/mS++LLMbGuP+dweK+fLINfXf/r/hwhCA5L6V7y%0AanuzYCny7vy2hxy6GeHu5/0Fh4/Yaufuu34tAbQAB1sZ29FpmOBNKcXIxoI2lJ8iElMSTanhWNX1%0ApqrXdVPVMTKLog+IjrI8iixWm01dLat6sVqum7iuqshWFQTGngo7bBQ7ISFEww7TPYUOYL/1xvXS%0Av3j/Uu2XCACQOtnbWzV98Sq1nGZt9NQIAw0myuqakdoAK+uOBYUuDObFAYDKECxHASB2vWbDfTG8%0AyJ6c70Pw/RxZhHoPDWs4cXuLyv5pcUztaiW28hn0pQ8zUL6txADFXrZDJ8Odc0WRF0XRTkcy8Epo%0AmsbaxMBZTjUQkUcvIqmJdV2jKBEUZTaZTMo8A0JOkTk6FQKcTCaTUTEZl5n3qW44JSsrO5jOiqIY%0ATSfGBFlm+dHh4d27d+/dfTUvihjjpq4MU80Fn1QUqJYkXVvqaDSaz6dZ5gGgSbFpUkwJfSiKwvnM%0AOUch25ZSAQFAVVWLxeLBgwe//uu//pu/+Vv37z+4OL8qy9Igb3OfAUBd11VVMRvekoIDB0632m1Q%0AHmJrL6UYjQeURiF3Hc0KAXCMiJhnPoRgJrRVPhNRCKHMMqP17ap/B7i5ogY2DaKmQ5VFW6yy1oYv%0Ay3I8npZlaW4/EDFS5PTi4uLT+589ffE8sVIWKA/5aKyOxHtf5pQFXxR5nruQERErWsgmsQbvc/Ix%0ARokJUBwFH7YAKwZQ0MFoqXPBe++1ddeYY6rbukjn3Hw2swlFxOAy68/yLsvLUfBZnucWJcyyoAqr%0A1bJu4nqzMvQ4AjQk58mkNX2B0NBbF5v15eXVxeKqbhpE9MGJKqfUSkhOuaNxnk2n04PD+dF0PhoV%0AhKocCdA7ypxvmirFaLZ0XhQ+z1574/XXX703n897Hpkd0QTtdL/ctPvRHxaoI2h7MqQXEbY2htWC%0ApmRAuWfuRHSgxEpIWdPw2fni+bOzF88vHj9++uD+58+ePftv/p//J7uNl5TQtcmrAJJSw8gsMQvF%0AKM9euXd3Op0eHBx98sknz58+fvLkyfn5+fn5+eXlZV3Xt27dci4AADNbdNCA5gxG1SxMgG2MUwfB%0A42FCANG4SfZNh14H998PP7fZsA7wYGhx9kJ/KzfFqLUBZTuv1IdUdYjKY8xjBABJxXWpiVY3sJpr%0AgF1Zqdm0KSUVQcSqqkaj0ZtvvjmdTv/hb/z6J5988k9+658+ffL8j33rp95///1Xbt/Kilw3CmrA%0AwMmmWXWre0C2rY8ioiD7PrC2aB37KnDg+aiq1QoiADnw0HIsHx5Mrf/+HtxBREJvbXXPzy9WIsVk%0AkuWlACMSoCYVw20ChCwrRiMFAKipaZqG0ygvSGE6P7y8Wnzvex/+D+lv/fl//V9796tfOTo6ubq6%0AaDabi9Nn08PD11+7m7hp3vnSdz74YHV1hoiTwzn6ct3UKaXIHBwBIXmvyMv1WhGno2nIi4nMRC6q%0ATSNEALCGJQBkWVYUhYWT12uytDyib2KDCIjqDG7SmL+JSqJqsZAky3ojCLNRmWWZUyjzgsdJNNWb%0AZtNsQLQsy8lkYiHSlDbkwLVQ0rGpYlM0o6KgGzcA4Pz8PEZsUrq8vJzKNB+Vecgs7C1dZYFzgTmq%0AsjAgIjmXOQLwZVlazYlt8n4emySZbzt123l05LRrH7VMFwJ0vSJBNSoLCgG1ZdDKpAQEvov42qLl%0AlqrHKkEjkW9v4QHA97ZgGxvu7AaWfRfMskw97rGItJ1XhsSjKtal2y3PXmZt5SOh8SshoHb9n722%0A67d/72P0Ag66Gm9FUAAktCAQKZjObLPEhF2OVy4urg4OoABwwWdZEWPdix0iAiOV3HbzUseDHTWp%0AgjR1Am2yIvRFHwDQ9wB3KAHUX7AXWbCrObYiqE3bdAJtUNzpWs4OBdjyAv0Bed1/7sNEnn22/IeN%0APdio2JyCdKe4BiSKNMtlWWSbBw8X680rd29P68nRfJZnGaALREqgYEiHCCLqLC3lTCQJiDWZ9DMO%0AAgwt15Qa6C0i7TYAWwwIu16M4TjbQV21ag/HjYjbRhkEaw4EBAdbiCMYTNye/h5OIgyUjnZYXNtg%0A5eB8BnWAbYnDNVV1/S5brmy43qzdYVN1P7F3eel66PuBsf98LXO7c2Xll/rA/b32FMpwqIeH9ff+%0AkIsMf4hGRg2gsA1nv/QYqDDs44Nt7hq2iMpOVXYvgrs+MCIOe2K3I9kHxAcSspdUROScWJvc0CAh%0AoiyEmFA9cmCKjoKnlIhVJAELeJQ6+syPi5JVRgxSSpKlZF7rmIRBSUm6+xuwkAIQoEgbUFAVxQ7x%0AevjMZmdrS8fi8WW6HhGNb9oTJun+2lGRmRJhMb73Ng2siigCaF6EcygqwMrmJxsqELSN01HJd5uF%0ALcqK2tldAASQeR+7Dbg3of0xdEddx7KugwyHiBgpcL9+hgb3sJ21N5DM1OxsZEHZmnzkt+u834PY%0AITL0JqL33nki1dhhyCFijNHinkVRZFnm8tKcLvNYYowIyMyK4NQrqUcf8gwRDSaz2jQqKx5zWebk%0APBKBKqd4ubjabDZXy/XBbDKbjtE7H0JsqsV6ZSgnxXhUVdV8Pq9TvLi8vLi4ePutL09mU+99FRsE%0AipwaTqwC6BIo+kDOLZbLyM10PMpDsP5uBIjVpmmaEILzGRGhD6bInHPmA4fMHxzO33333aurq6qq%0ARGS13BgHR5QUyFsT0GaziTEKqlMnlMznb4NGCioKhGY+D0uuGo4Z9YXTEELg1FRVxbHmELwnVIgI%0AwXnI2amWZe7RCWDcKk0F8F3RKHsXwAGxgneSMNYNoWTBeZ+NCj8fF7PJJM9zn4WiGAkCg969eePO%0AydFHP/jk088fLJZLlbhp6mw0xjwkZWhcU9UyGY0mU/CO0HmCMsvrFJlTg+p9AEDmFIUlWYrOrDVE%0AJO+xX3eRk5JTVkdELvjCQYzMnBTOF8vlalWWZZHnzrnM+SzLyrwQTX5yKMzeOYckiREx8yE1UZLZ%0AV6lJiTmCsgIrTMbjMSI6F0A4pYbHhapcLK6sVp8IgDTWjYAG5yOIAZqmlOoUcw75uPCUgwgBpJRs%0A41glNqeU5/nF2bn17VsPeR+s3/pluoUc/hfj9A4P6X1gQgJKtmF5wCvRi26bFAASZGd6UxKiI1CR%0AJrhsPp3Ehus6bjYHm81mva7+4r/1H/x3/+//BAB8U6eQtXA4RJ6s5DpxzevkM+/94dHB+7Ov37lz%0A6/PPP3/48OFnn3326Onjy+XV548evvvuu6+8cmc+n2chqGpRkPEXi0jXOCGwhXHe8tTDNWV5XS9i%0AF6THgUDc/S322IHDq+kgCTO8YJ87aq+vXfVG213WBrLEaNZ79WN6l1CkdZKTmk2H2LXvg2XGEM0f%0AW282RVHcunP7537u5377t3/729/+9icff/T5559/+OGHP/MzP/OVt790eHjYFvwIW40NMKbIiOiI%0ATPVKD7fY+cC749Obc9vX3xtAZUEi84EdATgPoso0P5ioYUjC7f5MZj69vNqsABGzvFSNCgFQgNkR%0AcWJRIaI8L60GLMbY+8Dzw4Ory6vvf/Th//D/+Vv/s5/70+//+Nen49m6WlVVffXidDyfv/36ayKS%0A6uo7H350df4cVCcH81GWrwFEpGpiHrylSQVks9kg4igfuZCVxZiZ6yqKCKsKLEsuQwhZlpVlmeWe%0AHDRNs9lsVLGJgAhKgkiC4klDnhNRibi5ulKBTV2JyLTUsiwDuslkxqyg6xRjo9E1rizdZDLx3l9c%0AuKurq4giUWpVRFwt0Dk3yosbN04A9OzsDEAT82K9AkfOYZEFIlitVixt+YNzQSShMDMCADmX+zZ8%0AtaU6QNe3AyYBI6Prt8nQQN+zezwRCAioNdUaI6ooo0KSFtYFrdyaiJkTq0hSdd6r6TAAAA/QBjV3%0AbMH+GaQHhrG9YEaJd8Ct394GzhEJEFWx555x5AbAYEaiO2RXR0QA6vIH+3mn3gXaGj0CDEzGbmg7%0AH3s7EqK1JyASUZZlVud8ebkQhCDBQvWdNO+zKyLG+CcIqErQ+sDdUcdGQLOstTiJiEG74swWNWfP%0AF+pfobeu9qSTNT6rau//9JEtc4PVogKq5jPsIbv+aI/eB+4zwJ03Rapg4zK4O5GKaIqbJne0evzo%0AYnF18/jodD4/Pjq4cXBUYl44T4C1ROSWudd7bw2SiEhqClQBoKWWJLU13GYmRCKzILrdTl3pf8Wt%0Al7I3Jv3SHVZCmg+siIotKjUM6szb9x0EX4aKY3+gdlP6Wwd+9yJtXXpLIdNmg4drY18+O4DUyfDr%0APnCX1+3nhTr+2L3Dorov9YHhmuMN8JLKqZdccyBzdmJYw2G51gc2HMa9F0cFh8iqugvUNLzd8O7Y%0A+cAA0HUobL1cRHQAvHeX3SwxIrq+yGIwgziIXPev2f+EyDsH5gNLV4dv13dECQCJwFkVNaEDEhJJ%0AwAgucSUuuFHIY4x59KMsZ2YJIrUoMKpH4BbMAZyiwdiiQxEAh6oIKm34sLPqWrGcohgCIlhV0e5y%0A3Zo0YEi2IAKqLUMemJ+NLWKqrRBudz12FQRK6MApCipbu5lZGN2C18ja+8DJUOds9swTRlVPxNck%0AXv+503dbo64P8femjp1vYhq6NdovErM6eq/D8rfYOcNm67dzau1sUX0WxPRX+6yoqmihXkRjW0gi%0AZvF772Jsc2jOuZTicrmMdV0UxXQ69kYPmRIROIcpJQc+MidoPPpE4tCHEDySlRIYZliMsSxzqywN%0AeRHrat3EqqlXq1VVzW/dPMnLMKYpKcQY61in5XI6nW42m8lkwqoPHz06v7h44403Tk5O8pCHIq/r%0AmjkllqRJkCRGCp68Wyzquq7LPPPeA7Tt34mrlQIRkQsAoOSwY3ZsOU3qmIfw6iuvPH38eHl5xU2s%0AN5vgHLkQOdo4lGWJiLFuEkfyTrVBF/qopQgYVK8NcXDeITEzoDCJE0Dpys0dEQAnUa7ZOSIgAHZR%0AOYGqAyzL3HuPog2IiDCLaCLx4hLVKCEFl6mnjJwGQtRqs4p1VWSNpwmnmty0yLz3zgOTy4BwlGfz%0A8ejWyfEbr9777PMHz8/Prtab1XIBtfdFDlnGrtpwJNDxdAYEqKjAgdr2MUF2W3xTBeBO3QOiIVR5%0AJU3CKpqABdCLsZuh8x46+6diTWlVVU3w5L0vQlbntVV6T8YzELGcuAJwjJKa4ClFhLxgz2h42pJQ%0AGDiV04lzbjwpy1FeLIrRaDSdjK6Wi9VqtdpsYowG4qWEeT72RVmOR6OiLMvSZTkooXNIAiJ5nldV%0AZZvQ2uKC96O84JhWm6osx2aX9tKv34PUyQTYWnH/4o4+/t6iFwwhXXoZItuyOwJARiFp86KIQgCC%0ATVnkJ8dzw9lummazqatN/W/++b/y3//t/8L3bZbtRZ0nFRFBJE5NjJHqOs/LV+7dPT4+fv3117/y%0Ala/84Ac/+OB73338+PGjR4/efPPNe/fuvvbaa3du3goh9963SMIdpET/Nojeapf2dGT/z6FVMfy+%0AdwP2ThjOQa8Jrpsye+dsj0EMfugDu91Ye/9zGgAMGh4PIsIASIOZyTlQbepaVUMIeZ5/61vfunHj%0Axj89Pv693/323/3Vv//xxx//zM/8zE/8+Ptvv/32ZFTaxZumsWakpmmAwYcWkKNXDO19902kbf6w%0Aj/J2Q429aukHjRwECAAADRzMJ933t7vSr5hSuliuaucENAuFWoe5A2UVlKTCIEmFyGcZkHfWiFJm%0AuUcK4XhxefXZ5/d//hd/qa7rP/bT35xOp7jB5XJR1/Xh0fHbr79m5Yi//fvfPUtPUkqTg3lAAucR%0AMXLKg3eEQppiWq1WzJz7HJ0v8hHiJjYsIsbLl/u21iDP84ODA1WNMV5eXqoii1dNxv4ekzJw7j0B%0AjeZuc3mJqlUdJV6llMbjcSB3MJ0h4nqzEWZ0oKqh9Fk2M414cXGx4irFatNB0c0OZkWWnZycqOrZ%0A2ZkZSVVVFUWBiEWWi8hyuWSQDjeCVBlSTKoewHlveeB2f7dbt/WBVVXJ6S4qCe6absPPDlGt5MMB%0AkRcRZWRh6gsKuiuYgcACDGwGhvnAqqYT2yZhS7XJIIhuq4hVaW/v0LbOuV9vAMaa3Z3ZEx33AEgD%0Ao35XepLqji09tJP6GkUUEBACMqIpyz+DI6vXZcMYEIGOm4qZr86vxrNx1+i7vXLnJgkAibAKERAQ%0A+iz0AgRUjQrC+3YPOsA0QNXGrqB3b7KGH3ozGtvgmoG0k4hAz0AzCKwioOv9Xu1s1mvQ8T8qxWM+%0A8CADPOwubvOOnc+PgoQUQOKaxSOcXi7Xm3p8fvH42fOj+ezWyY2D6WQ2nYTgCIRUHVESxgEoaM9e%0AbSNHQFbRLiIOHREFgCYlveYD91IXBsk66ERff33d7QZkABIVY6MickJoNxzQI10/hopmb4UPFRYM%0ACiztGyLqMud2oTY0Ndy5+xPnCbmf+ms5W9wpkzZGt5fmgZV6T6bjQDIfGGDIhzx4AP0DfeC9AYGX%0AjZj5tP0QDV8Qcf++133gH7KMO1WOAIrYIifAbqb3h/jA+88JmHb/0hcO9E/b/aU1+IxR3BIOfTwL%0ALVxok94y7SGJt7FBrzEmTzjOihhj1rjCh5RScCgRRFmRCKJAAAJPXlVJRJUcGOkws7Hjtm2w22iL%0AD8RJVdlwHvqkggxqZLZCBtQcfxzUgferS1XZmLili4UosAKikpJzrdVOQOBaYDkjhgRJluJCRJFk%0AdQSICCigLSgjXYuJ9Fuml5b9/u2FPHR7qrd2+pnAXeMtz3PuDumALXrzrI9rAAASEnRKYTA4/ebt%0AD7N8DNXSORJpt3aW5YhYNY0ZSJPJyOpXmXeEf4wxaQNAznFwmfMuc84KkUSS9UJnmc/z3HtHIXMI%0AkriW9Pj5iybJK3duzWeTMs/zPE91c3F5ttlsiqKo6/rmzZur1croSO/evXvv9ddu3bpz95VXqqq6%0AWi2blGJKDcsmNqmJQLhcrWJKZRYQUQQEFBCFuRYF2CB5EYmiAOC9DyEIa4yxqioiunnz5oPPH52f%0AX6bUXF5ejsdjwz+2EbZG7tRElpRUSWrVrLN7d6Jd/ZyKJoC25st2DccGgByqcyHzhO32RhDVJkWq%0AvMM8t+5LQMTETUopSYOCiNisqrxocl9g5gof3DhTiNWaV6sVguQhTMcljAvvvANwaJ276ADCuJy/%0A/fard24/ff7s6enZpw8ePnlxWl9cZeNRPi5TVVd64QGL0cR5BwC1JFIyJHxyiAMMy2GkpouooENi%0AEGEVZAExDFFDdW6HSNWWWdOoIXuVWb5YLKbL5Wy2HpeTIh9l3nIR2lR1rGtPlOUFBZ/neZb5EEIe%0AMu+cxkTknPfz6SyEUCw346KcjsaXy8XFxcXp+dlqtfKeMuc90mg0yspiNBmPRqPxeAzQlo4rc50i%0AiDacUozMnGdZlmXj0Wg2nnhykZNzhlr/EkvDfOB+Xw//9KMySwbHFpWil9hDgwo7H7h/AFViVCcg%0AKKSAKA6dQDMq89u3jgDA4BVS5BjjX/jX/t026YEKDskQZXbqlFRjjADknBsVhT8+LsqcJT1/8ezs%0A7Ozs7Ozx48cAUpbl4eFhVhaOQkBs+aywx1ywKym2kCh8XQwN3dTrf/qi4bl+Muzmyq5foV2+rXMw%0AHOn9uWw1UP9bRBo0p2F7WUthGUYcILQIT10TkUPE6XR6cnJycHDw8OHDx4+efvLxp7dObty5c2cy%0AGhP1zgYitjgQiDvNhAAASvBHLTlA6ZgEEFFbDEQYmHQm35MwAPgsKFJiVUjonPfOOQJFSRBjjHVt%0A3fndAyN6Z338StwUwaFT1aZprLKCaooxpqR1XWPmiSiEwMwMVmEUlXyr4Ml5I5lqk3LQNI0mRVIw%0AGpuszbkxcw1RCTGicw5QrI2BmTNvEINGCyptZtNs1F61CosAJwW2+XSOgsPonQshK4oyz3NOCoSs%0AMlgSAqDaBiZZlQFE1T60CJlGkpRSk1KDiOSIVaytBbGFddlbk72pTbSVNcPvhz/pJc7+2uhnl8iK%0AFHD74NiScFpmAZS2XEjUO5aq7WKwBWEVD8N0iv3f8MmhM6eGxZTd/gUwEK8uR4CDftMeWnZ/lWJf%0AJwLXE8L74zbIICGimhvXEXkAohIqWX0fpGSzYN3CQzPdlBNA1+9qJcraGWe6l4e0PkZR7Xzafqb6%0ADdWLteH3/WMPLbm2tbX/T+/ntIXQ/0IDqzvHdWK23fAfUluBbE9uILCSFACgSimt1psmVnXNrMZR%0AOZuM8+CDc8EF55BTgharVRS65g5AaIcR0MwkVZtb7BTvD1Gu/RTAF6gA7Wrvh16EGOzXy5T0F6mY%0AH6LRf4hWGpxEADgs1fmiW+h2Oez9GaDTVl94zvbEl/y3kwDbvOvuL37Ygdd2/d7Rzlfnmu6Pbfe9%0AQYSjYamYY9P9r39GxZff4oualttH+uLZHG7G/p9f/CcUAWaNkfv21N7LsrUUu5a5pmmauo4xogAi%0AkmXDwBmqFvcq1dQqqwiIgFHgCYLXlttXVUHYtryoQutz6PAAaFeRVVLsxVz6MsV+vhDbFE1LNzgc%0AHoU+mIUvK0wwPUWAYN4pkAIiCaoymKdt/7W+/dTPDopls20gv3C+vmgSr++y6449IVr1FHmv3QgM%0AR2NvELDToDyQFdsh3S2GR4uftv6M6QKxz54IQESSkZ5k3gFYAw8CtKQPKqrKplucQ+OOJVRmSBKZ%0AOSUz34UMgYSQIAjEOjaL9SoEl+e5C945l60L6//sE+Z1iuvN+vnZaTEeFUVx996dYjyC4FRhU1Xr%0AuuK1NE2y0EiWZWU5UtXIySI13nuD4hdFEdHElns0H8A6gS/Ozs+en58+f7G4vBKRPC9TEzm1oUYD%0AAydA5xwSJGFB1W6P2CiZDO+GlNsaFFVQ7ra5siRm9cGPimxclgCg0jLuOOfykGU+OGw5nTO1DDEx%0As4i10bMIiSZVVJDEKaUoGhE1924yKkZFHoybHdQpiBIoIBAAeu9pPIJ0iCqnz1+cA9SxgZh5ROco%0AJYmbKg8FIpKCE0itHh7gdG7tDQIC7GoKRIQVtqCY7duqQyREInCuBQ+L1MSqtmgLsKSUUAGAUsMx%0Ar4Pzto6tgDyEUBT5aDyezWbW/atizB1J1GmyprYIKGQAC8oO1RPmwRdFMZ1OD4/mN4+PZpPpfDYd%0A5ZlVT9QxpdQoM3Nqqlo4xqoGlLLI5vPp7ds3ZwdznxU+Cyo9nRV1iHH4Um340v37Iz32YaT27q66%0AA5Nki83aWFuwQEQE7OmUREQVmTklUUX/N/+rn/+3/9KfsR9bqQZRQEwdCKEQeeF4dXWV53meF4ez%0A+fTrX3/11Ve/853vPHz48OOPP/7gg+8/evTowYMHX/va1+7du5fnIcsygykyyeIGpry2UnmnRLB/%0AmaGNOHztof7uRd5waV4/XmoYYRcsBNgG1+36DpC7NBR1JPWqSojc53k6H9gqTHroHbumgCdIqhqC%0AEQYYp7ybzw7ef//92Ww2n89/7dd+7Zd/+Ze///3vf/e73/uTf/Jnv/z2l+bzuUpKKdZ1LQKIBAqE%0AyBz7Z0YCkJe8jvWIt8/cBUL6YbRvBIhUsIULhRCC1YNNZyMAECBVZdGGU2Sms/MGYJOaGCOQz3NB%0AxDwvssKjI2aGlGJVtfYlIjlYpnpMOB4Vh3m2vLx69OzJL/7KL19cXPzcn/5Xbt++HUJ4+OTRo4cP%0AZvODk6MDj1Rk+f/vN//x1cWLGOvp4ZH3Pgo4wDrGIgshK1B0s9mkTWpck7mMHAQXvFdh6IK/sWkA%0AEalprETHYBXX1UZVy1HhMPeZZ2pS4poBvfOI5fywWS4dsUbe1BUBjMfj4Py0HIHIcr02eCpVzfO8%0ALMv5fKqq3q+bJjVN0zSVKcLRZFyW5fHxsaqenZ0ZEzoAHB8fhxBGxTjGaG0zIQRzEJkZNTaqvmVP%0AAgW0ZlqzYLz3zrXyFMmjJO3Cjf3yHhoE/d5xiMk6mogJHXmARFYMbeCcdoXgAgFGTqqqSdUpgFia%0AtGkaAYYWztf1vrEow8BK2O6gwc5SVQZ12wBRKy+VUEBd1+iVUlLeBQcaZDWvW+dd2mdbCN1XtwKr%0AECIiK6saLEcXZ/Wu5X0VAdj2I202GwtgW3eT9y3BoIggeiHh1LeiKZFzLnfOGcu0ipF+Z85R0FbU%0AdKxI7bGXBIaByBqaqv07CopDp4jQw9UgUGf2muvbUwOZw0YdMt9QiP2Pc3T2tIkUJUGlzBEzs6iw%0AqE8Suarq5mq1PjybPXt+enJ8eHQwn0zH4yIfFWWW55hEOIpAI8kx9iEYYCEloEENJLZSy7Rvb+BC%0A79MC9KFAG2HrOoGd9dMKQOecoKCoqEKXGUYiu8B1uxl240174zycTRjMcpcJab8RRAc4PKed4C9I%0AAquRQH5By2537z8YFkuwraJHuJYEfvmV9YuSwHtDcf2Oe+r4+m+HZ/aiDNpIh/nAunf+LqNa+9t+%0Af+1NVv/pOjkwwrWIDgAAeKSo2ybVVlhtsweto0tE20razhOjrt2UmdsQsHeOXdLkBBWF0BOCp+A9%0AVnXUHOYyEQYLwzIzESdRFQaERAnZeVIEB0goZl+C9UUYjkK/7EVEIaG67huDWWAjOrJXM6N5x0il%0AlmWshxLoJ6tdmVYygM5o0UlBFMFwVq0BzOKbiCYkUbBl5GzTxq4byTZF0/eXqURF90NWhXaJ96H9%0Ahl0svo8tMvPw50QkRME5QnRZZomsPUlrR+86tkIAIO06wP3M9olo6WAXiYg7T9tu2vcYW+CDiHry%0AcyLKsoyohRdNHQSRWdHOFV5SkBC5YZa6rpm9cwTQgo25kC2revPw6fMXZ/PZ5M7NGzdv3pyfHDWc%0APvnBZw8fP3ry5MmXvvQlows+Pz//4IMPHj15/OjJ42/+sZ+ezQ/RUTka+dUSHS1WqzomsWTVhI4O%0ADlS1aZqYErbsnkTegZKIVDH1hCZ11Uwmk1FRmrr8B//gH5ydXaxWC1Udj8fCqqqWzWplLFBwmEA7%0ATJ1W4vkeuATVoUvCqAb5gAzqAJA0hIAYRTnGBkejcpR7cik1mhRArB4dKVNWclZ1lTl2UVr2UFWw%0ARuUYmzpQhk5QWASdNpw2m8V6kzuPOfm1JFTw3pPz3nuX5SAuz/M7N44PJqMbBwff/u73Pv7s0ycv%0AXlysV+P51I/H1UXTrNfT+UE2Go/zPKkkxppTSuYEkfWUdZLK4rfDVWcc14yIiurJJRGwCoWUqAOf%0AKydjCr7ZrOsUrZ5xvV6XZTnJx3le5iELFmxwGMgFcpbQybIsZI5japqGm1itNyEEIxlxCEmBiAqf%0ApaJ0h2QATONxOR6NiywfjUZm/NgaZhWraiHQEEIC0TyrN6uLq0t6REVRjMfjPFdlQdfagc45o8UZ%0A7hcH2EXE9rf2vzjjBBFbGrtr0gN2LSREEgISFRUQIYqETgiKPNy+ddSrJGbW+4j/63/j/1BV1V/+%0Ay/96CCHLfE+PicLMDM734CIxtV2gIYRQ5ED66NGjR48efec73/nwww+r9eb4+Pi99776ta997fj4%0AeDKZGGJea+LvWgkDMZT21G2v7YYGzXB8h0d/PlxTvf2huqPpW7GI++dIJx5hkAPZfjN8vGEiTra/%0A6px6VVXW1HBrmVlDUUrx/v37v/+d7/ydv/N3Hj98NB6XX/nSl372Z3/2J97/xltvvXHj5CiQq6pq%0AvV6pFUV1XO04wLLuh2XHIukKoff+O3w7o/e08UsCKaW6jk2KF5fLZVU/Pz3/6P5nH92/f//Jk9Pz%0ASw2hVqkSOwpFUeTlKA+5R8/Mq8vVarVar9fMjKjoyHvy3h9OZ5PRGFkuzs7XV4vMuR//2tf/zL/6%0Ap95+++0Q3ONnT56fvihG5eTgIEV58uL0N3/ndy6Wa/BhenjksiyCAACrFllAxFRt1us1pLZHv8gy%0AT0gOUhRmtjiFERVkPsQYF5eXT548uTg7RcTJeFyWReYJQJQFUiSRgOCYpYm82ZAwJHGIpc+KorCm%0A68urq1W1ARYrXM/znKMsFovNZpNSYoU2yZxlLoRiVOZ5Xqf44sWLy8tLmymrxzZ+7OVq1TPNmj6O%0A3BJroXfOBRaJkWOMHZYgmg+8XdK6U+K1J2t6G8I+p44YDJVEBNiQS9BEldWGKWGrSIDJuawsTLTF%0AGOu6TilZ2Qd1OHsppcQRupTdTjbYdiIAdF0Z1MFv4q6Vb88gXXcW7DrP2llmOKiLG65zxB4leFv2%0ABtB1QlJ7gkVPwWyaDjDJOsR6u8QRWSlXlmXW9DKUgylaXQ0NQgBpvV4bXBl5l2WZVUI23NiT6MC/%0Ahc4R6r8ZbsD+2aQjnXLOkVLvAPdxtJ0t3NckA7Rorv8j+8A6kDOD1lNUUhQEtW5qZ0Qyok7FEwZH%0AeeYPZ9OT48Pjw6P5wexwNp+MSo2JOTKriKCCc86g791WkRmZYbcAYEfJ9ePcG/39CAxXWnedtrqy%0At26Bpf95G/4YrL2tHh0c+1rGWU7sJXkkvHYAbEmJ9662R3vTf96jBe6Gf+d7GuRs9yT89hzz7Yef%0AOx/8C37yhy2E/uEHDlTw3mD227mXD9K/nc3stYr067zBe3Okuy8j16av3d27ewq6TtQhQHQnVagP%0AR1qa1+RGz5oG3Rau63q9Xq/X65SSxCQiAaxQygEgkk8Km6qpUlqtq7OrxWZTr5pqWTeNMouCI0fB%0AZBeBgVFph7VuHB4KAMmgAGQLxGCD4H0G2+XktKv578t5YLjYoAV73/lmuHqhzXb2z2C7EvtwP7Uk%0Ae0pm1bQ0xdDZSN2zkarSALZNgHB3kQ9ncH9zIbbw6bpFtZEO1q59VCLbvLZ/e/R4ERkWtfWuLHR7%0Ak1vPXPrz+xKq/po4gOPqRqZLk9gKpTYswNxWxed5HrKWVpCTpjqZjgsh5J2KaZe3quWBAcQ5pwS9%0AZs+yjEBSE1OsR6PRq3fvvPXm64Hcs6dPPvnoY1I4Ojr66jtffvPNN4tRfnV19fjxU0Q8PDn+mT/+%0Ax1999fXRZKyIZxfni8VytdkkUVEtiuLk5OTo8BAAYsNNiqY7iLwPwURfSrL1get6vdo8e/T4B598%0A9sEHH/zdv/t3z1+cp5RGo8loNCLa5vO3S9GhkNEaqqq1AqBr+QhbcyFKNJANUmglcEqE6BwWIZvN%0AZpPx2CE4QJbYkZGRc0jWOONRQLlrPWBmliQiykJECEJEXrGq1iBS5tkbd+8dHczn05n3XmOq6w3H%0ARERlOc7LYlSOKXgk74Jn5qv15tMHD7/38ccfffrZ6fLSF2U5nzM5IZpMDyeHh7P5AQZfNbJcr5rI%0AFLxRbLTqaWD/g2t9S1E2LWOT3qmpdnerqkMkwDzzzMxNlMSorKoOKc/zcTYKIYxHo/F4PC7KyWQy%0AGo28p6wsQp5ZeEJZrB0hmdEi7cav66ZqmljXm7oOIZRlaTy1eZ6XoyLLMhRtmqqp66pap5RQGY0B%0AzIGy1HW9WlwS0cnR8ZtvvvnWW28VoxLIA6Ek7mOXXSBym5noseL3juvK9J/n6PTXVs5wy44ZvPcI%0ALX/4ntEFgKpCoqrs2oy9EyQVX1Xy4OGz+589evz4+Wef3vfHNw4eP3zy1//63/r3/r3/ZYztozvn%0AgJwDYE5ZlscYASALrom8Xi/zvEwqRHDv3r2Dg4NXX331nXfe+e3f/u37n372D//hbzx48OCnfuqn%0A7t27Z62SFkCKzFbmvieFEYMFTvrl0suyXh7hIPrbz8cfZtD7Sw0s9i6uDEiwcyNqiQFRW1yh7WXV%0AuOn6CCIA9i3BqMhdNhu3tYuEPgOIwgCw2WzyPHfOv/HGG9Z98Uu/9Euf/eDT3/jN3/rkk09+5xu/%0A85Pf+Imvf/3r777zlaOD2eHh0Xq9FhGGxMzOtym+oXexNybDPPBwJIeDI4C+tYHQeUAMiqA1zOdT%0ABr1xfKgIrBKTVE1zfnlFWTbKsyqmuq4NNlC8Zi5MD6eG+r5cLk3iRwYgvtysysl4PptPptMXz5+f%0AP3vxG7/9W+eXZ3/mX/25d7765Tt37vgsfP7wwXK9Pr5xcvfOjZ8tvvXtDz54/Pz55emL8XwWipEg%0AEMCmbvLgfVaUqqvVSmJsZUpRkIIPZrK0QWLDssvzXKbT+WazWi2WVwsDRKaidN68RxJmFlZCdKoh%0ApBoIQUU3qYEKvPekUBZFXddrbgz633tvPk+7HgBGo5FFc1A1NdHU8Hw+Z+bFYoGIMcaLi4vJZEJE%0AeZZpl/cwNyzzwaqSKIEqIDnvkJmIWRHN6jIfuF3e6Jxru7jdgNQXu9z+UGd7otSGSwTaaKoyqAMS%0Aam0sB+R8iEQxgoqkqvZliV5beH2AlJIqDDLSTkRiakzfO+dw4Hu0y0y1bXZCoEHKut9TAmo8fl1P%0A1F5hv/Z2OXZwC3vrnJm994itPdFmX0WVEESl8w/MB7ZIpwPArqStd+aNmQq6ZIIR/GrHWomYUtzp%0AmbcGMESsqkoSN9CY55xjvpHNIHG0hQaQrlpyb3tqV+VlT9KGDMzCUhQRa7vt37obW/uPEhgV934e%0A+F/40bXCtMYxdV4VgioqoAqHkJkF7QiFueEUOTHLevPi4uLq9PDi6PDwcD47PjicH8y8olpQFSAJ%0Ae3bOAZP6nrCUgYg70xaga4Mc5oGZmXaR4YYrbTjg7UvYqgAwKd3PGriXo5f1n/fkp7KAI8NHHK5P%0A6aAucJcQK6l43N6ivxoCGdXNnsJS3PeBDcZ5+L2A9jS/O/J/cPwwUOjh7baaUb7IBx6cs/tg1yKw%0AWzfmZRehDqeklw/tku6iPCj7jc07tNXXugnac4ZRaW1R1YaPZFpbdh/VpPEQILpvHO2DLz0CVt8A%0A3D+JlY9aWLZpGgNUS5BICZwSOAVx4PKQMUuR5/OxppTy5JNnTirILAKUHASDmGMAgxBUVVSCjhjJ%0AAyUVS+DSoLYrxjqEvHujtsanX4qyi71HZNDZODxgmAhFwz1xKGyCRhgAusojVVUlcEjS6h7kNg/c%0APlq/DgUAuatEVFUEVtjmgXvl9cPsNBILgXHHgQeDWuh+o6mqYfK3ySjnxMAMd5WLdvV3nlCARNo1%0AYn/tnWQ7rDBrKB90545ABC54AmR2TVNZfVBZlkWZZVmW5d4HatZk4r2JsV9X0BH1sUutDwwE1MLz%0AqmpRFKEMgO784mq9qauYvvL2WwcnJ6+LfvLxR4+ePjk/P3/8+PFXv/rVV169O5vNHj16cn5+/ou/%0A+Ivv/8Q3vvzld45OTk5OThg0MmtsUKlpmhfnZxT84WxelM4l3zRNFFbllNDamPOcmFtAXWsQHU9G%0AZdE2i/7qr/7q6bNTs4LKsgwh66fAXhAZHCJ5Z6JNRLCrT5SYXAhEkJFjFVIEVHIkCMIYuREh7ylx%0AA5A7F2KMIKIaM8pDQPNwQLRa1RSoTUrZYkYHiOIMWsSpJFbNsqxpmsjp+eX5/GCmKFnmNThw0GzW%0AKcbV+nJTLWKzHk9mIeQpgs+y+Sj/8huv3jg8uHl09N2Pvv/50yebs9NiMmXE09UqVRuI8fjmraNJ%0AWWT+7OKqaiI5h+QEwAIwJnlSStJEcNZdSEpI0oZu27K8NvfQ+sCA2LA4xHxUomhKSYx9sa5VlWq3%0A2WyqupaDA/QuK4ssZDHGyMmuqKpEaExSROSppQoPIWRNFvN8IiIiZVlORqPZdFoUeZsGiEmYm+5w%0ADossc955h5S3ttDi8vz0/Mw2yFtvvVWORyrOBY9pW9oAAESeu7yINT+/xB/5kR6d/iJFAWizFABg%0Aj+E9DHtkBs+giMTIZFWDaq67A4IQ8PbtA4tyVtVNf/eVO3VdP3rw+D/+j/9ff+2v/UXdbTL05IG3%0AuiELkISbuI6xVsK6rotRefPmzel0evv27d/5nd/55KMP79+/f3p6+o1vfOONN9548803DXBMRCKz%0A72wXe9BO97RV5v1Qbu2bLp9j2ttRG/KUISUUAKgimTLfqYs2qbt32W0C3XmQbRWNIhi0fR+fs+/T%0A1s80FbUNP6sCgeqgrFpVgdsnJ/JeseFE5GPkLPNE/pVX7iGSI/9Lv/RLDz6//+zF2a/+vf/vJ5/e%0A/73f/+Anf+L9P/mzf+L111/PipFoqus6qURW57yFwK5bJDvW1fUkwnAZqUYFQ+MHBSW0ICUAHEwn%0AROt5mrz9+utJhUEjp6vlKsZI3qPTyAlShVhGRBLMiqA6alL0ydd1rSKILiW5XC4o+IP57EZ2ZzQe%0AP3n48Puffrr523/7f7r8V37sx7929+4dInrw6POzF6ezg/nJ8fxb3/zGdz/85NMHD9aLVazr0fQA%0AHBrDjaq6kI9Gul4vEzcFZeaOknCK614cR2HHyXvvs5CX5WQyWS6XVV2ritHHheCIKPee1EtTKzl1%0APmKjzE5E1YGm0ir/BWfTKQCsuc37IaKF01S1SZFTY3UgDWsRSCU58s7heDoS4OVyKQlEtRQRVR+C%0AS4lTQgCrY0kpBedtfZoXTc4HT8wtbpOqMseUOtgJ5y1NhmhNmugGGABmRiJgSpE7xjnbseKUAMS3%0A8VlgYVRC5JQAkQAcKrMwQF1VRVkiQe4DikZAC2JvzSMAR16Uze0kIt/5je3qB7BdnFIS89AGmIGq%0AigrapeNyH3bsM2zxeEVERQ08kUFFBRG1TV0oqHKK3ntAQk+OHFpmwFwjUBAV5SjbBLL5Hn3Y0p6w%0Av7Vh/sEuD0db4FQDp6iJrRAgcwFGIwDYbDapiSBKBaKjQIE1GtGCSZU+HoGi2mGA72XBAJQAPJJY%0AI5ZVwblA5LCLO+jAghxmgFtjFMAB8q6I66TcP7Pu6X8ylCr75mnnA3c4zAQDCF+iDlhbgVGsI4LA%0ARxHUtKpjfHa2XK6Xi/XF1eLw8uDG0aF3zluMQEFUPKgDqyGN2FYOk2oL6A2K6LbO3p6i7eV5b1uL%0ApXSQcJvW21L+gmthFBTRKv7bF7F+5G7IcRjCMA+tr0i1CkmrBkeAa5nbvYmIyu6lOVsdImUNvrdb%0A9u/bVdltg0S6LePp/fDrc9rXQkMH+dt6zl12sV88vffy0j7bl/oqw7/2c6EDUbC3FHG3mEsG1Wva%0A7vOdQVPqnm07Wrvhg8FhjOLQBvhwiOLR35SUOmECqiqgZIZj75UBElHCNiemnaNuYPLGvtbmHChg%0AcMKVSkRweVY21ZqyjPosKymqE+HMe8kygEaKbJ4mzJqSqMOFmFfoBYEQhZAAFUASIyCAtqU8jhDA%0ACQJA0iS8HWQDLLRxtlay/mUHwLwyHAQEJSDokPaGsw8dbSY4TyqW5hVVFVvdbXKVDF8fFSigCIN0%0A1GYtGyqRN8kgoD04okrE4PcWDbT7qxX8Q1EmrKJKpD5zqtQ0TUrR/P/hejMfrHXRaUtHT911usFR%0AYQUVaHG70DD4iQi1BYIWEWmb1wAAnPfBtYhHKSWOCbfB2ZaHj4iKYoSI1hAOXRQ1hIBjdJVj84Gb%0AhrrDauXsc0oikpxz6BwzR2ZomswHn2cjmteb1cNHT5qmefO1V8ez6etvvPn5/fvrqvro4x+cn5+/%0Ad/neK6/evf3K7aZJp6en3//ge2dnZ1/+8jt3Xnnl6OjIu3B+fl41dd1wqpvnz58752bjWR+CTyog%0AzYbZxwiOsqwlbfLej0ajEIJ7s8WILvP8137t154/faGqHJPxsdmOKLKsjk3TNJpYBSl31i7OwCBK%0ASIQkHEHJEQTvO4MlOQSfU9B8cXmlHB1qkYXRcREyV9d1rFKTKtWQF1lwQdURQdXULFA1taoWReGc%0AUxACQiSHCORivem3qogsq2p+cFBxLLN8FMos86mpYt1UVbVYXK7Xy7wYlWXpUh6yogy+ODkcj4rZ%0AdHz48UcfffrZ8vI8H08U6OL502azlqZ+/e2v3Dw4KLL8/PLi4mrZaFTAoihckTtEVfSeGm5FRIs1%0A7hXUQLDVOZ9E0Ba5I2ciTUUAEjNh24rFiMzcpIgaWbP64ny5WR6sZlWzuXHjRlmWTZMSRwGtN1VK%0AKc/z2XhSlnmWZSG0cjsEx5wzs7Koqieq1mtlzvOciepmE6taut5X5rYSCslb/aYqM8fL8/MHVWXu%0A7ptvvlmOR6JOQPsN1aVenUjbH9cCgF2LPcEfLg+MX+A2t4Krzwq02tnYDhKhR3JN0pgaZegs3213%0AnrYhOXDOM4A32HtVR6oqzlEW6Nat+Xq9rqoK/8//0f/j2bOzB58/fP70BTP/p//p/643AuywKjUK%0ALTlySslyWRZ0BUdZkRt5VIzxww8//P3v/O4HH3ywWCy+/OUvv/nmm++9995kMmFmwz3KQ+hD+P2N%0AbHg7iQTD4Rt2D3bCSIboFDQgRwZoq/WGw9pSt3d2kh19tJ5j059vutZcTVudYKU4sC08Fh7o41ZV%0AM3S1oNDVPPQGtyLUKUIbWnYWaHz8+PH3v/vBL/zCL3x+/zPL985ms1snN955551/63/1b7z31Xdm%0As5n3vqrXTdNIi2L1EiSV4QJS1WF93Z5pMhiBVlHZvxJrXcdN3VwtVheL5YvLxfd+8IOPPv3s488/%0Au1pvhJzPS5eF4HPyoWWTYGBmSbpYLJQlcnIOi1GJzk2mo/l8Pi4Kiby5Wp4+fbq8WszHo3/pj/3U%0AT33zJ957790m1Q+fPE5Rwqgoi1HD8umDxx9/9tnF1YKRxvMDJCfYEh8rsMSGUyKi2WQ6KicAoBwX%0Ai0Vd18bGlOe51YcsLi4vzs5Pnz89e3EavBsX5Xw2IyKPgIhZcAQIKUJKXDXNeqVN7QQcqEcq8jDK%0ACwRg5qurq9V6bdXORgqfGrYGY6sWFpFQ5FZhogDrulpt1lYs7V2WZdnBwYEN+GazSTH22VSL+Ioq%0Aum5zOZ9SqurIzF0OZFurmTnf5Se3ZWw6KOIyc60NyhpSC7XuivFaEWO/f51dx9qrJIoIOPLeZ3lO%0ARKqtRmdm7qzwfpuwpG1CdZDmGsRn2/XvOru8P6clCqaWsqiP6Ldvi9vEhZkwLa/S7iIfSqReEPfr%0AuT9hmD1uwRh32wdUNXhvtWfWbtOPp02QNFZ3h845m7ikXNd1WwtNlGUZOkopGbGwqirt8Hn0VOyw%0AqwO2AmQwfdjXNOr2Tyjdjh74wN0HvV6727/adfnwozkUYdu0uV+B3KLmmusIau2sCALAHgCAM+fG%0A5ags84P5/Pj4cFKOysJ2ljNOCOecrQLDRHGAzqFzzoDHye+0AfcPNUwL99/3a8Dq8XoVs6fRhgOo%0A+JLimt7mvn5+f9P+J7RbZTrMAyNiP5vDXYz48lpoHPgkrYMz+CsM3EJE7DDb9/VCK0DaKBNA159p%0Aa0zxJYtzOLN/hKO3fobb7Yf/pD+/L4ce/mmP7amvl97+49pf28+DysP2GdTtqUJbyX1jVz+A1l5j%0A1kUHYdX2dvZfqmBKqaoqQ3lIKSnH3gfz6BER1IlAFK2btK7qqubFan2+uFqvq1plLYmdM6HRYaID%0AAKARYomCiJK6AVETM3PS/qWMyL2lUdStATCUBkM7qh1qo/gedBe38rOT9gADoJitOSv70tURczTI%0ATGzNATt/W4s4JAgA95J9t7dIhkuRuiYUVW0VblJENC3fv+P2go6cczb+bnBlmzVhRUT0235pbRPb%0AW7GPnStCXX8Edm07zOx3tnZr9CNiSo25Ct77kDnz0IQBGHi3hxzAaqCIiAQMVAJCCOhJe/JzaDMu%0AMTaB3HhUHB7MxkVebTanz56qsCdXZP7WrVtvvP3GjRs3bt26g0RXy0VVVYfHN1574/UvfeUdEblc%0AXF1dXVV1zLLMZeH4+PhofqSqTdPUKaoVsQs658BZ6o/M1MnzPMa4WCwe33/48MHjh59//u1vf/vy%0A/CrGuLhaMXNVVUY/6ZyLnFqYLlL1RM4Z7jMqOAMaNHDQ1icxgWZxQ1mtVsvLC+/94cHBjRs3bp6c%0AOOc41nVdI2JwPssKW9tN0zR1vFxcratGRLIit35scuC9z3xIKa4Wl5K4zMPR0dHBbHrvlbuHszmC%0AeIunx4ZTjFVdrTdt155zZVmOJrPpdJ4XI0RMLPcfP/7B5w8+uf/Z09OzdYqbKAw4nR8e37r1lXe/%0AfnTz1rppXlxcvjg7X6xWkSVkucsCEYmiqiYV67zt16SIMEdV7RGAbf24ruMAABxqa0uJCsde78fI%0AIOocjsvRfD4/OjrK8zxyYkkxpfVqFWMsiuJwfnBwMJtPpoeHh4ONb7tgy0rTCpBYGyRTUrF1WJb5%0AaDQal4X3XjhuNpsXz54uFovF5WVRFK/de/Wdd95566238rJQdAJtf0QvGYhI1dqDEQBYZZj5GG52%0A+MMdQw2yo+W7CPJWnqOoKqGtkCQi3md98gN3zCEBAAVS4ACEpJ6c91liXVfx6ZPTi8vlZ/cfex+o%0AKLKTG8cicn568e//+//1f/af/zsKLReuqiZQQpKUjBebiBy7JkVmFmFNKTWwSjGEUBTFT37j/Vdf%0Aufvqq6/+1m/91ne/+92zs7Pz8/NvfvObN27cCCHEGNfrte96Ofo3p64iUFWH2WAAQO/MB+6Hpg2c%0AdB07dvT+qrK6kAFsTW2iLZBjl0DrmpFEWNvqdrBiJCTniFWTiGtnhfp0AaHxHOlglAGAlAW1M7lA%0AtINyAQAVyX1IKQlhjIzovPf37t0LIWRl8Qu/8Auff/pZ0zRNTPcfPXrw+PF3v/vdv/C/+PM/9VM/%0A9frrrx4fHyNRjFGFxbAYe/umWxcIrVsKAFYLvWd8DAfTPgpsdb8qOoeZd+NRYQr/S6+9Zrr/00eP%0AFnWtqRFEoRCQkJBZuAPxLvPC6IiSsCQts0wYUkqbpkGEMCkO9AQdXZ5f/vKv/OqDBw++973v/Yk/%0A8S+/eveVs8uLatOs1sss5G++enc8KT/6wf3T84tquRjPD0LwSazYDMH5QIQASVhJsiyThFOYotWm%0AooiIIe+Vk/FqtSjGo2K9vrq4JIUshIPphIhANEXxDh15dEAFImKDyLEBBeGklSLipBzleZ5lWXZ1%0AtVqtUkqgarXQPnMu0Gq1ApDlZh3XSyLK8zx4P8aSmWNhINkb53FTrQ7mRzb7a1WjLmyFBRv1hDjn%0AFAFVTG5WtaAIojMSrnYbDPhj+nnvF16/7LMs67tSSVGtyNIoiIANNtGr7xd5b9MkbrGsQ1aYv2d2%0AHqq0iXgzKbzPKGNJ9iJ9UBzbfBWoWp2z2+6jrluylWIKFgcFRDfkLu/AotFISkSVgHrQ6K4CVr+A%0A5atb0mC1baQACtgRDyRNQ7HYn5+YsUNO6mya9rIeKTkRsTIQZk7OGRaHx7DttfOIwXlUaJpGQVEE%0AQYnQkRNAgf0N2I8JdqUivexCxBhr7zPLjVjrkEDv278ECZlUO4tzByMK4A/2Ol56DK/QXcReodfe%0Aln60slTpcm69i0im0btsYAu/SOAYwKOrOVbLRbZcnZ5fPH324vBgVpblfDKez+dlmTdFURa5954Q%0AlJwkZkmklAOBI1RITXKhR6UZoK/1tdC7Dy8iwTmriMYuYIRdW/jua4JV/cgur2//Exio8H5GhlvS%0AjpZMvqvBlj3sOmp94F7H261bh0RhLxuM1KKj2T2GWU20zLN010GALgo2fKlWtYGlPoEQ1dxt+6/a%0AlrsemjEC5pcsoS+yY7Y6epDm7Ufph19qezIAwM71FdTQlfu66GFF9O4/9r9A2frArTEEaRervmt8%0AJdeTeZhE8kiImlRUwbVl4wiAgMQW10OIElE1OJec4xhRlQW6EA0KWIWmAmAAZIeZdzHGPPhJUTKr%0ArKsS3VpUgBSRBkRZ6pBY0RGQGgQrESmqGs+il5aMSNslHWP0PusVAnQ1aMNg3HCCEEHFQPjbBYA9%0AJH+fnwfc45lWxTabK219MkpC56htmRFoPfmdoI+iUhf3gZeRV+su4sPO2ujim0RkpZ4Wlo3ceJ8h%0A7HSLqKp2bYpEJIBOgIic8U2ktjYauM307kWU+px5r1KHD2b/ZRHatkGiiDAqEZDzwXlmVhVOulnX%0AFjA1OYM9SZtIxw1hpOiEqClxUskgMwJYQ/eMTUMOsiwjwlXdrJ88zbybTkbj2Xx1dSmgkfXhw4fP%0Anj0rxqPpdPr1H/uxL33pS3BwtFgsvv/B9y4uLt7+8lcODg7G4+np6eliuSSii9MzFB3P5uA8icYY%0AEUhUmqZRwqZJndcd+4j/yZ2bq9Xq8mry1ltvffjhh/Wm8p6uLhbelSmJI0LSjBxRXlVVjNERISo4%0AdZZfEyAU1NYOFRAUVjAOoSSJRdN4NFouF5eXF95jkfs7N28VswlqKzY9kXfGZgwxxobl9Ox8tVqt%0A11USIUCrycSA42LkAM9On59fLgBgMpmsN9XR0ZHHEFMtsUFVAHRZyEQiN2kTq81mtVrmi8VyuTw8%0APJxMZs5nb7/22nQ8unlyfP/ho0/uf/749MWyqi5Pny0vr5ZXV9/45rfe/PJXbhyfrO6un59fnJ5f%0AvLi4lJiS1f+DFRZRjOxDaNcwKanvHRlEexBgtLMRQFRA0cCiAUPmDQkPwGXBmoSv1svlevXi7HQ0%0AGjlPMcbEXMVms1zFGMtRfnRwePv27RvHJzduHFsKOqVkANHKICJVVamqQput9d4bPvFoNAp5ludB%0AiBpOzLJarzd1s1yuN3W8OL+qNo0qep+9+eabWe4BQGigd9oaGScCREgEfVW/bgNn7Tb/It1x/egN%0Anl539IgbW8HSikMVSYQ+y3zTpJQa50K/YTvtw9KCtDE5YgBiaJhFGkcBJDmPlxdnKuxBOM/zk5OT%0ALOTOhdPnL/7qX/kb//l/+ZdbE3XwcF2uH5xzGXWFIpbb7eINKaWTk5NvfvOb8/l8PB5/97vfXa/X%0Aq9XqW9/61p07d7z3VqcaY+zxDPqH7gaLEGUomEzT92PRG3806I0ZNnWktHYh6yUaDArhiLZd1P1n%0A7hDwe4OSANSC0ykNrag2/gdASAyCChYd2bW00BAXqOsNM0cFmB05s7ydc3fu3LF3//mf//nPP/3M%0Aggsxxs8ePPi//jf/9x98ev+nvvkTX/va1770pbdGo0nTVJxSSi2zD+x2btmq6aaKhqwbQ5NrO3pA%0ArC1upAqDgnNq0tY8qa+88Ya1v3/2+PEmJhTW2IhzeVZSIFPMMqDJnhRFjLGpawCoq1jko6RN1TQu%0A89l0PBZZXV3+k2//7rNnTx4/fvwn/sS//M47Xz6cucvFarVZa0oH4/GX33rdf+7Ozq82y8tyepBl%0AARHrurLUBREw83q9BkP3zXxWFgxa13XV1ECYZRl5d3TrFnpnWu3q/JyIArn5dOKCx+5lFQlR0Lus%0AHLFzmmLIMkixiVz5xoC1bIKWy6UVCOVFYU5mvwZW1aaq1ut1dnBwUIYwXKuGCE1EhwfHpg43ALFp%0AbA0IISYRVGkBH9B8YFWt6lokEVl0aBv73zP9ewHEHQ4TdfjG7RMqgCNVsV4ZQUEWBjYcUTOWLBzr%0AgVgUgKGpNORWx6WqdV2LMHV08NiVeBm+V79ZhpauqqJs4XDRSt366F2X4RwKMu0exb5xitz5wAii%0ASK2B3x07TsU+FBypSgLxAv1m166UYxt96H7bxNhvkBAswGL/gICBiFOkLkEkIm29UK/MSAFdiw5q%0AFHHbPw3qrgfKb5+rFrsWZZvlGGvnuvyGa2k3hj/fbmcFQHQKyQTPAIy6fzv4Ix079qsiAG/dk+Ht%0AFTt/Q3qWCEVCw5I1l7IlBUUASAqEuQNhZUhwcXW1Wm/KIj8fj+eL5eHh4XhUjEaj6agsytyhExJV%0A4pQAoED03qNgaiIRodsHhTYngYh0mNFCjADBuZ7QuE/C6K4PDAN/qV/MP2RkYCBCrwdWoPM54WU+%0AMHSwBdAr8v7iSoCy8+XAB6Zrlb3QaUOwnSWK17zK9i5dPzAhgkNSUFRgGdJxw86akT1ftL/mF43M%0AcL3tvNTuw+yN5P5QD/UXtE6axcJ2fODOVcMeJH3wk36pkqLppq2UAEOi3X9Cu37r5wxoXfrnHzxw%0AW2NsVTwAYNvfPjcplXm2/aGhbDAW4FWVOWPWPA8jzplZmjgG3IgyKqgAtVDdavS8YkD03dAJgGrb%0A2OXabHaH+qRm+eFg8cMA3BgGYqR9nW7ctt9ckxusO5UAQ1ktHaQFqpJrC2sNaJWAbB/1w67U04kD%0A6rayfW8l9DU42Flfdi8e5GaLorCIvKFPC7Zrvpe3iJi6mkwGUVbrb3GekLsOarMkAAVeAhjWj1sf%0Al+yHRS1Jm5LvrEdtTco2E6MdfFoH7kCIGChYbBoRVSTGmFLTKjJ06NF0h6qaV+zAAUBKaZPqoszy%0APFfVOja4acZlMT08qqtKYuNcAKVmUz3bbH7pF3/xoy996f333795+07I87MXp5eXv3n33quvvfba%0AzZs3i6I4Oz8HgIuLC++zrBz1ZWg2bknFiKxsDOu6BoAsyyaTyetfetM0VFVVH3zwQdM0IfexTrPZ%0ACNGF4CKnqqqsRyBWdVZm3gdBQAVRo0kCb435LRuFECgqKoiyJE4Oqdqsri4pCy5zdOfW7fF4HDI3%0AyotO3XvnHMJERI4P5ov15mqxPDs7Wy7XVVVtYlTVMA9lOTo+ufn82ZPnp+eq6j055+7cvkVEUYFj%0ABOtMc4i+9VxEYl1XImwlb7PZQciymyfHRVEczGbz2ST/6KPPHj66WC4369WTpvr19Vpj85Wvf72Y%0AzsblaD6dTiaTxabaVHVd11GYFYCTIHFKxogGSqImrsiCUdvlZCwv1vigkkQ8kUN15MjiyF0dk7nB%0A62rTNE0IAVBjSnWKUbhOcXNRr1ary8XV5eXlYrU8OToMIViFs9XZNVU03HLnnA8GV06IriiKrMi7%0Amm1kgRRZySF5Bl1Xmxibp0+fQkcW/frrr4csi8KMraeDnbPT5RTR1AvQP6/5sWfwsMqeD9wOYwuL%0AsPWBe8acXu2aIdUKQBYgFIeYJLGqpDxk09H4+Pj46ZNTX63rzaoGcoeHx1lWOBeeP332V//K3/wv%0A/8ZfVmp9SMM9sMJZ10LAAyIhOiVlZhAxiCDrf5hMJu+8885sNjs5OfnH/+gf/d7v/u756elP//RP%0Av/XWW2VZjstytVrVm4q6A7vcyJ5QHnIc9MKx/2d/ch9K3KqBFLf1Bx2C2Z692BtG9ltO2vUibmUf%0AAHb9XsiJBVidhYcVlBkURa3nyiMpWCnANnli02oAgkjAKh4p1Y1mwXt/69YdIu999ou/+IsfffSR%0AqhbjSTGerK4uf/6Xfun7H3/03ld/5/333//jf/xfunXrlneERDE1ktp3Uty+Ie4gYTqL+vQDRftU%0A0UrgjLkOABUFAbzT3LmDyRhUQfSrb75pWufBk6dVVUumySS7z50FhDw6dSEEbliiZC6LwrFp6rVb%0A0Go8Lp3j5fLKOQplMfe+LlZPn58vFv/k0aNHX3v33Z/+Y9985d694HBTRyDC0ej1O3dA9PxisTw/%0AzUZTDA4AYsOeQAS9U4s4lmWZZVnIsySsCIbJGWP0ITjnbty6PZlMxpPJs0ePTp89pwWKpMPZPIQQ%0AyIHzIsk8D0YA54NzyqnIJ5CiKDaczAe24M5isVgsFqqa5Xm//NC7sixTSlW1Xi79dDrNQpiNJ7Z7%0Al8vlet12KR8f3ZhMJt779Xrd1LWIePQJAZgTizeSCUekYuZU3TQiqUOgbC0YEUFSR67vf+swAFhE%0ArHDIdmXvAysLGREudKybLEyC2goO6FwpD8qqSVhTDZCbL62qTdOYWWKCGGN0WVaE3AHWdW19L5nz%0A0JqYqAB9M16fZOgLFzs02t5Qs0I0UFEwo1YBesYOASXA9tLbbjEVQdraK7350n22RJj2m9rOE2Yi%0A4oHnY5NYMWdFEGBV7lgrHCIqqWP0XpidiHTJcnTkrZHbZjmQc855pI1CnaKFwhTa5AOa6dndDq55%0ARDiASDEBm1Kj1DWrOVOcYIKXXlYN65XMB+aWqOAltuwf8tjzCroPzryS4V9Vtc0Gg823WdPbH0rv%0AdwGIUfuAyVQgcArqyDcszWqzWm+ulovzy4vZbDYeFZPJ5GA2nc4mRciQCNQ1MYpIIVlw3qNnK9tH%0AJu96+x620ei2i29orAfntsBI0p1mscj+jbAlf+6/GY7kcMCHw2WqZCfc0/+18077E9pxI+zjpP2X%0A/X9bumBt8ybadUAN53244HsvFRUAWyyoPt609zzDPDC1XLS6t6IGtxhk/ndf//qwDL/UQbh5mFEf%0AGjR6LSGwHfnum61j29WDtP/CrQ+s2pM7Uf+Ll/rA21eDFqFJBzF0GwPRHatu+GxmMkLbec3aY/4N%0AvB2L4yeRzBMRudZ6IERFpBLawkjpDgComjhC2ogyIqkCobGuq9F1SXRIHgmJBKBhMTBcIkekBI7I%0ACIDU6levz86wfmFoFCEi4E7sALvKuKFxxbvxEUDULnwpXUCQhIi8NSSbmWQYNfYZAGg38IFqNMj7%0As69dCYNdx9pS2lnoFW5HLNSlmLoWXxXr3ybEzAezB0yBADM4RwDkUBi6cnFVAxogtZwnDPLA/arg%0AAfR0v1oAQBV6RnTmBACeLLRq72VBMeHYIGLjYpGV4GiUF865kGUxZjHVzKwIRL4NqA664gkgOJdE%0AjCWnKLM8LxKnJrE6yosCi0Jio8KefOH9Buvf/853799/8Nprr7359lvvfu1rqvDk0aMXL87u3r17%0AcHQ4m07Xq0qSnp+endx05gPXTdP6wCIMCqA9FoytT2tmzN97ZzQaFUWBqL/5m795+uKMmTMfjo+P%0AicaTfOy9X60WLKFZVJeXm6Io8rIQFARVUBJNCN5ELBHHlDiKJGaOsTGTZlKOArkAnmNarVbjMs9c%0A7r2bTadtRZutNPKIOJ/P5RYs1qtnz549e/r89PT06uJsvbyazWaT0fjWrTunz56en11+oj+wso2b%0AN2+UZZmcV47MURJnRcnMzWLBzMyNzfKVgmXImXlU5D640aiYz+c3jk8ePn12dnl5enm1OD39x7/+%0ADwjw3fffP5pMDuezO7duni+WF8vN5XJ5dXW1qjZVHWNkFQRHve5OSVQtROtF2tiiatvQaLBOCtCk%0A5BAdcms8IJIKOacAkKORLmqKiCiiRpfovY+cqsT16enF1dXz0xcnJycnR4fee0t7lnnhvQdCdJSE%0AHXgfQlGW5WiUF6OiaNsGN3VdN6lqqtVqvao2MbIosgqovnjx4uNPPsnz3Hv/2qtvZCFruEnI2sXX%0Ahr6YbXGHxJCumxN/yOOl5/MW53RXbggSemm70swH5qEziK0hpW05m5ASoA8oqoixSpI4c9l0Osf/%0A8K/918+fnSeGcjyZTudVVT18+PDFs+cxxr/+X/wlHTStadfvZMNnmY+kVuORRMQwqe0JxuNxlmXL%0A5fL3fu/3fu3v//379++Px+NvfOMbP/ZjP3ZycpLn+WaziXWz1ffd0w/zLSIG/LUTHRzaKNhFAXtH%0AehjHVdwmXnqJpoOccP922OktgBabp1eH2qEOamJmRhOabcXfFll0GHMdYlp2wr2tOmZmIGRm9G0j%0A4unp6aeffvorv/Ir3/3udw0vejweV6vlZrOJTX3r1q0f+9q7f/bP/tmvf/292WxGoDFGThEArAR1%0AaK3w0MIY1ELr4ICBWLenMnXOrJFTU0tTx6vl6nyxfnFx8Z3vff+j+w8+f/akbhIEn43GWV46n4lp%0AZEBJGmOUuI00hyKU41HIMiVt4mazWpCQAxznBXDaXC2r1aWkdHR88JM/+ZM/8RM/MZvPi1HpQr7Y%0A1A+ePbv/6PH5xeJqvXL5SB0CQGTOgyMi3xVCFkVheVprxKrrOnUdqqPRaDKZaIqLi8vHn3/++MHD%0AgDAK+eF0ZpKdiEBZE6dYx/WGU+MBUWVaFpDaTpvgPIpeXlycnp6uVivv/eHhofN+tVpdXl5WVWXR%0ARFV1zhXFqCgKEanqerlZV0292WwMInI6nR4f3VDVqqpWq1VjWH9Kpn0VMS+CDwHI0ES0ruu6afrF%0AOXSZWnYKcP2aTyn1+ViLNGMX6Wgj3IRAaCYVM5MoIgYwBqAOUM2RFbRbN1rw237g2OJvt0ib5mAT%0AEXMyHxgAMuf7zbWzwHifqM1MB1TcW4cDGdpWe7Z7xzr5r10ZOhT+4W/7z8b11Y8eAOgu48XeTUPu%0AvfdFlpuB1T8JtahUYD5wf37bB2iGmvfOuaZpVquVNfkj6d5o8MCeHs7p8ILD0hVpzTlExJY9oo8p%0ADBCM+i2cdBvRux4E/Gc9hnISdo2/4aF9Ym3Xkt77YKPZtQTbRdi1NZZi8Q3RlGdZWZbjMp9Ox0eH%0A88PDw/GoLLMAosjJEWXOB2fgNMqgiDD0gVut1NVCD98dEcMwNCD7a6N92h51aaCD+pnqtSnsaujh%0AmXvjBoO+970/bXNie98P++qHeP7mMw+uvRdG6dcGDNbJ9Um53g/cMma/nDEXhlpl+IJ7r9kf/Zj3%0APvDwV9eX0N4191baTnJ3kDk0ybCtdka0vO7wF9f7gYeiRoVeukEM2bhv99UOWME+pNSSZ/aHMQWY%0A+LWSrtaLECailhNVSRU5ScPSNGmxrlerzXJTLdfNarNuEgtSDSBWBYR9byqjAqD4Ldhpau8O6px3%0AzjkKItJlMXfW5PVp6syPXasJtvULQ4lkAqedRNzuo/5SvSwdbqJ2MAm1K/psf3gtV6H08pUAnfdl%0AEVgz/5hbdg3ojCsYRCX68kN7JIcEhAJKRPbg1lVLbeXX1t6zXHTk1DSNCXPqWn+362GA59K/NQB4%0AauWJiIiwqvrW7ByqGOmhwqfjWZ7nZZabXo4xxlT3OVgydhbXSglV5aa9bxIRY1QqAhE5AEINnmbj%0AUUaoIsG5QE4JLy4uzi7OiejV11/7U3/6T9+8eSsJr6smz/PpfDafzwn9aDTK8/zg6LAoRgwaU0od%0AcXRScyGKfpb7ZqiU0uXZxccffvR73/7dX/7lX/7kox/EGKfjye3bt40JVYCbpllXm6urq+V6DU5D%0ACOhcRs66fwOQUwHV1NSSGo6NqKEo4SgvDHF6OhvfuHFjXBZlWU5nk6Iosizz5JIwxySgoDZWVj3u%0AEuvV1dWz0xfPnz8/Oz1PwqNRWRaFSLo8O99Uq9lk/OZbb9y+eevurdvBU0oJWFhirKuq3iyvLq+u%0ArppNJSLeZ+PxZDKezWazrBwBIvkghFFksVw+Pb04W1yenl/df/jo9OyimMzf/+Y33/na18ezuS9K%0AVlhWVSV4cXl1dnF+cbVcr6tVU4GSkaSoqnWJqyrSnmSWfte0TDQqqmpdwV0H/NZ6F6tXVehNO58H%0AREzCMcbU1CIyGY3m8/l8OvHeI7o8z48Pj2azWeYyM95CCEWRmUOLiCwxMhtxyeXl5Wq1qtbLqqo4%0ARWDh1CBi6bNXXnnlvXff/epXv/rK3VfJuzrVrC0T1XC/DGWLwEvAev/IRyurZV8W9f/s9iZ1/cDe%0AxGZ3pvS2LgAABuc8iQrD6fOzhw+ePHz0wnuCql6niADeUV4Uxe1bd0HpxbPnf+Xf/Zt//W/8JSBy%0AHVyqtjU/0TlndUYOEGxMzZJLyjGGEOrNBkTGZfn+j/1YkWW//uu//nu/93t/7+/9vcePH//kT/7k%0AK6+8cnh46L2P9f+fu3+L1WXL0sSgcZkzLv9lrbXve59r5smTl8qqrqrs6q6W2y7TFm6wJfPkdx4Q%0ACCGEQICwBBJIWELIQn5BCAQvFuLFPIDkC8ZIlhB0VbuzqrKysjPLVZVZmXnynLPPvq7bf4uIOccY%0APIwZ8cdae5+s6na3LRM62metf/1//BEz5hxzXL7xfYOTSUwX7dCamefhwQbCzP/DMW83L/j46xNZ%0AQrnl0Ue/5SBORm0K78HF3kbOhvn9lofBHERN1ZVdCLwOcOw1R0RDEtOpZ9gIp8yvTkxaokQkKSc1%0AEL179y4A/It/9+8ulssf/ehHL1++HFJ68ODB8uR0u73+/IunL1+/+vOf/ORf/pf/5X/mb/+tDz/8%0AcNnUQCg5GSCaY6HLiiI4KkNMAhrTdHzTo0VkMmUmBhwgAwSIyYTXy4WImJz8ykcfqQioPX31okt5%0A2O8AoCGqq0ZVJQNHJKoFk2Zzo6lJTZRdOdYYgTMkgNDndNIuF3UDd+5cvHp+9frq//Uf/D9//Kd/%0A9p2/8Z2vfe3rjx4/Pmmad+/d2V1vNpsNG+yvL0KzNEZE3HfSVCFn8Bg45yGlvmkWYRTW6ofBAS1d%0AGnLO9+7de/zu8uTk5PTk5JOf/HTfHbquO1ut18uVQ3ljCK6f1G22h/0WRa92+9PlIosOOfuGulqv%0AD1232VxvNntVefTo0enpqbtEh8PBOeFU1WznZSVTZUBXdUPElFJ3GK6urk7vnMW6alXNrD8MAiWf%0AoqpDnxExVhUwIapVlbmWvZXc8NF1UBQTAPEY2NEpiOh6ld6b4E/W93KvA6sCUKGVEjRSHTBFC76g%0AfXozsrGpqpoOqWPHuBP5LujndDs+IU6ZOToZnqap/IiI3lIGAEgFQkwF41zS+YAw0azAzG4W/8zM%0Ai4fijKUIoGqz4MRGRIaNzWpzU2tmAkim6rnAWTLIRjj0ZCjcbgxdstrMTExjjDziIY0wkHdEo6Ki%0A+oNGRGQKU9MEmAXmpml0ryICUhqRp543QpxiYNUbIFg4OnM4QfICgnc4oLv77OqaY+JvJGUwKmRm%0AhEcfVGfIPZzF2H/145a5+7KDp3j2xmZUkhc26u4IFC/bqzkMgBAU1FykB10BOPQpDTlt93y13Zxf%0AXZ6dv757dme9Wi6bOhDXTJlzJI4cqhCY0Qg1i7GZHSH3IgJv48RKItPs9H1UVRkQiPwZISIqOjOQ%0AFR/3WBDzNTU/53xG4QxSdDuvAUZIZspwjJ/NEZwzVo/pSc33uyPRMRoQmo5rAQBmUIJpCnlDWTnn%0AG1pK5XXCwoMFpRLq75yzKE9vRkQAm/cD39pBfskxz0zN1/itD771PNMoTY6VQqkD45hE01KxnR6B%0AgfGN+vG8QViO/cDlK0hBb2fBfFhMjaAkEG0sS4oIYwASIy/DukOljBQ5CGXNwkgqqiAxRgqVc+MF%0Acug6EmNQ0ECrtvRkqapIrXoYcq6ANJAAoyevQQEDoJamL1FEZGRjFREyAJGkChGYIoCKgNnYiQBk%0AI8+zI+rf6vaUWwYhPHKD4ZhSnCZ8cX68P3liTRttuUExv4hoWpod0OkncGzeAbMj2fmIWAbSMb/j%0A1zMvV/i3yJjLdnaMPNIlTJOEiJgxxkqEh6EQlSXNTsaFXEJLL0cTEQMhzpAyBkDYNI0LWaWcp92I%0Axlo0zvrqfSspN1vSZcdWF2eQISIENEM0Yw5NU3nf8ma3zWpDlspzdgCBq/EeVRXQ4T5TE3mNICDZ%0AKg5G1g1d3/dFbViV0Pb7/d3Tk1VTZy/EAT569OjOnTufPf38x3/258+fvfgv/1f+7re+9a17d073%0A3fDs6RcvX7y+f//+4XC4c+cOnMPqJDfNIoyqisAUxn3No0wc90oiapqmfffJarU8u3t2cufs3/93%0A/t0f/cMfnl++3u/39+/fd+Loqqnv3bl7errebDYX11eHvktdN1Sh4Rgc0WWCWVUUsqlCzmKSBQDV%0AFm1bRT5dnyzbxd27dwnNxDTLoH0m8IgDVHOZIAMCA2GM8ezspG3rs/Xq5dnJs2cvNpvN0PeLxeLk%0AzlnYhP1++9Of/DQPSYb0/gfvVrHOOEQln1GRQ0C6tMu+773+ZSAppRCGECrpkzEaWFPX7zy+f3p6%0A+vBh9/DBg5/8/JMvnr344z/8w83l1Uff+ObZ/QftySoa9qk3lSrEOsae+wq502SDmRkFNiSiUEpf%0AYAiTA0DjMlIFRFMDJAQxUM1ZvddnbIPJMm1zVYjGQUwJyQgWVWVtOwzD0PW7Q5/Sq25/WJ+u2rZl%0A5m7o7zCvz9Z13TZNY1kQUVGzqakNQ9rvt7vD/urqymPgoes1D0RUV7GqGjQYVJ8+fYbICEwY3nnn%0AnYqrQYZMZdlOLE7FPylW4ojaedPI/6XHjXV3BI/A/MXpbTqiumisA+ecwZCZRwJRH20xT0NAVkVD%0AQoCTs9Pz11c5HYJmCUhPXzxrm4Nkw7t3qqp69OhRiPT65av/8f/gf/tv/Jv/XS2Js2MQNRVOnRqB%0AqHD8GPlEzwDg1bO6rn/t2796cnLSVPX3f/DHf/LDH11dXf3mb/7mhx9++OTJk2bRhiE4z6qYIqKK%0AkVGwAtkfY3pSOMaZQEAUQlWwoDYlON1I8VwnXRCDToUL/88MzMtUCshA4JaNZjVknik6uOeb+gGI%0APHDwMKACNDOa2WhEjKDZp3I+0vCoqmURMERTERAIIYiqpIyI987uqOrv/M7vLBaLH/3oR5999tmL%0AFy/eeeedBw8fN03zxRdP//wnP37+bz3/7PNf/J2/83d+/Ve/fe/ePSHuh26caOTLDJ1kePKNZv3A%0Ac09u7n8IIBtwwBpjhmwWrDYzPl0tTVTk9Fe+9jVUI7Rn5+ddFuh7q2tmbNtlzrnvsoCEEASFdcwd%0A9lmqXLeN0UoVdvsrDGxEu6FrQ0UIjx6/8/rVi263+9M//dNnz579+ne++M53vvPR1752slh8/OF7%0Al5vrzWYLqt1206zWEJARuyHXkYeUucQM+5xzXbeIRc+JibJISun6+lpEHj54cPfB/cVi0S4WP/mz%0AP++url6cv+77/mS1rqoqV9zEqqqq+u6dEML28qIbksnmdL3qs5hZU1XEdPfu3Zzz088/u7q6IqJ3%0A33334cOHzPzq1avD4YCBp9xHVTVExEQMKIAe4nb9PoTA15vlesUxuKJS6jMgxrp2+26KOWuMzBzr%0A0fdNrsc9etjFOQYyELVkiiLikbw3C01Og4w89cVLVlVHCxKis8CqDpgqdSZ2ZwkwMiKEbKqiSXum%0AOG2J43pH3xRlpJvGsdo8TfKyAEewXHEmEPhmaQIDSjpyuc1dH0Q2VDMkLAkdxTJx4aYn7UsdUOFN%0AP9uOmmp4s0wx79Gabi0PRyG0GCNb2W8ExXuovcEYEU3MVB3xq6LFqiISYl1V+8PB3UHA4uM5+hSm%0A7oOpEjWalGnQmCckITCYjqzC4+r2EGDWIzoqcE7rer6o51b6l282t475V8zjvelKyvWMvbX4RmBD%0ARQPRXC+3+OYAaJAB3B4xkUPkDIAwAAQDTSkdUt7s++vN4fXF5nS1XK8WZ6cnbRXX7aKpii5rZEbm%0AWLHNcDfl9kXsZqO1X5sA0JQKwQKRD2ZkdFR6P5IYweDfcrM8O7/Z+R48/6L5/CxXG+PExTWdQcAY%0AblBGlVG9GQkgOhWdITvD4rHFQGeKteW0YHgEqdpcqXhaXCOEGOBmDOzxwJuTwUyIiu7DW2fXL5lF%0A8yk03ekb57f5RcJssk3RDo0xMGC5SOeMKkvJ8fmlSaoADv7SGHhs+6V5gnu6hkBsXFwrdyGyZbJC%0AuaxgbCamIEKBY4xiilkosJllFUbgWOVhioENjDlQNLSAiwZUVRRETFWzdjmrpRzrKqMhkBSsNZED%0AiNE8nY3E3n6sqsxhGIYquoejAG5eUE2YRqCvGuCxSjP12U43a2ZZE1OYJt68hGDHGBgN1GH2bz5E%0AxxsT46TShFA41c2MALKpC5cgkCm40hYD64yjZFrIMAPxwejaMnMbo47F+ZyzQ5M8/9s0jVvRqT6v%0AqiZyjIFRWcmYAxYN9oJ2zmKIruvu55QJhzxmJGGMn2G2SL3xD3DC+kyApjKuYoQKzNi27TAMKaWu%0A2w8DDTEGYiql5hCJsio741rOOMMhG2LT1CklAFjyct93h33HnDlgJDbDF68uD8t20db7w6Gpa69F%0Affzxx+fn5xdXl//Bv/fvv/ji2a/9xq8/evL4K+9/8PmzL54/e3Z6drbf7+/duzcMw2I11Is2xMgc%0AkYoGgd9pFvH7t1HvOsZ45/69qqpO16cPHjz4f/y7/94PfvCDq4vL8/PzrutWq1Xf96uT9cnJyXq9%0APjs7u7i4uNxcX2+v+yBAlYCSmolaypIGyAlAC1O32TB0RHeYOXIIjKenZzknTZkJRCRNC7OMMKkl%0AAJS+C1VT1dW9u3fbtj1drZ8+f3b5+nwYOgZcLpdMsN/vf/azn3dd13XdBx98cHZ6mlIKGmKo67pt%0Am0XVLi4uXm8ur5ImROCKiQgD1hzV0NIgqqh2smqW1t47u/Pgwf2f/fyTz7549sVnvzjsd4/efXd9%0A526zXHVpuD7055vukFLfpz4N7n4FC8Hqwo2sLihjnrcjOiZ95nbUCtMnmGZDI+8DQwNCAQtEqtpr%0ADljY0TGw6uBw0bqu667vum7fHRwEUVXVkNP1dsMx9GnY7K6rEEXMpXg8Z9T3/fX2arPZ7A57h1Ki%0AQQALGiQAM1UU05B+8fln00bz5MmTSBEAMsgUJd3yNxCnkJX+MWLguf0vm9dYrIE3sC0A4H6ps+fE%0AyCmBTLKgN7/dzAAFDZAaYMYMDx8/evXqEv8P/+a//YM//pPnL15v98Pp6Z2T09M79+5Wddhur1+/%0Afnl1eXHYbf/X/8Z//2ggqOwQZlb4P6c9b8xATzGw/6ltWzL4/NkX/+D3/v7vf+8PX794uTxZ//qv%0A//oHH3zw/vvvLxYLx8+4FWQucEQnz4wx1lXFzGrY596BK8wcIzex8Q7kCbZkqJ578+tUVVF1jNG4%0AH1CJVd3jccgPOoilhA1kJYkx1bugZPvUVbZUlcY+wBIz5yMjEcfAjIoFDFNVFaKlvvfcsGZxNl0R%0AQTIikiHFpl4sFtvd7unzZ9/7/h9974/+6Cc/+QkRPXz4EAAk5+319dDtQe03fvOv/Vf/xb/727/9%0AN95/9z3JyU3/VIhwvceRogZuPJqRuvmWQ1N+0BLemFnq0jAMKrTv+6vLzfnV9tXl5Q///M8/efbs%0A1cVlZ9auVnG1qhdLpphzlmTDMORDSil5jSXnjEyLk9PletWLbLebIe1VhprDItY1U0DCYeh3h93m%0A6osvnp6enn7tG1//rb/5N37rb/4NivTi9eV3f/APP3/xqk8SqjrWLVVBCxkRhECR2EA0CyLWsYkx%0AurCQ72c+Aaqqunfn7mq16Hb7y1evfvHJJ6+/+KLb7Rnw7unZarVYr1aReNU2FfPV6/Or89fdbk8M%0Ai6YOSIu6qQIFYgZ89fLlJ7/4hYicnZ09fPgwxnh+fv78+XN/jlVVCWBVVe1iRUQ55+1hn2Toh2G/%0A3zdNU9ftYrFYLZabzcZ7FSZgrNtHz2sSASKnnLs0pFR0JsxkcmHLVHRIQXYh50BEoinnPEfbwiww%0AgDGSLK6GqKkCQISjt2Fm7k0eoftUWhPNTBztbwhQSGkIvaX2uPTmfZXTBeNY2zxevM83UXdhx5k6%0Ai2+93gqkmt3jLN5Y8cAUALwT2Nemjopo02Q2dcnLIsE6v54v+xWYgIxHbST/KyOxL2MizU5zYJbV%0AzZoiqJZ6uEgSU594NhaZi3vtrI8IE1KxrNNxnKcdcFqV4+Xd6Fe8ZfTfPI6x3OxTt978y+OWv/S4%0AtfeU67R79yMVAAEAAElEQVTbG9LNg2CG+4WxT9X7JGc84WoI5WmDEEgItKiqOvKdk/W9s9Oz1aqp%0A47pdxBgDcVUFjsThmKCZuvjmc690BSOAGvnmBbenQXFwR20YHW8zzEgTeSZFVu7iDWyzjSlRmHz6%0AcfOa3PrpiSCia3TB2+LJWyvID9GENyOQGzPZlZPm7lSBBsw8ifGvVFi0bsBRvyxMfas+8D/BY7rN%0A6Ve/Yrw5JrNGgjLDFYv1KHP+jWu/iYW+ndlROyLa5utliv2mjdUDJPdnfLvNw9ANg+acVfMw9CmZ%0AiM1aSYlI82AmgSIiOnVlGvRw6Ls+7Q7dbj9sDt3+MAyiBpAALLKSeZZ/MphEVLg8tFB1FopXM+ZI%0A6M0sRYVlHMAbmk+I6JhKDgTjirOZAtA0RMxccfQFJUWitwyX+5HzHNx0chqpE4Z07P1z2Potq+Ub%0AGZUVhUkTjg1ozm49LUZmLv0+WMgXmRlGzLODz0UkxjrG6IwVOolUmQEgEQIhgJbOf2BmDoUV4khz%0AhSF62GkAQ+rmE1JLU9ixsDGnUSSiqfVknEAy+7j53jFhowzEsjCX2/SKDiNxDM6iqlmyg+dDYGY0%0AQGTvfdWRQAtEAbWpopoQWBWoqWPF5SNN05ydnTHz1dXV1dWmaZqPP/74429+46OvfswxXFxtxBQA%0ATu+cnZ2dLU/W9XLFzFWsQxVCiDRqO5V7xKNaSoxccTV0w+Xry1/84he/+7u/+wd/8AcvX77cXF0D%0AgCcRYoyL8cg5f/H86ctXz/b7be4yo5koqRGgpL4KsalCHWNd1ydn60ePHzx8+HC1WpydnDouz8zV%0ApxIBEMGkJ0pERMGdBwHkEJFjVVViutvtLq4uz1+9vri61CweIEjKkXm1Wjx69OiDDz64e/cuIlLJ%0AxCiBbXeb8/Pz7fWVIbz75L3TszuBYqji0Gdk2nW9mvU5JVWuIoeq67rLzfbnn3z6+mrTDzk0Lca6%0Ay3K921/vD1d9Tgaxqg0BAy9OTquq4lAlKRj7qqoiF71DwILLxeLjmUOquAA2p/LAzOwZwIgemnwH%0A37amzaUUAg0Q7eR0dXp6ulqtGNB72fyrU5Jh6Bw2eOz4QFCEtm1jjGQQA9WxqkMIzJZTTgnUHj16%0A9O1vfutb3/rW+++/37ZtUpmiIQcxHJfGeOV2swfzlql/83jTYxmPI7SNxiKH/wYlDhW3GGCUkuUk%0AAL4uUC35X2GElsQYmWqmJic8bA+/+ORpuP/gwcnJyYvnrwPS4XBYtMtufwhxuVwus/Q5dZK7f+1/%0A8r/5X/7r/z2/AbdQ00UHOm7VZjbq2luMcWqx6PeHpmneffzkb//tvx1C+P73v//ixYvvfve7z58/%0A/+zp59/4xjcePHjQNA06SqGumKOo5pRyzoehHyTXoRCXicKu67uuMy29N6rapy6P+uN97p0tCQAQ%0ACysVIkoatZQUS14JyO0ROEhsVshCtamawDNpOFH1ZDCOfowbICIK5PAhqqqqaepQxXEb0KZp6qpC%0AjqYaa451haA5aUopDx0idru9mZ2s103TLJfL9Xq9XC7/5E/+5OnTpy4qyzGsm9PDdveDH/xARPr+%0A8Lf+5m9/5cMPQgjOwuURAh1boHlaSGXmAQMe2R1gto0BgBGLZI+BQx3MbLBhUdd06qe1X/vm180M%0A1V5eXXW7HTNZVVHLDdeZMxENgKqa8iApmeowDC6r2J6sFoulddQfrvfDkFKqQlyGUHGoFo0hvBP4%0A6dOnP/7xjw0BCH/9N3/zdL34jV/55u7Qv7y6lJSB+gqRmBx4yswC5vRRJtoNB8sSQohNbWaLpm3r%0AxrNc19fXiLhYtHcfPqzaZr1ev/zi6e7y+mq7AYCU0unJCRFU65MHjx9VIV6cv+r3h8Ohr6pK8na1%0AWIY2hFi98847RPSLTz+9vr4GgHv37p2cnIjIixcvzCyl5HSIQ39YLNcuHbw97H1gD4cDEQ1DODCv%0AViuvTnvm3vdIEVGxnCRWAcBiCOj2LoOq2gihgZupemICHV/xKTzGwFP/PMz8SwIQd4ENnNrIjQoe%0AMyAGY2XPCMFz/6gIFAAEyWNL4EL36es6hMI6CAZ607L52pnjqHXC6DIBAEoBd6Kp++sef7vPXXgj%0ALE/3IiXGM1AgxqMtInI7DsWBVlUkZLXSGjBfBZOFnaf2SYv6kndnlSYZU8vGzCaGhGQkJhg4AEhS%0ARsORrCWECiUhA1TgyRceMWZuEBAUEHSiaSJgLBBcs7HI41ZnbPotiMg3jrfuHx7MTLjreTjx5g70%0Ajx0Gz2Ok6VQ4xiE3v26KvhSApooxACgYAogBA2tp8EQABlSgYCCkrCpDFtVhyHTo0+XV5s7Zydlq%0AuWrbk+WqqUIVYt16cxOFEV8zeajHXAwUeSJFZ+Qqden5IBRXeCyO0hgnOjnnPLEyj4F11pswLbEJ%0ArOFTS0HRIKXkPvqNZJNZQvuyGHj6ef46U7wVA994jlgooI4qwWVN0dRvZmOELGMMPH8uX+aXmMk/%0A1RjYZrSfOLJSGRYS5+ltx1KC2lQKNlOdMhpwo1PazG7Wge3WXxHs1mDeergTbZKb6JyH6Qo91i3u%0AJnP0CNYDhsCIaAgca9FkpkghVCCJNVrMPKTEgThgFUjrylJKWQNgzkqRjRw5X45sSg5CGZUnBMBU%0ASc1MbOSDCEBeBnBnY/68zAxNvRWZA7lCnh80Mh5P7aBm5jGwS2DY1HFmZKBzXbHp/TAarhg4y5RQ%0AEJvxjY0DS2ZTizgHCmJGZIhoVHqz4ZgzJQi+WRQfJgRwRyuEEEI4HA7OpaSjP0YjfaPfHCKoZmMg%0A8VAWVNXzbl73FhFUnVoPwNB1MaY7oiP66SgaMu0aROQMkaMFcArs0kHtHbwiUmJdjlhXmgev/nne%0AXJkNoaqqgGjMmLOzmYyRs3iG2rcSn2+uL0zA2ZIOKpYlMGWJxN78tVqtTu6cnd27e31x/aMf/ejT%0ATz/9yft//lt/82/de3C/64ZD35+/en04HE52u5O7d2LThtjXde0pBvdgaWo8xONTFpbAYXW6+spX%0AvrJarR48ePDDH/7w5cuXr168PBwOwzAAwNXV1X6/d96TJ4/eWTTtq9fPry7PD9sdITKTicYYnbQs%0Axti2bVPXgdijd0NQ1a7vy0JS5xg7+rSaM7IxMwQkUc1DFjGQtlneu3u2XC5P1yen5+cO6B2GQTnk%0AnHe7w9Onz4Yhv/fe8PDhwxAImVUNkU9Oz2KomPn6+vKL50+B8OzsjC20i7of8mLR7PedI7Ny12Fl%0Aq2Xb1s2dk/XzV68vr7aX210vigID2mboZLPrsuyYm8WKY9im3K5XFCsKbIoJ3EtMTVUTERoBGIAo%0A0hQDA4z9C0fbTnOsBB0V5d1uY0n4v412YbPthj5vt9sYoxPQ9H0PY/UupSQp68iy7pyyTdMQcxUj%0AABhCRkBVjlUASCk9ffq067rtdnt1dfXhhx+2q2WMcaTuE8cHw4wDYoyBb+xlt/yH+XJ783U5ctEV%0AZVAY219GRkPxmiUAOW28p8xUUbLkDM4My4EBvesePEgkSgaBuQ51tV6vw8NH9x8+fvDs2Yvd7oWI%0AXG8ulqtF6nLThmWzHNbrnHrA/L/61//3/9r/7L8JAGrOAVjCRSlieUAuoWvHrloaFS+JaN93bds+%0Afvedf/af/51mufje97732Wef/Sd/9qcXV5dXm823v/3td99/L8bY5aGSxDEys5j0OQ3DkPsBzBCY%0AiAzhMPSb7Xa/38PYYJtz7rrOmxIdedL3fd8fzMyXFrjLW/QYnXTxmEVwvwXd3PDRTTEpudiSmZuZ%0APxi9t0DsOTBmDljouOq6XiwWsakRi3ta1aGtm0CABoGxrusmVhwD8mLoegLqu6SyWS6Xj+4/+ht/%0A/bfatm3b9gc/+MH569fL5RIRUq/1ou129qMf/QjHdOlXPvwg1FXqenKxBEBGUlUDQ2TQ0qk4xcAG%0AYgDH/45kmGgUVDMxSrZQBwFLKdV1dbpe+mD86jc+9tF+vdl011siisRQY+QAIUFVOcDC8+LF0Kcs%0AOVdtUyFbXGwO3WC574Yc47KumliFtm7MHj169OrVq5//9GdVVQHR177+cc387Y8//N4Pu03foahq%0ADlQxUs6StIemNgJGxMCgNljSQVNK9aLVLG1VVxw8Lrq+vjazGLldLN/98IOT09Pzly8uX73eX2+T%0AipnJaoWId05O7z56EEK4vHidur7v9hjj7rD3x91U9aNHjwDg6Rdf7HY7RPTsWs751atXIuIxcEqp%0A7/aL5bqqqtVoyEy1OxwCcxViJl6tVjlfpiQAgohe0cqYRVSShOD9iRRDMLPeEpgRBrE8ty/MzOSI%0A5imqpKNDoxpihDFgPu7oAAogBCbFPZFxaYyh8dEGISICGyiSgY0xMJopKCoZiR6r04qGagR4S+vC%0AZt1l0yvTi1RFyA5aAzQ1AEQFIDSwEgMTaEDMampjB6DztqrAlBfwKsHUl0tEYwxsasRjDXl+VTbW%0AWHCsQgAAI5totoQGHgOrjblnJY+BVRUDI4Jlce07KLWaGjGboYaiqXgzBmbzpl0Zod3qwiGIN5JW%0At8i99FYM/GVRSnlkN3MQt4KrW8Hw9HTeesIvO978yJfEwHMwggIcL4xK3dGy77CAPG3cAAqsLICM%0AilmzDCkgDMPQ9/1utztdLna73clyVdd129XLVRtqyl4DQaSJCmuyaYhopmPKfMSy346BS3TqQjRO%0Ai4/oAHceH5bNlFpmj/UGmRbOCCmO6RWDJDnQkZZj+mxCY2YE4DcyEvYlMbBanr84DzDsbTEwAM3o%0ArG7iweBGDIxHQMabF/NPPQaefkDvxB5/8BhYv+T9eiufc1Me2G7GwLdWhzks422aT25IcWxMgJFV%0AYRg6EQNVUEUz8jK1KgFM9PugRkzu5TM3osk7kqiGiipFqCR3aXBImUGqAgNhyhqNREyRBIGoQOXH%0AMXGQAhKSMSJmRW+yTQjR93WffqMpU8euTy+CChKpp/PwaGem+ezQFREZAAJEIgKboGQA4KlRneP5%0AfRrrrEOHCaW0epiZTBNPZ9wHZm7kgYyIQNUTFwyjbJWNqVLIhKRFxrcEuhpC5XJ83nLSdV3OA0DR%0AEQRnhB7x/xQqM4ERPQ5alCOzpMClbgw6KPtSRTPfdopB8MMDbA9Zp/uFWfPhPOrwjjMi8srY1I7k%0AzUoca5NERA5DnUrWy+WSZyqD7qMzs+o+UD0FwIioRKgCqJiDQhaxxFApDpYZGIacUrq4uFg2y5OT%0AE2Z+/fr1j370oy+++OJb3/61r33946qqsuTt9WYYhv1+f3r3TmjaWBViJDeePMJYprkxBfkMyBXf%0AuX/nt/+Z316frf/iz3/84sG9Tz755MWLFykNLnWx2WxevXrVtu1qtbp758GyXWyvL/f7LQJEIEmZ%0ADRZ1U1chhkDAmi13g2ajGhERTFPOmrKZcUBDRndrXYwmu5hD9DpgMNWch25XtW1Th8AnTR3Xq8Xp%0Ayer8/HwiqNOUX716kfquP+wfv/OkbdsqViIJMi7XKx/5y8vL58+f55xPT0+rehFCyH1mRsoGACZ6%0A2O9SGkJdxUBPHj5YLBan+367O+z64WS1vn/n7qvLqxeXl+fbfU4dQm1g+XBYECEhMCXRnJLkwTQv%0AmpZDMBuzq+zeEaMVn6V0QQEAKFmJgY3QDJDQW11GUzaufkJVBRFE9EdpZn3Kw+Xg6aG+S4dDYV9D%0ARFAzHElliRTQDPebfVVVFmNgFjMUAZdujVXDnEO+uLj40Z/+J5vN5urq6qtf/eryZB1CQKaR8TFM%0Ac0YKv7oB3ACA+QI/JlnGY+o4uPX65MPACIMeTSK6xhaMarCI3mlnQA61QJluFtEMkcTXUc46DEMV%0AAyEQ0WK9Cu1qeXKyChWnPAz9wcxe0bNH7zxBqhChqeq2bU16RPg//u/+7f/Gf/tfnS6uONZU0KdT%0AoMgjDc9kNdxedF3Xtu3jx4//uX/un7t7/94f/uEf/uxnP3v67Nl+6HeH/fV+++TJk6ppzMzZKQVs%0AGIbDoe/7/vriUlLOWcWVM1W6oR+GYbO5mvgAVdUzAp4NHYZBNNmMTRePNRbX6mAs+Rjn+UJktzVH%0A0YI+Fam06b58V3AzUZDSY69yCMEnqG+fI5+hgioiRg51FeoQm8Bt2949Oz05OamrqqoqMkK0bui7%0AoY8x1nX7K7/yKyGEqqr++I//+Pz166ZpAtHQZ2ZOKf3whz9c1M1qsWya5p0nj7mKMiQQyTC6Zb7/%0AlxUF7ggyohiRiRcBnJFFzDy08NhLRDwGrqoAAAlS09SnVhBB3/7611SSiJxvr/eX1wRYL9dYBbLA%0AqFVVNW1O/SDjU+9VASDnTDGoWlUvJXcm6ZCSiKYo0VleOJyc3km5f/Xq9aeffIJMq9OT3fX1/ZN2%0AeDVkzGxVoBIXiWnqegxMBJGRiBjI1Exsv9nGGPv9gScyD4SU0nq9jpGN+ezBvQcPHvT73eWr1xcv%0AXh32+0PX+fy5c3LanqzMbLu5CiH03d5C6IZeVfu+r0I8OTkZhuH5ixdexV2tVt6AcXFx4Ynkumav%0AA1d1S0QVhx44EGfmzWbjUyKEsFgshmHo++RTsa7riNFscEXtMFJdEyIDZhEDIGbVDLMKHo5kdzZy%0AFBMGHrvXckph1I2YfJQyMRQymYgCQPDOdzUxndx6I8Qxt03ABgqoCMxmSiUGNjRUVAMcoWCKRmao%0A4Hwec3s3N2eTl1bWSBUhZUSVPHWamRmiiY74RqKA3tM7sgN5c4ErAPmZp2hzullDU/Fg+oYs9nTo%0ArJxuU3uwkZE4MX2YEfsxs8fAaAgIAUMGMOe/GXmni+SjmZnlfLT1JeAxAEQjBDUooL8So429GDof%0AonHcbA5s/0tDVnyjDn9rL7l1qn8aMfAvPzx7csy3GAiUeNTrTlp6agCIQGOGrIaa8nC52e4Oi+p6%0A0dbrZtE29WKxXK3a1boJgeu6trquR3EpnWkUed6nWAMAVFePG2MDv6pJskjBO5UJUUeK/CmanQw7%0AzySsJvd38oxh1lHpH8wqYfYIplOVGULOB3Z7VP2H+XUSBrU8ffb2296IgSf/YDYSYCMX1zwGnvqB%0A/3OJgec3Ms4nAHibItMcxOFseWBg40z+K8TA83Em9BT3zQsYx3yC0pgVOFtKB/91oh0BnwMuYHOE%0ARZSvCFyJjgKVFS/igjgooZOxDJKHbiAKIVISYwvO/WelrosyVYYAAMrFayGOLQ0yE2XY5I+ZmUjy%0AGBhmaReA0h13I2YDQMS6rr2OZ2ZqMqrlqY1AaAAPwUvehGbUfRP9BCIyeXetf2OZezTD2gCAjeBz%0AMkICUQDMk7qBzQ5URFIRmFgemYcYa/eLmLmKcX84mNdambUozU7dGZ7uKsVhEfEELQOYlUWtqqhm%0AhB6Na1anlZk8W4cHVlUlo9Kvziwy8ZFPu9ygkYEAIRdxeEfKa8656P0iEAXnB8ax2Xi9Xjv7cVVV%0AXlP1b0nWqVaT54mIRkSmoQmS2I2NMDFiTqraqar3Htf7OsZ49+5dp0T5e/+f//cPf/jDb37zm4/f%0AeVK1jYlKyqkfFqfratHuY6hiEyIhsE8LnKVIcOY/m1nFkZm//vWvN01z7/Onjx49+tnPfvbZZ5+9%0AevUqVAEG7fvu6upKJC2X67ri9erkZL1kZjKArJISK5yerNarJRFUHIZh2F9vmKCu64K/nuFpmdlB%0AnIbJiqzrMGLEgAkDowyDMCFijOHs7HS5XJydne52e4+Bh2EYDl3f91988YWIPHn3HVgum7o2k5xz%0ArJs7Z3ddrWa73apq2/SxbjwGVhVLGUTNdNA+p4REiLSoeL24259K771qGATp6nrzxfn5L549u+66%0Arh+0P2jgJkYDIKLBIEne7/cismwX3mnlfV6jrUMyM0AC8xwYuFKp0ZjwAlNjolvM/WYGUKB20/rx%0ABycKw34/LXyaWgxiJABfFx6k+F+7w2BAVRUIManyMKQQauGqqoiUq3h1dfXjvt/tdtvt9qtf/erq%0A9KSqKuSCHcDSfE+zmoez6B0xzHNLNd8Qb1mJ6eepj8BF4GCqTapiSRRMmBcGAybAoGaoYt4YjMAc%0AWHVABOaKqCxJZOVAVRXCycnJg8dPnjx58sXT51fXLx22DgD3H92v6jBhNVWGgPHf+b/+R/+1f/W/%0ABACiRzFBv8TCrxsnTEUANOIoeZgKwt6lfXb3zne+851msVienqw/OfvxX/zkxz/76dVu+9WvfvX+%0Awwf7vksp9WkYhmFIaXvY73YHn8SSsjN9mZmCiZmOmImpY6RetHVdAyIvGtQKADiG6THDSJo1xsAI%0AhGTuNtn0YNyZzjnXVexzMsQMoGTOfgAA2SSEkM3AU325hx7YaSRzyWfo2EmSczZRk4wGznUeEeq6%0Avnt2587p6cOHD8/Ozk5Wp6frVYwxyVDVoW2W3/zGr4RYhxD+6I/+6OWLF3Ws2roCoMj5cDh897vf%0A9daLpmnu37vbqTKApjRIcsPtyVUz9MI3GZhrcSIHNUULagrGKobACobASoiWVTmQZK3riIgDDE3T%0A3Dkt4/yrX/+GmcEzuNhe766uEZFywzEghMCwaFpbq6oeDgcAQDNJWYYeEQG8mSjEENSymiYzNERG%0AQTKEEGtRTUNOfeoO/ZDy9fV1Omw1VMknWI2RA7rcnxkqiplhNiJGAgYUHIbBG0cQ2OM6z+Cu12uO%0A1Pd50dT3njx55713d1fXzz97+vyLZ8N+9/J8fzgc7p6eNW290PXOrmtY5NRnRB36AXDgoQpxtVp1%0AXffi5curqysRadu2ruumaa6vr1NKiNi2LCKmuapq56kahsGlyDZX14F4vT4NzIu2TcOQh+RErJ42%0AGnk+0sSH4dtOFkFVYPKKKwCoSDbDGEMIyGhaXAoncC4ylTnPY+CynSAKESkJq2ZRgIAEBGS+W4NN%0AVDojwKsQyIIiEIMpOc0xGhkDmRGCulSSqhIgGSAfAwY9QmKOnZM24nAAIFRRU4YjybyH+TRlQRHB%0AbFYXJWREMzIQM1Dfnzy9B+glcUIEQC9jCBorOTfX3OYCgImaubgUmplmMVRlItUkClFDCIRoqmZg%0AZACMjC6qHmNIYJqcgEGJCJkCRgWTscPOHNNPfgYDc9ouBRCPgUFBCfHYngn2xkVO5Bm3Ap43tsDZ%0Ar29wGuHNuuibZ/hHOr4sBra35Bn8629cnqJ4ElFtVCsFBAABQCHzljkCMiQCgwiWXR43dX039Jv9%0A4SpuF1Xd1tVqdbJat4tFVTdx2S5Wq5WrbiJiFuGRW5UA5Agzc8JAm2hswJPUUjSDFQ2tYBkQimLu%0AHCww5XOn+Tz5FnDEcN7APANAVmG8ERX7ScoyuaV5NovKpjOPc4NtbBOdXj/+DAXMPUu+z2PX6VRi%0AYDTdO8zrxv/5xMBT8KMjtq/YutmkLRc2XqrA8aJtYvh6Y314m6V/BdlRi8EPQlMtgCgfSYTjr4EY%0A2EyUAKsQJeRDOoAKmvq/BGPPF2IYR9cnkT9O5ErVW9wNCRbLlgJTYIzBEBU2+y4BciAUE4aARhkc%0A5q1sIIXwCwBA1QxQnOJZHRaok//nxgaAHRguIwP5dNyyLbdyNCGEokIHhqhMgTngKLsC052hd38B%0AIJKLAIvOY+DANEKhZzkaIxfIBICR4xpVAc2IQI0MxaOvKY9ZNg71sMAmqsW+76uxaNk0FTPu93sZ%0A+hQ4UhTIDKimhATokgCF5piLNhUCUfC1nAQJpLRNIjN68ZZjmEZmCv9uNRtPuVcD8SIHjpLpEzM/%0AQ2m1c09yqr/VkRFZVXzqbLd7VT05OWnb1kO+vu+9Jo+IXqHQkdiSx6RQaINmKakYAlPJQ+4Ow+Fw%0AqKqqqgZXKKyqarlcAtCnn3zy2S9+8f6HH37zV7718Mnj5XIpkkSkPnTNajmEQ4y117BuzZkxW33k%0A+/W+4YePH9Vtc3Zx9/6jhw8/efyLX/zi/Py1mVkWVd3vD9vtJmV5dX5eET64d/ro4UMC1D5JSmiw%0AWCzO1idE3qiiw65HtRACgokqoRGwp+T8ubOxpN7BDlbqMRChVs4xxqzZZ1UgbJbtyWqRz07SIB4D%0A932/3+222+3l1QWgPXj4KC+Xy0VLocp5UOKmXVR1U/Qdc0qSnYdIk5pJTr2r9hkTGRkCach2iBi4%0ACloxIHPdPHn08IPuva9++P7PPv/05cXl85evh8MmsFWLJWE0BFUYJO9TlpSbRR1jhJuKGIbIpV2q%0AYNnMm4OKuosJgKgw3Nh9EdHAVIQIwZ0ZREdhGSLGihHZLNYNzfiMzKyOFSI6fPUolK2y3e6rqgqM%0AYmYpKauZ1XW9rOu6rvv94dXFefO0WSwWbdtiXU9SAgAqYvMsW7HTAHazCDF/wxizT8R7o6c3M004%0A5p2JjvkRhwC6Rzn1IXtXilkWwTQUmbSaq6pqRBJASWuquCerscLw7ItXn/7ii/PXlyIaY11VVYjE%0AAVPuDXLXb/fby77bVQHqarVeNkVIUNTb5ARKCVGLuSzXx8y+xWIowiHuY/sPHGPdNlVTI9OQc2TK%0AaJe7zeHpkFX2h8Nmv+u6Lkkeck5JUkrDoTMrNY5Czc+ExKDIGGLFns+o26YKUcEAiuofBuYQgIkA%0ABRxYYahYRFmw7HoubFPuzuckExgEjDq1m/NRAa+4L6LEXlX1ZDTqmINEVUugaIAMgbQTLHNBs9jQ%0A7fOF7g77bdff2+2f3M8hxiWhmSkBa4GOe+LQbahVTqqRU0qRkZnruvYujpRSHhkyjt7VuP8Ur0gB%0AECfGFC17dxFPcH0aBU9D30Dtm1kedclwxDnghJVVAy2KyzT6lUTkWNy2beu2gRBRJWtCRJEcA7f1%0AcrVoKqJuu5chCcdFUz157/0PP/rq43eedDk9f/1ye9gnyQYUjMSURICQkZDJUEMIqtnU+z8NEZ2P%0AXKfmATUzFRRFGIYhAIuIQFXX9aqpCXBzdY3PLcuQ9l1EGtqBrdCN+DLOOaNkRgoUiGhQTaPEn1uN%0ACRxVtv8QqqZp29aAYFR5dbyTPyan6SrqcCNvyhzCYCMid8rsOG6MvIQ4uYmjpUA8gsTMl+X4M96k%0A3pkMyvwQ1/4ajVH5rBspuH0gMphHpMdTIc7O6S77TS7co31/A+IyXdjk+kxnhreUDqw8U5rvzSMp%0A3Zh3vPUtOJ5w7tPMf5hfAwBM0r3zcXvrlauqqihawEBEMAZIU5Vgfv3Tv74c/UeAyX2G6f1vHvPw%0AdX7Bbx7TOX/JMf/4dM5/1GNuGWbneVvk9FZZnvHbb12SgSkoeJ29QMDVpa0MlIgUQBT6LASZiGIa%0AeO9Jtp4AY4zu9vmMTkMmHjlC5pdavmuGsJoFnGPl3eaPY172mf862bp5KXi2Go7PfT7/53+99VjH%0Avx6H6M0HZLMQ7s2ZeXzbbP6+9Q1fdtxaEf/5Hn4xt6LWMmKzYPfLJtnxEb9xTri5KucPxSYgrgNq%0Acu773mX2nF1iUqA9Ajc8k35c8oiIBKhe5EffC0wt56xDVlHIamJOxG9qaDBV4N544uP1TIe3AxZ0%0A9OyCJ+/rlzy7+aybn3+CTc0PmnXCwzjhbw0j3OyKHyvnOO1EOjanvOW+rFArO258qh1NY2sFsley%0ATn5JdV2XspXBgJRUKQNU0SsQvqLlWBqZz4HjIr01T0aXbWJhOAph0iRRdrMJwt/mu/m0Eif/EGdQ%0AzykNDWNr6/wBeaFyehFHYppxcI/2QUfIlf/fk0UiRfdAzXJCJhMWRULEruuGYUhJHDm4ubraXm/u%0A3r1Li2XJQWrOMhCGQEmwIOe9mjfd47SJ+68yZC/CN01jZ6cAcP/+/ZTSer0ahgFEY4yqutvtLi8u%0Avvj8s+76Iq1bRmpiBRSwaRBg1TYxUAgUkBSVDExl6HPOA85wvCLJZ9Y84XjMjwBwMZiOuZ14tsfn%0ARabipGXqkbBzVYbAMZSqqYigWQjeSYMOxHPiKBUoDHOE7jmrlzTJSJVYAYgQjYBAUXJEWFTh3ccP%0AgXG7vZbtXlPKh54qICSTAjfw4rOZ8th/fpxaN0BCc3N0tOZ5jDDnujwAkLM3XvHsUyUhCwAhhKZp%0AvK1j6tLCMQD2wokbNwUJITjGMBISEY/N4e6pAkDTNOv1erVaxbpmZnfLAQDg2Mx/nL52BPXMV9yt%0AV6bk12RaS6jIpbDsAfAUemg+ArJoJEY1MxFJSfpu6LoOEQ3U+TInq2KKRIGpSoMd9n1oF7FpKgyh%0AbVsPNUVkt9sxY6gjMVZV1Xe7/tBd6MuI9nv/0Xd/+5//DTNDBVExkUEVjQ5DqutWBpEqSVU5QRwR%0AAVGMhEwpJTA4HA4islyvv/nNb56eni6XS2T+wz/6Xv/ZZ2Latm0/DIPk3WF/vd0Ow4BMMUbkEJZN%0A5EBjsz5xRESPSKdnWaZ+YAIdnBBYJR+GPfSRA8fASJ6ONUJSUATIoKCBCE0LEencBymPygxBwXCy%0Ap0RFcIjJ//EHrWbAxMEF0qmdxxVmljKqgpppliH1w7Dfbl5eXf38s8/X6/U7Dx988MEHD+7dXy7b%0Ak5OTum3f/eD9qm2WJ+vv/+H3Pvn5z3aHw7JtF6t1Sulw6H/v7/3usl0sF4tf/dVfXa9XW9jq1Jpi%0AZV8FAEVCGJuBpw0APPttNvHNOu+FGTmuicAAYh0AoIe+sWZ9UpCov/atb/kKfH19uXl9sTw7CdZQ%0ABAx1rHC5XpU6GFi2JBCJoaoZqKqqcBhSSslUxBSRVycn9+/fP2zu7bfXhSYBeblY31suqrrNCp9+%0A/tmQdej2LXNKQCQUKkaMIapIDJUSmWQDBZc9ACRmFWGwWIVBsuTBMpz3Bw/FN9vdF/zivSfvrO+c%0AflhXdVv9xZ/++eXLF5dXV6r64OwuM1Z1u8/ZMoYQMoCZDlmJhmbR3r9/X0S22+1h6Jvl4uTOme9V%0A2+12t9sZ4WkMqnXb1iHcsTGc7rouJdlu984ITUSmeDgcHBkVQpCx29zMHO5FiJEDAQ45WSkmlqq+%0AmkqWJMmCxRiZSI8ewzGJPvT9lPNzUxJCcE00UDQgszyoOODZu6aZaMr6m1n2Gp1CJDYwAUNCMCQy%0AVVQwUBPzsi8iYhJhy9rnUDU4S+dPptzn3uRA5DGbgN7VYpNchyiOcYmrT1pZtQDu+RICE4EqmB3P%0Az7cJwMwcB6FIM7s8uRq3HBffTkxM1ZJlUIwxAqEZiBiAMjMwmSighYp7y3noPVcSqugbqh+FbqGg%0ATvw/t9GoKq4UbGboirGIpSUR0evwWJBo5Rrxr1DCnf40B0LbzRDrzc9+2dl++eHjdhyxsS3nl35o%0AcqNJ3y5WW3StXF8lg3NjOoAFAdCr5gEgGqbcdVl60UPfNgdq2rjZ7q+ut6enp6vlctx6ADr1vgMa%0AhX8BVBEZUeBI8aCILk00jp67v2PFDFFLjHNEvdqYdsEZ/dXcjbabvFlmJp62hSMA22ZdhTZ2HsKx%0AZdrcYk+ySVZ8cTKdaB08tr8RmvicRkDPTZspzwi3AAAwmJWc6BwCXR4PoOsR3nJl/jMoAk8N23Ar%0ARBlnvmJJTZfr93f6hjarXE8tzWWWzv5I4+qYFgUxSD5+6fQ6jNDBEIKT200vAqqBiFNsjAl/AqQx%0AAFNVfwbBUMyMgxE6M0kWRRPJQwhYR04J+zQYsCEjAIYYgVLRP0ceYd7miUUQn0LqfPjTaGExE1N2%0ADbxLpMyfI0wXZ2gFmNlDPabkCqoZOSATEqJOmvEGdjPvYAbkCCeVPBLDkBEyIhCFsbtPJJtDorwn%0A5Wh4zUAzBR8nvLVqVF0DTj0eUwUAORwOoDnQ6XK5DG29bBeXl5ebzSYPfYwRDQgJmchIAdVrHmOA%0A4VcNiEQhMosIFt+s4JiI0ERsNkOmz05jxUxQ9NSKNfDtWySPb2AClMkgz6h6zWzIWoWZJgLAMOSc%0AN1VVGLCYx3BoUtAUBVED0KmAX5a7S22JAhkyEALRkNMwDKmuT1Yrp+cEkLZuIof9fv/DH/zg6urq%0A3fff+/DDDwFANOUhVcvW6lTHysLYABxDDHWMHAKpltyKjUc/DElzjHF5smqW7emd0/c+eG+73Tr7%0ArGmuqioSq+qzZ89++Mff/+TP/pOf/vjHTx4/PlmumqpetC2KWRYkBgZWEsvQiYKTrveIWDfRtZrL%0A0JUxdNpa4iIcqCn1wQKxp2kUNOTsfo6JigMrFm0dGOs67vf7w+Fwcf4yDSc5paapHBkqAoNkIofL%0AoyKoiGQTE9ceMRN3XNxgmCRTlpyZApBQqCgjmLahWtw5u3/n7MG9O+88vPcXP/35i/PL/bDvDzuM%0ATQiROWQwEYF+SISIQKUVl4MShQDuMHAwzWZOGlJqVce8GGHKzupEAem4nJGkgNqKQfTSF7KLtGmf%0AUj3bpVxAyzIgU8VVrCsgxESeKUDEpiYlDoQJjHKmOiwWCzO7urr66Sc/Xy6XZ2dnH5x+QDGoqu8g%0Anjq5ZUsnUmi4ecw3xxFoUDaxkdEdPFy/5aRN56xjQzTxEIfp23VUBToc+qurq8WyPTk5aZoQQig0%0A3JpT6gGDaAqHwz5WvFqt+iQO7Iyh9qb2KkeuOIa6bdu99F3XvXr9IqD84f9X/9bv/HVlYCTBCWZJ%0AkgaToKqaRURcVsQnFjNZCCklIur7XsxOzk7fffddCswxhir+7n/893/6058+fvKkbVt/m7OciykQ%0AhjowRQBwFe+S2XdCPzCRHEJQyUFJwPRwEDA0GXI2M9eOM7MYY13XVVVRYAYkpkgEAaZmFSJiPIpM%0ATgQtRmiuKWgutz5m6x2xoSoiYN40YyI6pI6ZJ2bpaVNUwlg3DEgIqGaah2HoD13uh4vN9fV28+kX%0ATx8/fvzwwYMHDx68887j1Wr1+L13l6vVnXt3v/+9P/rJn//ZYbevQjy9c/f6/PV2f/jd3/1dp4z+%0A+OOPvf0D7agp5+krMyNi0DyfeTiGIlN8MjvcvovX+kLFALVZt7CFqImpmf3qN79pQGb26vLq+vXF%0A8uzEbEFgzHUIuFwuh5wHyUOfu2EIw1A1TVWFEGOMadf1uR/6friQjWZ5eO/u/YcP8cGDQLBsFw7q%0Avnfv3upkjYjd0P/8F5/lfogxtsu1GGgeACoAqKpKc0YkJCrII6/mixKzQ3EqDoMMSUVUr7u+6hpD%0A2O/3KaUP3n2vrauH77xLMfz0z+L5s2ebqw0i3l2fYqBYNb3uVcGxT4EwA/RpqFeLB/rAzLaH/dXV%0A1b1799Znp77kttutXW885owxNm177949HeFPOef9fh9jrKpqtVoR0cU5eYLWK/lm3TAUFmIZWZT8%0ASU1dCei9wUQ4AgFUtTQXVVXpbUB2QLU/eo+xfcMQkRBCxWGAbIZKgcAZKzWh1DPFlzEGLrMlqURi%0AMlUgREAoMbAxoROukWEIo+enmgfkOPkcU8vc5BDMAwCfh2hCVKjNRt8H6EioMBk+3wJAFDwGNjvW%0ATHw0phosIgKYWpnnNNNQnfwSGxF3MBIZTK84rD2E4CJtE9LPCD1Cr6pKVVPfi6QFrr2Ja7Lm7j1P%0AJZUpUCRycp1jfhddoWfkhZ6Hl9Nn4W2lm/kugrPKxug3f2nt680zvPVPX3bgTKxvfuZbX/clx7wx%0AdXbOcf1OG6caImg2QDRGEgBC83aaimjQrAcTwyz1oU8cYLPZXFxdnqzWy+Wyriqf9sumPqK8imCB%0AOWRKEWDMMTto0r93pFubnhcBWOmGnMmr+oOeOGOmN8/36WmyTcNrZkBEY6JqGjedYSVuDawhMhxD%0AgvmU8K+Z6ttT4sSsLAtFQLVsEohxlkApZzC6FQOXEQDUt02zObnRP40DAd6sFQAU8mezkmib7mIM%0AosBw+h8A3GhptlkM7J+lm63yZkYMKm9ZBV4YcfvsFWBwezgoUgl+ypWjgQaYvIhC2wuIGACzZETy%0AjpjUD25J0jCYidcuRERBwTQAYIjBMEOp5jIW8YYpOLy1YOcPVFUNjtz+oymxSeSmPN85gKtkzUqK%0AUUfaDjZDLnl8BR2bWn3KHhEQbuX814kxwYGi3rI6/lUkg0v4HlNdnqFEkCFTZMFkVsawCC8XBXWa%0AWs/MEED33QBwxcynp6ftadu2bdM0l5eX7uwxc8TIhMxB2SIAACSV+V2Tq5GPgJ1p9R3t/6wKN33E%0A1+nUMzkteWYzA9Ugkkupg24s2OkxlQ3REETGRtBSc/aCFQCEEGLkqT+TmV3QGGa20Z8yIiMaMgMU%0ALJp3XaLB7tCllE7XRZYiA9TMAJAk//QnP7l4/frl8xd/7a/9tZOz09T13WFXL9qhbdq2ddfCGapj%0AU9dVizhJSxR3sWkaL5PmnGOMsalPq3j37t3pXhAUEQPSr/3ar33729/+7t//vX/4+//g2bNnh9X6%0AzulZDOHu6YmlrJoJ2FBzSsPQl3UhwzAM4UBt2y6XS7/+yVuoqgoAiWxC86oqmiGTmRkKQREFqLAa%0AhsICtVgsqqpq27bruv1+n/Ow2WTVpTeTh0CEIefBxvIDIhIpZUopqSIAa87BRWcQxqIRimYGsNQ5%0AaUDf90ZYNc39prnz4ftPHj/87PMvXry8eHF++fLiOnUCyFVdZwMolHkiqsQQOUSKUzkE0fn1RFWd%0AltELPFMS2ev5quo8igzHpW02YiamzUXLOvUjxkjjSeq69gnpdV1/g/uQwzD4hB+AI0InCQbFuna+%0AgGfPnrl3FGP84IMP2FlXwUDNAclz2+g0zgh8ixBr7tTR2Eo2FoRkmkv+iMdU2vG+zCRrsgSji5v9%0Aeye4vs+Qw6Hf7/f7/f709HSxqEIIJZduyZRyzsFM9vstkdV1fXW16S43y6WGSG3bZkvDYUgRmGO7%0AXG8vz6+vr8Eygvz+37Pf/mf/OqIRoxGZFtyLqOmgvSTNptlykEKSHAkRnCzX19jF6/PlevXk0eO/%0A+Vu/5Z737/2D//jF8+cPHj5cLBaDZF5y0zRZxU1zlgEAxMi3Ly6YgRIDq/MZmDmBDiNR4EBMzFxh%0AU1U4shp4DwmFwBwdmDo9D/eA6xABYKQTPPpk6OIojv2eGkJMUQvjH1rJWHi8nVX8DQyIRAyYLTvW%0AJRJzIMRAlQVTYyTA1OftMPzkk5+9fP3q3vPnL1+9+uhrX7l379767tlvfOe3Vqcn7XLxkz/9083V%0AtaotTk53V5ebze73/8F333n8pG3bd955Z71YuqR16Xov7hACkUJQzWClGdJ3ae9OdE44mKabWVHC%0AISDCnIUj1dgoHBqp3fAtmvrjr37oc/f5xcXuepOX0tjKKuPQxCac8R0gvLi42nedgoUqlko+GYNl%0AptRpHvaH7W632z26v39w//7y9PT0zunJ+gwR6xCbpvnKV76y74ftdv/q/PLy8oJiWK5OXA7OFFLX%0Al9lsyGwMjK4fWKFkTZgs5SmSTCpZZDh0Atb3/e6w3+5277/33tlyee/+Q3/05+FZv91f7benixXV%0AMWqThk4NYuCsSioDIuYc2vr09NTMrnfbnPP9+/ertrn74L6AdV3nvNOIiERN0zx48MAn5263syyb%0AyysGDA8e1HV9997Zq5fnPluapqnregq6aNQZm/A8OWdvGGZimLEHIxa3xZI5MAIAzMiN4mQ1EMDb%0AWXUeA2cDClxKP+iUhxwYwIhQVd32uJ3KpuR6mgSIQFjiZCdeAAXXzGXEQlsvCQMTAxJyCKMnoQBA%0AzF4294jd09xiliWbJSIKdUBFGYaUpnIxjK5+WY9MaEAApOY+h05e4DHfNCnOA6IjI8DM1Kso5T9P%0AYwGIqeZUwhsqg+ILOYRA4VhIjzGqjy1hVQXVnFLabq8Xi1Xblgo/ILog4eg+FR9IwAC9TRehUFMc%0AtwF4I9QvL5rf+vH1eUB16+M2RnF/1cO3SYAvI9B66/FmaPeXfmJWBNY3/uRZ7lLz9wP9+UwdwqY+%0API44ZIWs2bquT6mO1aKJCtZvdvtuWO72dV1HDjHyVVW1TbNcLpum8nN6MCymAUkRycAAw9Q6peoV%0A15EwyealYDBQ84YrX4QwJWhs5DybLp5uagjP/Wkb7wsQbCYwI9OZbwJNZSz2jUEAcgFG3HApbBo3%0AKMhJGmPaJJmRGNFuNhVPMbCTnh+bgUs64hhKjfdl/3TrwPYlveRihqBTp+58LeB0eTaREgECqE0x%0AMABM1UvzP40fgAKAMgADVFXxj5upgYVIKSViqOqQJahlAxbFvh/ml4FqSEJAoOpPPVK0sbGOVN1+%0AtnWrWVNKVaCmqVJKjBbIEEkNFcBAIAMhB8DMJewvPKdjEhPRUU6mTod/I7foyRqdZL38dTH1tiYe%0A/UKckLo+Ocdx8JgfAJIIqhZyUEQZZTN8zthIqEYj/t/Hwa1umflYAKpEgBgAsogayM25XeqoMmQM%0AVOrlrsozpiNzzh4zj2Enmcm+G/TVKwB4eP/Bar1oqrBettfX291ul1IyR26P2kgKtojVMOTi/DgN%0AHoEFjlBGdWxBUgBDMjIDBN8Dy8CaASAhSB7K6iYaQasIAGpsFrz2gyMsEZ3UwKcBE404efA9HRFn%0AsGq/kpTSMHBdKwB5cyNRMALMOkV9cLT/SARIgUMRZi0VbrSsdrXb96m0X7mDGmPs+/7Zs2eXl5fn%0A5+d//bd+8/GTJ5Dx1fMX7XLRr9p79+5Vdei6brvtcIfr9Ro4xBgDV4jFoElWFWOG8nQADEDBqoqd%0ADLLikIYhxhgQvvnNrz959PDxg/vf+/u/d/HyxfX2igPWdWxiVVEAU9epS306HPZZxblOTDgP176E%0Aoa5DCE5POKl2jTMkiIgChlHmU0RAxLQU0ycMAjMShRAWdR19az4cdimVlnKOgTiqKpdWfkMiClrx%0AxObLnh8kQLfXUBpKVRXy0LvbZorSG+aImc/aev3xVx/cu//u9ebTp89/+ovP930adgPXjRpg5EBs%0AKlnUWBOmCjlzSXwQuX8zejscBXIINaIn1kFMUspJMiJWVVWFaAAgqgAhBGevMwNnWmF2JwNF1Cz5%0AORWQglYcwiiiIaLqXCUAYKUMGzhLCDXToIbDgIh1E9XaFy+efe+Pv+dr+Stf+UgRJPUKhgZEMkWh%0A42InAJ0r793aK2FswYCZkOHMShyrxPOjvCJHEQ0AxwKQt8T6Mry8vNzvDjnnvl+dnCzGr4Ou68xC%0A+PGP/+If/sMfffbp8+fPXu/3+7aq0dkzJGUdDJImZRSVQbQHTZaT5qQ5jaAgHO0vO3BKgXy/NlEZ%0AtWcViGJhMCOiEr4CquowDD4jzQyPCXQ0NREZ0pAkp5SSFrMi2RiRAJmZKToKGgBSP9AU5TbRlYRi%0AjMw4xb1elA5VJKK6ar1o42YMieJIBz/R/btp86k/YdOn/swpOaGqOrbgOvd6Nk2S+5RSSv7+Pg19%0A3/c5gXvnklNOw9CnlLzXgZAVTYZ0ubk2s6qJj/YPz+7cAQBkaprm5OQk1rVq8VSZebVY3rt37969%0Ae4vFAmfdpHaTV02LGNUNB3q+cdqIN5iyoQZauOimvIui7yV9Gvo+9f2QVIyQYkAKMVYYGJnMZegJ%0AlcYQg48FE1UVTTIkSZlNc8oHsG1drRcLOj09XZ88fvx4dbJcrFcTfaLzIyMikydEAwB4+hYLbaya%0AgZqQ3XDKPTcBs2qY52WT5Nzl7Xa73V43zDUHT4YtmqbP6gQbOel8rHybQgAnvsx2bPKcluU0b31t%0AO4phkDzFkHjz/dNo46yt5ZbjO3l7NNE438z933AEs0xCRDdevxkjlaudROVmNsjGOuet1/2yR41K%0AKFjOWS331vsnbN7cbE138ebdwVS2mtk1uHnMPzIGCc4Q5bd8tBvzIZqOQtd8E0szfen8/PNHeetx%0AvPERmZ4OMzIXFuI57gNKgDlC6WYf91c80DK8/cjgH+WYfxa+pFb8X7zjJmjKkEYVWO8WBjTMBqgq%0AplkBxQAtq3TDkFUZsQqxrhMTjSSIdqzOQWEL8wUosyWgxdoB3IRdTU31OOaecLYG9Qg6eOM+5uXK%0AL6/hl9u8+exuLa7pV8G36CfdOG2ZzLNXzOCN5k+cGMi9V2sKgGfcbDBbpPCPPjn/UQ972zB6r8Mc%0A2//W65xG781RPf4yy0dMcOjpmJ/EDyn0hPnYJjfjbPdTuqjG1K6GiJMNLN+pqFnG3l1GE68WZAUg%0ARkMEDsiAXCQ9ADJkeNvxZUv7rU/nlzyst+4Lb378+OjfmLc0kqHAzX3wbec8XvPsDTolB+eXOjfC%0AAAWE5ZHzaIHdey76l8wcmJumSUlklBdCLPG3n3NCsE+bSwgBb9aE/bPzhfxmqRxmDvq0GZURMPS6%0A3nHHL1cL81NNx+Txz0fGw+Yp8a1jnwVjUd0rgzMbqHHkEQwR0OGRVFQ/RwRpFWKMXGDepFl2u119%0AeXl+fr5er2NVacqH3TYEMtG6qqyuzWxI6XA4cFWbeRkHEV0lC9HjvfHKdbaVk/eb+H5H6FytZ2dn%0Ad+6ewnAIFBdNW4cYmAkBFIeh2+12V1eXfd8D2djVSfXYRzltuyrHSqB7WSU/jigiXjW4OZ1urwgc%0A+6udjWXKleOsUK9HWMdxbpiHvljI2G02ARC9O4YMFI1MMqJpDsNeqrY9XS6qqspJ9/vu9dX2/GqT%0ADnslDFBTCGgQDEENzXkxlQB8BkxYGCo6WBBjDMFxBz4Juykk8afMM2ARjlGlz9wpKPBXfM54eKw3%0AQQrj0qOxoRcn0Na0X0z+6i2DgAWYgG81wvPj1sx/6zFdlY3lyVufuhUAIyKAYwY9NUWOg/R+qBiq%0AqqqYI5FHOnA49FeXF+FXfuWbV5fbF89fcTBmHiT3XQLYhjpUVURCBMwKCNis1v3u+mq7Sbk/HA5D%0At/+df/GfB3BIJBoRGBmSmWUFM8sqlIujH4CDBSMjIlFFABPZ7/e1yP27937lm9/cbDbb7fZ7f/z9%0Azz799OzOnaqq+pxEpISRksU0xliHuFo3RQWWOBzl0SsiAskxBOfmXSwWy+VyuVx6SBNjbOqFx8CT%0AfVksFl4QQEQ0UYQwtUsdHw1NnsGtJMSEkymQUdHjG7yZXqVPg5OlD1n6NOy7LknuBg+Nh/1+v9tv%0ARESzdF2Xh6RtPewP51eX19eXL1++/Na3vvWVr37wzjvvfPWjj0MIdV3/0R9+79Of/ZwAkOPF1eXT%0AT5/+x7/3ew/v31+1i6Zpmqbx5tIpEes1DSZ2FJAnldVM1YgImWjSg0UiQhNQETPKWdCUmV3fj2Pg%0AnOqmunPndN931Z4f3bubc0ami+0upyHWlRkDJIQqRjo7OzMEu7B91yFvDGHZNpG5rRsThbbqDx0R%0A7beHT3f768ury/PzzdV1SumrH32IiCd3zk5X64+/+pW+7//wj79/fb29vnyNiMv1KoSKmQmqnLMZ%0AiSSVrKZAhgbMHAOrCTIOKU3mgIgisQfDSdKr89dd13XvvfPwzr12sXjnw/eZefPyZdp3g0lTN56r%0ASkMnCjEQIrsSvalWTb3QFQbOOe92O5cxuHv3rgvQbTYbz4v3fR1jXK/XbmL2+z2IXl1dqerDhw9j%0AjHfvnb188dqNl8uRm0sgoPkzEgEicgSk5iPbFgE6NS6YAft0xZICpIKMwDA69KpeWYJRco2ZYwiW%0AkpQewmkaAxRdnxvBrf+bLCGyV2GIbEpOO1OMGDKYeg0CmV2mGBFnxVib5WV8k/bE49T5NC0lDynN%0A8sQVbGZQ/B5QNSJGEOaIin6aMXI5RtozG20A6OUZM0E1RmBiT/GYDzeAmYIomZcvyNACYlYxAYZR%0A15fQ+4IACUWBqWpqGExFum6PTHVdN4t6ov7POQOU2ubcLVJVI/JUgVvu+VZAM3wsAAAhFjGf434w%0A9xennebWnqH69nLaW49b0NB/jOPoENyu8f7yQwGOyblZfPYGaw6qgLdPA5GpmuSkxCJ9zrlp6hhI%0AQAVSFAU1s10d43Z/OF2fLJftYrEIIQxJnOhxyKkKERFRhYjc8hOijAXD6UBP5M0Az6NvW+am9/XO%0AHV+fyR5sT9vNfKDm79RxGhQU76ykBqMTbLOQoEwARBrTWPP3l7+OVX0ak5gJLOosYj++mVXVsahT%0AvZQMYMafbPNA6A2F6n+Cx+yqbgaQ/kBEb03RuevmH/WCvX/GgdD+o45NByAFMAngaLgbEQjMcOYw%0A66rwyozzYOFYj50taK8alG5VMAL0Bk0wIEBUS2iqWZrYWIvuVLhhPPQJEAi9su+RM5EBWhwkeSzh%0AC9mpjUXEdROBAMYi8HT9Y+AEZibj6zzCDdRzR4ZmMEfBTOQgAMDMeRxmMxUZu9PdWpY0CoGXGgFg%0AtFezOqqpKhTGGufXzCGQ57SdrAhg+nRxtnxiTQwU84iRiFzkBZGYkSg679Pl5WXf9yer9cnJyXqx%0AbNt22S7aurm4uHAxjuCN5Yg6lmRUNUP2DTrGCIGdu8Hd6wnZO9nYW+HTuAGVe/QgKoycL1VkISCG%0AnLNaJnSBiiA3qXFxHHI20iwq+bhtATCSpNyLSsqjogq5mxoIQME9+zJEBoVeFhSICmEcEHEIFTGS%0AptwN3eFwWNTNarWKFbXLBTO/fPnys89+cX7+6uvf+uZHH320XK1E5Opqc329fffdJ3fu3W3OzoZh%0A6PrecupEYpTAlVlCjCEEB6kRl4whAqjqkCSruBooEfW760AcD4fFYvGdv/nbbdv+2ff/8PnnnyUZ%0ANvvN3bMzIDYTJG/Zw91uJyJ1W7VtyzFYCWCEAg85EQYA9AKP14HdH+ZqbJsCBgLPPqmhZR8IAgD3%0AbHScS6WvLYQsg1pOyXLOFI5onUJ3AogAQY9UJs4xlQtX0GSTDUaRNQNBQ8kCkoh53x2qxfKkqk6+%0A9sHj+/e+ePn62auLXzz94tXr82HokQPHSExoCISqmvouD5x679mpkMl5Tx1qniCF0C6XTYwRwIZh%0AuL7eOGf4IMnVp73/LhKrGY/IAkQkIFeEYsB60RKR93R4C940wZjZsEhpZDUX1gQAgFxDGIAqUKrq%0AWlVPVl988cXv2+/70vjKVz6KsRZJDo9FVK9PzFZNKQK/2Qx8y/zeOqZVc8va48i3BxGo0GSUsrMX%0AgRHx7t27bXuo6/rFixdmKFnNMMbKTXrbLNp2FxaLldeOmeJiQcy8aBrVnNKAlEOEQOwlNkSLVTCL%0AJrnr9tvttjgEQI6EBkawImquYKbq7jUgkqIiuEwwjhDiwMX6dPuDM9TJkCiGNAymOqQEAAYWmUMI%0Asa7W6/Xdu3fX63VbLyJxDEXfyBEazNzWsY7VYrFYLBbOkOw5pDEajGPDdCk0V1XlxFqqCpoFzBPh%0Ak5uOBvOupzmwcL5xlh/GAJiITNRbNwfJOWc1y2ZJ8pBS0hLVa06b/W53feXcdFdXVxcXF0Pq9nVz%0A2G66rtvtdpcXr7cP7vaHrlqvRaTruqLY4Wgo0bquT09P1+v1xNQPb3FZABEDkpg5C4tiwVc4d5cn%0At9Agm8KIJAdALCw+U4iEpiCAKWs3DF2fUlakEGMNIWBgZgaOBphVkmQRMQRv8z/OcofyIrVVjayD%0AaRq63A/77e76+nK7u95sNt4J0OfkmnhoNx7KtK5uLozji76N9X2fhrGB3qWhnOPBSoDEwW1lHgbN%0A/WC+ZTIzHvudyGCCFgNiFsnDYCI+eZxYr67rIj40bkv+fu/TSGNKmIhsVnedHKDpedmIAMFZ0Agj%0AE6nJ8VFO7z9uq6NC+qRl75KqNhLtTAM4fR2hP80bVsa/l/ntzEnlIq0kemFW3vS/v2m/5obsuHbG%0A0HS6/RuAhZGJ+dYZpluevwIzAzr9fMtiHv8667ydn/OtgaIVJ/HYrmyEPA9ddE5BicTgObDpBm/P%0A1aN7euQa/bJLffM2EUetl7ddKr5RWv//w8MZdNBxk2QgCiiqhobZQmZiZzIhIwf824BKlDa7rT8L%0AD2PMTJQQ0aT0HQHcSO3PB//Wg5ivwelPb/WS56/feiJv3emn1998fG+eZ5yCX3qqNz+OtxiMZleL%0AM+AGzvO/XzKd/unNr/lV3f7bWK09vvDl5XR7I4Sef2RaJpMhmF6ZVu7xkmZKNhPACkfRaRwhrFQk%0AW/ho562UGkRkGIZ+SF3KSpizikjKmnPOCoYgAsBIhIZIwOLCDW8b5dECH3GwDDgvjN+yKuPI+ZM9%0A7h3z6P1WdgZmAMX5QN2a7XbTwYBxR8CxDDgvn8Jsp5i+sXwQ7c1zzu/FxlzeuN/RZEVlpFDu+35R%0AN6MSZ3QHd9rRAMCQUkpenlUo0bXH59NQTG7hlH+covG3GPNZw7A3js6vc5o289l4awAZRubU2W7o%0A75nq1TZW7cr7w8jUNW1bOs1VciqvaXLGEAOTAGYZhpyTFng5IgrnqqqG3A/D8PLly8VicXp2Vte1%0AT6TVYrlcLk/btqoqDkFE+izTrZkNZhYYaKZJexwfHNu1iCRnQzUsIbHXpZi9OEEhhECcRVNK7uvu%0A93tkarDmGNq2Xa/XVSxAVhFxJPlEp0JEDt40Qq+LmplrUCGyJ1WnxiiYOuRnk2qyBv6YXDWzPCae%0A836/hYNjlEwBeGOzmDr2QYWBZUiqWgGs24YePYgxHg67q/PXknPOg2moYsMxgEBSgVzQioNqHgSZ%0AgFDG5ufYhBAC0aJpGiJsmqaq6t1ut9lsuq4b5cdMRFBtQuBPzoZXwhCL7qYPprfgTbN3WhcApXnE%0ADOxm0nFuE24+/XGBv/HmN4+5mZo/i1++nU34xFur6ZhKu3nQjBWcmdt2uWiXIbKIIHKMzXJB4d33%0AHvydf+F3ROz3fvf3X7+6kJSGYWiaKufUdV2lQUyqijAEFY1ta4Gs768214fd7v/yf/q3/uv/nf8W%0AAJD3BRmNEo6EiFlFVJOppG5QqtTJoc1dkKzmydTFYvGtb3xTUt5ttt1+/8mnn1qXqnW9WNTZlBk5%0AhhBriqFq6mW7uLM+Wa1Wd07vVhyqEGOMhRmLIhE1Vajr2jVaCz8Q0q05igBMRBRQwTSXapNhKAh4%0AMZHRCCIem5IcAufCVhAAAY9PwswwsMcPBEhVNKtyzgurRMQ3K0VKnsEyTZKzioke+m63uVbVvu8v%0ALi6ut1eb7dXF+dXm+vL6+vrHP/7x5ur66uLyq1/54OOPPzaz/tCpyLOnX3AMh0P3Zz/5sVOc/yv/%0Ayr/ywQfvETWI6IQKU3QxbR6kBlkxcI3sxQFlCmqOFlaCGjEBsmACAd+8wSIHFWA07yRpTd958ggR%0AFSyp5NfniLgZhuHQxRojMgaMxBKkbds+JwHr06DbLJJOVutYMWhEkwzIMQZCqarcd/tDd3Fx9fO/%0A+HkdomoWSVVTn67W3/7G1ysOf/TDH7x4dS45mz1olwvVKgZ0MoBQCiEIqpoyGSBZZBoAzdTbJFDJ%0AzCIAx4ABUTBr3h/6p8++IIM76xVV8fT+XQDYX11KkhBC1bSIOBDp0IsCoSGHWAEipr5DswCsql4K%0A8K7glJIXgbfbracnRQTNvL8XELuuy4Ns9x1fXN2/f7+pF/fv48vXr4acDMFTOTlnIHQZRt///IdB%0AhywmpqPseNndLRmHSIQIiGrZSnI0UOVeyERhOu3QThsQY8ScC0BcDUxhDPVFXIDzuAePK8istAOY%0A9+pggb0QgKqX5RDR+yap6GnxKME9t3feATVt5FPfVynaSxpPbmNqA4C8dqFgrCpO7YbAqIRe1lCd%0AVzV4zEECADqeP5AIuljURHcxt8hTHO6+yGAWQgCzQqFiYKpgypECI1U1SFKECjGlJJaHoTMzhypp%0AhQYBUHPOSKSApQO59P1yzu4fC6Krkd9o/rxxVaPUHtmxWw9vBlrzHeXWpvJLdpTbG8Z/6iLw+NV4%0AE5r6l3zt/JdZuOmFSr3xgo1pADQgJpUEEEy7rLrXJLFpAhA2TQx1zJwlp/2Qhqxd1233zWLRVFVV%0Ax8opRhGRQ2mQiTE6UxTDjUEr83tWep3/MA44mh1bGKb1Mk3v+Su3bv7WcyQiwxtaR1MsZDfDA0RU%0AgAjHrNbtyYOlMOEJcjPLZsG99lke7XgZYwadxh5ZJp58jsmAjHf9T54Na3rSb5+0pYv19hSd37WZ%0AAVjBDuCNdNHIte6dz0egNdnRwXPvcBK3gzGQc+4ST8s6xYaNIc3RpSZUBw2WMIaBkCC4w+DFPTLt%0A+wwUAnFgjDE21ZAkA+ashgiMLu0SBL3kSyJiVOakGRAxGeScqTTGgyF4x5aU7B7OLEEJAo8LEkvz%0ALsxTOTOFITeedNPNnYKEKXBVVQC04gwdp+WU/J2uwJVLVEFRo3dsqoCac6/4G8c3KwEq3EhzuzGB%0AUmgsMUysLITAjNQuJfXd0MM1qcDJalXX9RrWzHx9fZ1SMqOANEgGUH92AGCiOYs368YYgcmNNqK3%0AsWAIlaezmTHnDN4aLscEt29MzITowOkhJWPmnJ3eQqkoRB+DYd+Bp8Exs4QWkEIIDIV1coIKMSAB%0AgqgZKKplkSHlOFRVFQNNUFhJ6gph41WxgphBn7IYWG1mMcTQ0Ipj0pQ3+52ALZu2aZf3HtDisNzt%0ANucvX22324cPH969f+fe3QeXw/nhcLi8vHz/ww8ePXm4XCyyCHXdINk1IMwkJVXNzJGZY6gIwfiY%0AzQdQr2dSqEyzgB0Oh2W7+Ojr31guFu1q+Rd/9ieX11cppUf37ldVbJeLrLLvDt3QX19fbTa7GGPv%0AHYvtiZhGHP0i8+yAIfLh0OWsArhAAKicutVMOYasGjAAOS+dmhlyNFVGE0nTZDYEQGaykT1IRayY%0AQZEQAiIQoSICqQO+fFqSgRqVAkMB7xTHA4Gd8QkB1JTAQMyEhpxi1ZzUYf3uw7vr5YOzk5/8xU+v%0AdvvNdj8MfdW0xIFUTURMCI0tKgyS0GNgAHAltr7vD4fDnft3zs7O6rq6u16t1+v1en19fb3b7fKQ%0A/CkMkjGlxFzFiIighohOCe4Mz4vFoolVJO66bt93LphcKM1i9KZFVRWzoJ5CqqAai8AEXFdLRDN7%0A+vTp78Pv+3z+ylc+QmIyUTRTRTQYmfPGaU8AikZj2eX2jnbLnr+5C0yZqVvejpiCetl5guWrGQ2p%0Ar5tqDQuRe1988RwAqqpax3UM7OO5WDZhu91fXl5dXV3t9/ucs5cFVUU0GZqBqIJZZEJwURFEA0gp%0Adf3Gm7+ZmTkSMyKLoVnRwg2qSUVMwbvzEXUEhs33G2aGYTgcDteXV6kf7p6dPX78+OTsrGkaZDo5%0AWcWmbhbLWFVcxUINF6vV6iQQxxAqDpMIle9HkfjIPmKeezw6EX79hhksufVNiGRTftEJmsehn222%0ACK44r77bTbfwpnPv/fi+b3jEgADoalVAQhCNag7+Hau6vbNcMpKq7h9uzzcXV5vry/OL8/E4bHef%0A/eJTUiGD64tL15EigzyklCS4pzKCSOHYM3BsuZw7MR4Y8PgMGAAISLUgZsFZvLUaPYBsGRGzmMOE%0AsmqlGKJQqJiDmQ1JhuwIOlawrEqKooVT7hhXiErKOSVLudsfZEiE3LQVhaqu6zrwwwf3Hz94eO/+%0A6aNHj5q66nb76+trpJDRiGjRtIu6kSKoKAjGpL4xIoDr5PpDMzPPCjtcDQokmD1ZODmJfm15SH3f%0AdzGQgarGEJqqpmCRgw1ZMzMzFGLkTESMyCGYhEHVxi5lIvIa/kQ/5o8jhIDqVE9HbJiZeSrUbfqb%0AcQuOh1uNwomXb6S+5qEjzeCyZlZy3F6aQPKoctojYQbfGs8E05lhnMlEpHq8Npy9VcVKuWi8YDNH%0AaU6/Hluxp1ubLxO7eUwLZ8qX41jQfotPb+Wvx+u5WWt98zgGEm80QE61cRhjj1sL+XhVeESlKhjP%0ATo5jadfAiI9J5Vs+9K2AYe5fAgDOpG7mF1B+uHlnt67wzdP+Z3nc2q5mz+ufzJXgl5zIDAFBkYKb%0AgBmeouBzCYlIiVVyMs+NoJkMw5BilXP2AkKI5MQtiOgser5qpkX0xveWy9GRUXxcjzcv+20fnC+o%0AqQPwy85/dA7Gd705gdkZWb7kG7/seOtSuXFmeOMabtbozOyv/G3/mMcb0+ntl/1LPnvrPGYjlTQA%0AzAAyb372OJHGv6aU9vu9U8h6eDz/yMw+4nSRYyNwAcNPBWQVEMvd0O8Ph/2hOwzDkFMSwxiQEDxK%0AV1MwtcI2Akg37W2pFo6P5NhAYAV1d/OqbljR2yNjs6zNPFMznWR+s9OAvGmjbGLKuGm0jyots2TB%0AmzXn2ftvSAFbyabh/MYdE+YLNVAdY4wczazQdBuEEJz/JWUtQa+ZATCzzvhcyrM2nZVeb9SuYez4%0AnW+4/uvkcbmrqTMtNJoNwrQLABw3l+mhMKDz4863IU8xz4fIr9ZxbU0dzWyE+x3Hc3ToCiFrSsmH%0Aqo4VITRNgy2apJTSTjSEECtu21YkicjhcHj58mWfuhDC2en93OeLV6/97u4+uufCHJhdGrcQIE83%0AWC4V4XjX6A6G2NiVGpC962q1Wty7d+/ZctntusPhcHF1VccoKe+32+126717ddtwDLGpuYpER+pE%0ARFSzYRh2u73n9Mf+x8ozU8xMgcHIfFYbIYKZpy5vAM3KtCcEKHyXowNB0wqZDN00wWGcADL6JoY3%0AVtmtmVxeMwWnGBx6IOG6XjXxvcf3mhievz5/+vSLi8vr1HXZdbMBY11RgEBU+MRFyQWuEIdhkCEf%0ADodBhq7rVqvl2dlZWzXr9dq1RSRlL6QdDofd9Sbn7HyNzpdU2IgBfaXYSCQWJEws0GVaYlH0UFV/%0AqGXRkZmJGQOUxro3IBJlpI7Vkrcdtzay6ddpRt0y+/Of32o6bJbRmw1+SaWNznlvtkJkAMo5MUdE%0AVoHQtnXTxK99/OHnn33xJ5d/lpMyowhXsRnSvu9SrEg1N1Axc9KMzBBjbBcicn558T//H/1r/8P/%0Axf+0qqq2WcamDqEyQFAUZ7UmDIRGiCoCBgRKCIR1rCYng5FOTk6+8xu/sdts/oP/8D/cbDZt3Xzj%0Ao6/df/igbVuOMUSqm6ZpFhQDMoVYqr4mwKP4HsPR3IiIaR5JqY7Wx0WA57AxVUU1LAljj4ELTeLR%0AWJfxn8FHqYQKx90UARFd+qwsDjjaWb82ZsbAzmwogGwgqogYmBQrIqpjdf/k5J2Hjw652w99t99e%0AXFycn59/+umnP//pz77//e//wz/+wcOHD9u2vXP3LhpsLus6VLvN5k/+5E8I0UT/pX/pX3r8ziO/%0AyJGBttQVpwyuiKgIjTgff3MYyXsQo+fMjnMLQQHWK9gd9sMwrAySyOnp6cnJSYwRiUT1k8+fkWqG%0ABJmAk/SCTAGpbSLRyTVRvz9kwD4N+fJyUdV5SMOhI8RA/OD+/bOzswd37929c/r+++89efioqZmI%0ArjaXm+fPX56/VsN60X70/ocxxtfnl4ft1W63a09Wi7RqmiaGkLMFDMQggiJJNSEZM1dV8AAVACAg%0AMgGWYiPGAGB9Gq62u6775NH9B/dOTxixWrQAAMNAaqGqYowxHoYYh/2OQ5VTb0SBqGoXIYSe2fb7%0Avu+872W1Wg3DsFqtvJvd96TFYqFVxX1f3CBmYen7frfbtW17cnLiU/H1xblMGhIIWviBS9cuM8e6%0AMoS+7zXrpK7jTzCLqqVJb8ykWDcH/8dYbLTMCGYdyOfIT0LT0btCL9wiKYG3L5qZw3onRE1VQ052%0ANDJYpHdFlIjUkEAFAFXJyBvjbnlLZTnNaADnVi8wi2Vz1UGwkYy99KgjmtceAMCJOQBBANEYUN5q%0Ab2f21ACQiLJa8aOmdL4Tqzo3wawDk4hSzkSkmBRcdADVa9Qxuq0IAQQxIo5KOdlR8IW7xShnzaae%0AswffEI+QbxUBMwNRL0Tg2BQKR8bEo0wrIoLZrGEWpoG9tW38Yx//2EXgN759Tvs8HR5X4PgGP0YL%0AO3rX89edcBPGQTA87q5JLRIKIpohWVaDPgGAACY5tFUdQuAYjEhzSqLW90POkdOeurjfTQ0yMXJ1%0AOLRN46ChEELkwMwThTLe7O+dH5O7PE5yEJP5dj4HXwDcOOEcbzadUGfTb36e8uhvriZBMBFCRAPj%0AWUPE7OMEWMSLCNEgq/oeNOetmbf0ooGOj4ZmT/DW8/0nKAtcApsv/9P82gxL4+4vPyXYW+i+nEra%0AxkTpJH7rvmz5ilH413+W0RQ3TbPb7dyd8mc3uWKiagAxBG8tEjMwzJoqrogwVFHBchafKGwpZfdH%0AK4QOEZkgqWoe3BknMENFYyEDMQC0LEo+/kZASOzauwJGZmKACkZAANkM0Vx+ScEKIcMN7xzNZkmi%0AcbA82HRrTuPhg+OZGg8TvU9+JEgHRJ4DQSfvGGYZT684MHv/MDDXvvvMn6+ZOUMCAKBmQJ6dc3p8%0ApbzhH08pVVVV15FDhUDeuLg7HPq+d1Lc9Xrt4PP94cCHQ5cGEUGialGZaO6HPidJBS0FRMMwUEDQ%0A46rBMZR1m1BVlYwko9M8oZnA7zSXJuVSD5KnGHV8T1nvNPKtaiYau+cAAGBSs78hzuTf3vd9XXWT%0Awigo3nhYFCgGEulTl1ICGgLtmqoOIaxXy+XJmQxpc30tu10IYbFsVqsTRDwcDrvdZru9fvHixUcf%0AffTu4w8OBzw/v3z69Ok777373lc+fPzk4aJukoqIwMBStKN6ABpwQCBm9uzSiL5CMwQTMQuajQ32%0A++Vyeffhk7qu1+v19//gHzz7/Omr85d1bKoQkGl5eiaqouoUKlXVxFgj7mNdDfnAzIWTiQMwJRVR%0A2e4PQOxEtoiMyGhAAUkxm5koMxOzmdoo58scfaxlLM4DEjOqiiq4ZiKjKZC6ti0gArp0gyGoiSGS%0ATpMVgdDv2UoNWnzyuJOCZorELuaVczbQdIhN++69u4/u3fl4eP/l1z78xSefff7s+cXlZrPd577v%0A+t5EcQGxbgAkiUoyjoEYVbXvhi4dXr16FZvYNM1i0T569OirH3zl9PT04cOHIuIg/26332w2L168%0A2G63Q98jYhAGgLqumdkkH7r9/mAOlT2tVlUV9/u9iJdqcsiBY9klOtGQUURqqbTWJkQLVhFTFdu2%0Aznn4+c9/Pk3dr3zlI+QAmhU9InWDM5efLEXgWwyXb2wu9mV/UtWx1/cGXauhu8rglBZumP3ntq1P%0ATtd93798+RwA3n333cVikVICEAAJfZ8uLq6eP3v9+vXFbnsYgRyu3UMIYg4OEEkiOacABlkRkDkS%0AVob2+RdftG27OjldrVZVbAxJnfcfAzJwVUdmisHnibuGPr7sdqSKIuIlaVBt2/adx08++spX79y7%0AG2OkwMzIVWSKvmMRERmSgop5yKsAYmV0VNUbeeFGKpQBwCvvDMcUXSEIkTRZYWIv1KKBep1p9MeO%0AiQekYy9wSRUDAMCcgRnHXwEKQomZgwYiyuPaQ2RnJDMRZFZLhIAEDLhq2mUIFfKyajTL62cvNpdX%0AV9vt5vKKEHPODBhHnYC6Xri3fTgcttc71QwAas78THVdgwMh4Kjp5JG/KxsbUyQ2QlQX0AEr9Sxk%0AQCNUMDHzujECArEochWRCZjMcMgpZYEqui3OSc1UFAyAiCoOGUklxxghy9D13W7fHQ6Lpq3O+PR0%0A/e7jJ48e3n947/6HH37w6P49RNtut9dXF2C2u94chrTsV10WMiBEG/I+dcwxQqhiRGIGY/YAuJDa%0AgWkelcQ8EHWeNDPXJyzYOEbKBjlnSVmSIhgkkZQrZiaLwIlzIFbGTDTWAAthDyLSzBk1M9Ej/+Tk%0AHIcQ1DDnXLSyREQkUHRJag9B58teVQ2KvZiSyjLTKnwzyJl8CFf+nF/A9IZpH52/4r6djSn2459G%0AJnYrCe8bHj8AjX0ux7fN1kKpV07F+fmtTZ+ZhwRw9AasRE2jKszMAhZfCm6mD9VRC+A+YMm5Tvn7%0A6W2zH9zDOZrOKQ6ZeWwzt3hWZZ1en33UkJwmQBHRG5AIg08SnR02K/DOTzjdIOINyPAvi0LpWEi/%0ANQf+i3AUkYl/pA/Mt8rZKGEpfmERHUV0joKSrk4qpMTMyIAW0JI/lFRA+mFaBWYBRh4Xx4BBNDOL%0AoxrZrTV1s/Br81fM7FhOmH12HtZOx3yZ/1WGYk6uPvthDM4nooGbX21fXhye1iDaMcnyV7qSt6W0%0A/rM8/vKvfmsuDMG7c8ujt9nIz4bomMUeb9NrCEdUERzrXVMuEG4GbGamWMrIXio5thArJkl93/cO%0AGlJAYEUyQzAnIgNV15QFM6U3brcYKIPidsPsS1UL/tt9TZwl7r+8IDOd027O3pmJLl8xN9oAMFHd%0A2E18762Pz34dOXWJ5uWjiSLQrwFu2ttbxllEDNA9SQBijkRsBiKipggcKIbAdR1UNYv0fV/WBbmu%0Au5kV0O60rInIRDyQ9kACR8m0Kck1/esXNrEx4djmYyPlpI7YomliTI9g2lymYSE7mri5VZkE2Gik%0AMvJW2Im8l5mJQnSUbDEygCOSy+fcAJD6XNdx0bYxVv7XQU0l2+HQtq2AcRUbbJyudejzbr+JoRbT%0A/b7bltrsmkPgKnpOIeesWvrbzcwDYCx9s2VpqKpzjhFoIE4cfDy7PgGicQAKStl9y4qrGHPVLuLQ%0AiwgGxsBElLJmPcQYkxTYWhrk0HVOD9Q2ldO+lmZgT9Mk5KOOznH+eMfWNMZk6J32YAYFr24qYKhe%0A0H7DhZiAZmDuQzrEo/TtH1dHMS0lCiZnWCxVfTOCQCqQUwhMdbh/stLHD5ioDtFEU3dIIigNGhAY%0AAZh334kiIoMzLrFIkk76vu/7rq7rV4tXnqGr67rYI9G+709PT3POQ9+rqjPZuCMsVtS2ENFlloPI%0AlPXzccYsSiWMyoikDuYubDxmhmY5q6Qso6cNxSsujNhzFvzZrP5Sdsz5ivjllurNn6EABHRad6M5%0AKsutoG9UcSZOboqIGBaL5vHjh59//vSjj77yxRfP+l067BMwAVMgUmXNyUA7PYTIYJRVCCiEtl7V%0AHJph3/3f/s//94++83UHJy+Xy7ZtMURmrqqqrlsKGOt2uWyrpjYzM9zFQ1VVi6ZdLpdgsN3v67pe%0An57+2q//+tVm893vfvfTTz55/PDh44cPV6t1CFXfH1Q1565YAaCUxcwVDIsMtB86wjsF5GiwACb1%0AOTNDZlTCcVKa+Vw1RtcOLjzyiAyoYhNjhBEFPEYFXjhSMjIzHp9xiDSZv0AM2Tc/deXGktITsVm2%0ATzUTouZ82O89ZCIErdAMT9dnp+uzRw8ef/ThR9//3h/9wR/8wc9+/hfb7batm7unZ2d37jRNQ0Tn%0Ar1798E//zACGIf+1v/arp8vVWK7DlAYiqttmvV67QqmTxSXLpaAGgACHUh6AwIxETIREvugJkZiT%0At1IYSB4kK6lVhO+9++R6u9ncWd29Onnx+jz1gxJVgWJd9UkMzdQiQls3bNAfujzkpqpILDAH4s3F%0AeV1Xl5frjz/66tnZ2f379wOFlORk0cY1sb23iHXD8cc//YvXL573OQHQaVuTSBPk9cuX2/PL9Xp9%0A7969drkAEwCuqqbr9maQk5hZwIDB9WwNswEYEKodk39VVYGZpnxxcUVqJ6s1GwBy1/eoqY4hcoCI%0AmKlqK82ZwHI/YMAYQkaDgRSAiNHAROumuXt6dqGGan3f7zd7MspZV6tVYF6vl0Tw4vUrBE35sNuH%0A8wsihlhx1dSLxeL6+pqIzBy37CxWAhMxBgVkI1QBUVVBDMiObQbIWTOIRcYQmJlTAacIESEwmJii%0ACgySPZPKFN0PK3GnmYHqhOcprUjIkTDbiIJBKCpCFqsgQ3YyZgDxReY7IiL7lE6qZMrIRIgKZkg6%0A9m/gKFJt5gAkHWN+ZjUkAjFxt8+7bmdobUIwAyWzsd0XAJy0rCQBEKDAnrzgq3OdKkJQIAqiSUcT%0ALaO+GvLxzW49/U/kmRzLDEZEASFnQwjMCMoGYIZi4uVALX2G6tk/RTVCVB01P4hCYc9yw13EJESJ%0AmRSk9CwRwY39QMZszsTXioG9LvMGq+LNPcNKOejW62/6YdPhya9fdtK/6vF2lO+XBcBjzP8lm9/N%0AXx1bAGpABEiGCKxq0GfIO+GQ6lpyY21TRWIKvkFKwELomIchpdT3qa7rYeC6Cv2hcwZNl8307Lh3%0AMMKY3CmMGgI0C4FYueAvtEwzHXnXqXRPlM1oLPvbFPTGMTU5Tw+5Pw5Qmjr8CbrvEJAMbjydDAYA%0APgtp7MGfYhJ/kZHMe5vR+ZBvMmB5DO98ubdd9huKL8fnN/72ZTGzvI0h5q1HoWaForbx1mM6ibuf%0A3uN7FJV8o1ygOFU64TjzZ8gvmTWUloeSy41LyQF6arJkKNwmtG27PxzQ4x9EZ68db496UXbCZGB0%0Afg3NiFFVmUKsqn4YPDuCkijbsqklZclZTJOKZiUKRCgihamp4CTYm2bRua7QwFyag5EJRBQ9d2OG%0ASmAKJa/ta0O1lCtHB2lM5cySjMUb8QwvkVmwkVfmJlDfBExUzZkRxoAfb7LXTJpak+YlQjH+iMjs%0A2unkHbYp5fJsbkS8wrEuHF8IqqoeADBTYOQSOaesduizWGKpfQGKikjfp2HIy3YRozWL9t69xWq1%0Aury83B62++6Qki2Xy1BFjqHrOvfWYoyIlhREhJGQCponpT6lXiTVdT3WxQGAp1wGEaWUUhIe+VxB%0ANISQ8wAAg1nO2alAYFb1tbEm5rVlIqpD5ZgFnCAhwESUZcAjyjq7bfGOzZREFUJAAOAQiMjDGkSs%0AqirUp05nXbS7dv1m89luPzx58ujJ++9vd5uLi4v90KVuz8yhjg0tTxBlSH3fX15eunRF3x/2++35%0A+fnLly8fPXpUtw3FgMCqmpLkrKqOdDbDGXGs2zo0M/OmsEDgxCVNrGKMWLUfffPby5PT85evuq6D%0AJITUVLVxWCzXWQZJWdTUoPHGbGJFMNWch6QlPFbVToY69VnE3VQzS0kI1VmdOhXMGCMHDAZiooil%0AAZNLOgfUO+4VAgZFzWPWGtGUEBX1NisbIAKSiRoqY0kaipIrSztDkAcIGYAIRZFMerDg0q2ak0gm%0AZq7qKoZ2uVjW8d0nD683+88+f/7Z02fPnr96/vpcUr8Lsa5rQkpmJhVDW4cosfXW6yF1Ctp1/Wef%0AfXZ+fv7hex88fPj4vffeK7wzVbU8OV2dnp2d3X39+vXzL575zEkpacohBI5VVjv0Q/fq9f07d+u6%0ArtZxs9n0fS85YyxVRgQ0dEpzGNe7VcKZiU2RuWrarht+/OMfq6paJrSvfe3rAUhNc9kCbJa5muWz%0Abko8jMCLyUTfGnOcPwUAY6Sp0w6xyNSO2WQDYgDIYohlF16uVv2QxPSzp5+q5vfe+2C9Xh8OvRlN%0AFeCXz5+/3FzvXAVEVUUSGqgl0+Sk86YjfzIQYwgMGABbZKQ/+uEPHFHm3gMzx1g43zjGxWKxPj1p%0AFi0AIMe2bc/WJ6enp/fu3XPO3WaoN5vN8+fPX716dTgcqvXadYyaqlKBlCTJ4E2JhAhGOWdnFQgU%0AYfRFjglIgBDJxlGbD1/kMPdFpiOSN81CsTVlgQioAobxwZBndMlKRyWjTTAjr1QQQFZFM8+WDDnb%0AJFw26g5EGsW1RUUyAHjAiQCiOvT9IFk7U4SqqhaLxeLkpKqql++++Pzzzz//7Bf9oZNuaGJVV5WD%0AXeu2WSya2EQR2VxeHTZbUDErEhDM2C5WfbdfLtYc0ARU86RvMY2AjUnNoxMGx1lpVBoesmpKchiG%0Ay832/Hrz6S8+e3Hx+uLqct/vQ2yZORATh24o6WtEAs2u8+yYZ7AsIn3fAcCd0/VXP3z/G9/4+Btf%0A/fpysTBRy+nqvMt5UMtVVT1+/Hjfd1nlxfnrrutijCfrtSjsd/1+SPvNtm3buo4xNn7xfugxv1Bq%0AQ6CmIppNoNDMeNKv4qCGTYiRKzYAKWQXoJLB1FLu+pwHVHUutJFyHEVQUur73kSdhCyEkPl4mBX2%0AZt/8vLFs0peePGPvwOn7XlV9L5yeyBSQEpEZEY31opuV5+P7vVzsIDrT+bTXkaF6niGbHrSXjqc3%0Alx/GSuNU3ZqvFxvLBdMSm/JqAGB2880IpLMay2xhFgqoySl7ww2ez8Y3Xx9/+9IQ8BgJzH4FmFEM%0AzW65XMRbscRTsH0cdvUO+lsXYJ4/mJd/b5j+UrWbX6HZsTmdXDvqZgIVblYPAMBm3YzTXyeP9tYH%0A3zoyb33z/Kq+7E//aY5/Iqf1sMcTBOTh+hjQWUH8ZhWFnEIOKQeMGJCRgQRCYDMzceR5KeDkzKkf%0AQmnoK5i6pmlSSlUVplXpz86rwgxsI36exl4emPG4Tgt5jkeY3jZlH+Zx73yUplIFvBH5w6wQd5wP%0AbwMs3PpsefMbtUQcf/Ac6DSRfvkMme737X8Yv/gvPYO98e9b3nOL8q1g4+eR760y5s2LGAfHr3bS%0AQ5rW1GQPobhi5g1UHsillJxq9XA4jFFcaag72szANJp3NPIgFgC8YiZZfQd0O5xSStmyt2uO+Qxk%0ApMBa2NRIC71VQTnoCC2eAksYsw9ooGBqBjil9A0dUIOAZAhjOrzYWJhPEygwN31zos1n1C0TarNE%0AyS9/xG/+dT7mo+U8NgEi3iC1fvOEiMcSn40hlgyZiNwRjswp5RSyY7/qumbGw9APMmQVJCMGp+DS%0AkQ8yhGAmrGolqzXyJP3/qPuzJkuWJD0M1MXM3c8SJyJyvRtq6+qq7io0GhhwHsCZITh8J2VG5neO%0A8C+QQiH5gBEIRAZodlV13VrunlssZ3F3M1PVeVBzPx6ReaubgEDY45ISeeKEL+a2qOny6admDk6s%0A1YYrfS76UNqUSymiDk4WEdck563E6UicKAQmiKJMJGoxRgdsF8z+4Nkk9qd7O11fdVlkJm0bS4G5%0AZDF4ThMYEJYihKQIbYye+FaZfoecxwQAzLzd7tpVZwD3p3tVXW1WF+tV27Zd23rBLpy3G4BSyu3t%0ALSCeTqema2O78go9PssAoPpp0Ctr1hAcMweufr2UEpogIiM1TdNwABNUWW03L2NroiVlzSWdegCH%0AUXtwImxWLcVAZsCkYCkly6BgCjYzhnabdexajwT4SKFLBkKsNUxiTdKSMs86mh2OAN5sMFL1smHo%0A8XjPpbcPbaBmttj6AQBAHZ0IUrd7j7cpADKYAXqc2CWOqztsyqpSUsu8Xq26rgvcrNfrrlsR0dv7%0A2yGPJWVkBgqhpYwJkMAsUoDYhRA4IHBdifv9sevu9/u9TOYGAIQQNptNKWU49XNAPo8ppeQ01zYR%0AQc8sGGdhuPDSTug8Xy+AqJK9Tp4cD71P7zyOJeUZqwgeP8S5u+Ytz38+5kN5ZI4tF/sHP6g82Hfe%0AF+Pz9z7QIjqXNwOAuXKHGQQzOx6Pt7e3d3d3pZS2XbEXymVwLhoArXi/GgUlqrzK02ZAdDoOp3GY%0AZz8AEIbYNl5fq+u61WbjEWCvjLrbXj5//vzly5dd14VAq7bd7/e///x3r968LiocW46tFBv6lLP0%0Ah6MHvly6ERFU61EwVNPUH1o99IQANfdlaRsjYniYcHX+7NKfSAgFwFRU1bHKEz4SzHR2JyMigNT0%0AdEB0hjAEU0MmBGVAFSFA8GgsME7DQ4BkVkoxFC9I6I4Wm0JhqmoELn1SShyJGNardr1qt9stTGqW%0AqvZ9n3Puuu7TTz/++JOXl5cXxJDzCKYgaiaKwIxAyAcTkRAIFFU1lTyr5jZhtESE6DxpZpXCzFLJ%0AyBxjawj9mI+n/ubu/u3d/Rd//PL2sN/fH0WFQ+edIyKBqKhAtQUk5zHnFENAx3aYgmYgvLq8+Ojl%0A848/enF1vZNchmFMw0mGFCJtt9vNbqtm1AaMBIFu7u4ohNVqM6Zyd+yHtzd93+/3+7aNyOQ9KWCK%0AIGAGEzuM1/aUmrOvZsAMTASeyk1N5C6GiABZSs6lHyWPTJakWBEZEkhhdMgLeHZxCCGlmokEWr+Z%0Ap5NvV6qqs+U/Fbz1/iGiWp1LYBxy3/cpJQAiOu98tjBQ5/l5nrUudA3MZMHGDHMDKs05ETxUwWeV%0AYrkEqix4JHoeass2YTtxiewCc7a9xVI6txwmFef8oCoSz8JOa3LI+e20Og7pHN+tl9eVAmCPAk9L%0APenRdrV85eUJhATvdciMNFtO/vpXAPRcBrWZkhmRpxiUu5NrvO5BtZlHzdOJhNbPNcdkGvq4E84c%0ANlVSU40CgnlRvgcHGSDg0tsw65HnV6h/+IC36/2t/T/T8adV5H/4Mc06v+njm+NkwCCAqIDokBMz%0AM8Hk83fHYCXMwAVtBBCq+/xLKSK5FAMgZhGJUWP0UgpGROSACJqzwB6w48yhnnlquaB272edLHWr%0AqS4wM0PmqncDeNsca6FTBPj8dvaAgvH7enjWOZgqOAJmc3HKkphPluUk/985Uo+Sh8+fHy4f+P4p%0ARw/b8L1Pec+H9b01waaWTDHoxX0cHWbnsZvbqaoyEerqzCQCYmbjOJ5Op9PplFIyF9NTrZ35daqW%0AoIiIXmzWy7YDSCnF9EFhm2KaciloRaWY+4mrbmhm6kb4WfRNfwbAWgj98RoH07n3kQwBEGzyWpuR%0AIUKlBHUTWcBAvKgYYfCo8tw8m+6P35OyAR+UM99jGNvkKvW9wK9TVaeWmE5zUMID+ujls5Zb1Qys%0AgCXni1QTy13AHvmMMbp21DTNZrPJeSwqRZKqUk1Y9n/od2VmL3oMEDzkI1LGMYtIjLEUFTHmWuUO%0AEUMIMbY0JehqLiLStu12uw2B3PS1KVpORG5syFQYfFa9CmCR4rGHeWqF0BBRQwERXfcFIjQFMM8f%0AdHZMs0qSoI6IDpGZOTahaYPHwdwAjnmgEyCKaWhiy03fn07plHNuV93u+snFetNE1iKSsohEbmKM%0AoYlZJeUsYqfTMObCQ1qtVus1xhgjOTicgUi02FSjCDyigwAA7k8kgxBCDE6tVMpY2hC2F5d8xWhQ%0AhpTH1B8OGPhwdx/Irwoc2WeGB45MQYqzwwGYq1lel3eGIYD7rRCR2gAIRa2MaQTzqK+ZEZhINYWr%0AvlGNdjhPe4dwO0jkoT7waH7OlbYRUUwR5nornh53vtZL7NWcYgA0Q1VTKeNIbUREMrhYdfziuYdG%0A+bv47ubu7m6fzWLTOXWTIhSApm272GBou00bI+ec+75PpZyGYX881lCcKgB0YJFD0zQcUJJIObsA%0AbMqXWWIZVNVADVQESimwMJ2WFEumAqqoZlr6vk+pOEfgfr8/nU59fyQiDg1OGab6ONbwoVDKe7Ll%0Ava5+qMW9d8Ly16q7zj41AAAQES2CBlxzGjxxncL19e6f/fUvhmEYhiGl9OWXX6lGFTRFbEIDWAqZ%0AJoNiE8FsJrCSyUtSgKWSf3b5gy/kbaXbUkHEkk/5uAcACkFubhSMm6hgjk/YbDYXm50DX7uu62JY%0Ad6thGCiwIXz76pt/82/+TYzxZ3/2UwCKsbWUPBCdVWtGZxe0nNHnMOv0TIxUc9MJGYkC+zdzzTSD%0A2VXzQHkydBXjHL8R05SS8z+7Fg6T/hEQkGwpjmmqN+V7x7ybopdl48aq8gGESE3EGFTVi7WoqrMX%0AiIgXU+rLYGYeHgwN/+gnP/aSv23b/s3f/M2rV6+ePXsWYyymZSzfvbn55/98d3m9211drdrmdDhK%0ASZJykWSIWvLhcBjHsToX1cxszNWEc9usFs7NOefK2AReTWfyR7ovI4ZWEYYxn/o+nY6btr2/v+8C%0Ayyhl6FMIhBhiw0CrGMYsqtq1US+293Y/juPbnCJxu2pK2YyH/b//9//+8vJit9tuuraN3TD0JaXg%0ApIFMlxc7buLV1dWLFy9evHjx+R//8PrtuxCC//q7L775w1df397eHk7H3W57cXHRdG3XdRqUmUvJ%0AIlJTwwFC4FIEkZKWkjMJOXdhbJpV00avFsYcAaBVNJOcDBzUC2qgKsHFIvEwDNB1m82G6CNEdLfR%0Afr/fbDahbdbrtfuZvD89Yebq6irGuF6tfLr2aby/v+26TjSvVivv/2EYxnF0qJWvXpWKFvYZFQKb%0ANTYzWBITWIWoedpSSovpR+5p9mpMRDSHIJZQpTr5q0WgE3z3LKRwUdgQ8ZzaSkwBGQCKugv17DsM%0AoXqjiqiJAHAIaAFYyQxn8gOrjt6ulOTJ5x6UIyIgUlAtj5KZz0UOl62a2ga2APXNzstHetgsJdjY%0AJkS2LmixK+f2Iqelrk0CMxQ0NlBY0JyESAREAaCAqhUxJgbUadQQETE7WszMFJWMEJWpEqi4+76o%0ABKiRGm+VW7aoRuEc7qApxIMG4tx7Bss3nanLHuwHH4qfv7+pLA+yWh7rH+HhtKmAkwk0xcQ8hoWI%0AZozQljyetC+lDLldt10TmQFFCxqwqyEUZpKnogYl+bzNOXtl0WEYNpuNU+HFGJm9M4GZM1EzqarT%0ADDlT7uPkBZv/BFPIuo4vVjuKmXPOJILMs6TVJYAFABa2pbguIgD8gG8WEb2M+aMxLSJMZGiOgkY9%0AW9RLd89yjdDDiOvywweH4/z9MovYYIm6PxtX30PV9kHCtPO19sDSfv814aFA81aR880ZzMRXtacU%0ARM91jGodCoBabN0vJ2PgnLVIRsS2bX3Jz4gOEUHMnhXlqp4ACAiKq9AkJJLOzP8eirQpSqYN5GFs%0AmrDSRsaB0MQkpUQxADCQgLHnbnl4mIzMFE0rA5V5jAYboqJCVstYyOQbUfTyYQqAZKqTSER0f73n%0APxYAMshgZw+pqiok1cCszGGJbgCoMY95VutD1uil7HU+/PlLAQkU3NM+LY3HsR0PfQMAGaqVQFEm%0Arrh5/uiS18NHzQOqpDiBjBQg57zXg0vycRwvLi62q/Vms9nv727ubu/3twlT165n/coDvL6tCNeF%0A6XXyHNicUvJHLwzUsF6v1+s1c/QcVFW1IrMNvN1uh+Hk2IHVatV1HSL2fd/3PQC0bdu2rZe0HYZB%0AVfvjcNofPKTBzMxD03RmbdMEh2SejkmtAAAzNk0TuVuv13XmE4lIkhIQaCrxSg0xes2k0LbtZrM5%0AHo/fvX47Znnx7MnV06fA/O72XX8aT+t+u7sI3Sr1Q1+OJkCkHfO6W623F4o69ClpIgVNOdVVtOV2%0AIhbmgIjMpFjLMjtTujv03P5vOHRd18Soqn1/PJ1ODVG36rbrbWROw5j74e7m9ubNm5t379SsCCJh%0AbNij5jDZ0vMQ+FNubm5KKRcXF4483W63fd+7ot40raFJqUGIGGMgEgOe8nuXuzyAek0TAMApiKZT%0A9Y6leJkkTzHzyg6TdqSOkSSzSgRDRIhzYUWdcpdqtQwVIbOGQYuo9YjEYJtIP/4nH3307Omb27uv%0Avvvuiy+//v0XX+4P+6E/cmioWVkgSXlzuetC20C77tbtkybnfHv77u3bt+M4fvTRR7vdLjKb2fF4%0A7LquWXXPP/7kj5//9jT0WoSZGw4EmFTMLMZ4c3+nqj6ZEXEYex9EZtbJ31cUSVWUApESoKJYNrHQ%0Adr56v/jii77v37179y//5b/8i7/4i81m07SrM6Rxqq/5UKN7KMDxgWD/oISf7wAAc2GUaQTZrEyn%0AOe2jzUz5bRNfvnzpovfLL75CREC72F6lVIKqDsPghaTGsa8bc0AOSKwgHsNxFj7PDPXURCtFQJVU%0AIjMzX15ew+yTU3WD2h2rKSUpOaskKafTqajs+9PN7f03r75b/eEPIYQYqOs6MuiPJ8365MmTi93V%0AenMBHKSoSF0A5PT3QIE4hGAc3O/lySFVhE27KbEjXUHBTK3kUvI5Rp+mBAmZmBgErKhokfKwaA0A%0AlJrfiL4lTBtQwQloOnsUaHHM+TMVPBMbIgqe4on+k4goOEkTETFTYLeBi+oqIlDdL2ckLTOv2y4g%0AiZVxGFI/kMHl9fUPf/jDv/pnv/zxD36wu7gg08N+n4Y+j2POo6MddFEH3NBUrZTkVbC9H1JK7gHx%0Ad69ICQDnG3SkOhLFmAD5lPIwDHlMWqqF1jQNhtiESMiqUCRLNs8EKCJqhQNisjSOxsyhIUQOIUaO%0ATKCSxmF/f5/HtGrai6vLq4vdet0J2OG0Pw79/fGQSlmtVtfX1xzDbnc1pvJ2f1jddvsjjWN/dycK%0AttFVCNSsOgBQFS86YRNS0ZXjgKg1l18ZQhviqomBKAJZER2zpmw5o2gNt4hDjtkr4IF4mmvdkp0c%0A0usu6ARvWxJFmhmqaS465ZJVA6zO2liVTgpufZ81JD8c+qyZiMDIJtSTU/7gA9CawkSHY9XRElRN%0AavE6IOIYzyisCSExRzzU5lxSrFj9+qtojZgh6CLAi4HMPL/V3BXliX+kAQDUxKbARt0MaiAHl9sJ%0AToARt73VWa3qPmFT5PWRF9A7vzIczCHTf+AxC1YG51I1p3kkA4aJtXpRCdasxn79n3Og0nw+VFBT%0ATWdGRQM8ZyfW09SgkmhANV1w8q2qKtWagmCTO7/KdDy3dtLdz9uDY9XsvAE8eLv5mP/0PqvWBzvu%0AT1jF/0gOxEpiN22Z3uFnaw0nb6Yo5KLMJVMmNCRGQEJAwEVBtGqZaV2zrgdDzkKUicacJYQUo2fP%0AICK6AgyAhmRI80PnMfLVAVhJZV0azMRxPspOm4pgRQ1NQw36oqrWgOfZYqn0VzaFhRHRJsPggTLx%0AocGzByG46kYBANAPT5vazsX18OibJYTj0bPee+6f/vzoWntvii4fPF/oHOm4WPgTXKXqr49vUP0j%0Adr5DFa7nlEt96BB3wZJzHsbeXZm+G4YQcMGH9PC90BTBQyNiIpZVVBUFEJEYASCJnsY0DOOY05hz%0ANkguoAFsovRDj94qGgASEE0CsKjZBKtZNBVxHqIq1cGFG2nV2CdYilaBj5XKEetj60lTAV4A0Fqu%0A3D44WB/UX7/vtLP8ObOSKgAImDh5IQDg7BwBA7fyvT4jAmAV0b4KzMl1gQC9+GUtz45U+Xn8gWYA%0ApiqlZCo0DAMRXD65ZkYxPZ724zjmfDePe5nMJBExQge3z7A4AAohNk1ltXRqm/V6fXl5udlsvBxG%0AJJ6nBHNsmtA0jetUp9Nps9k4A8vhcNjv98x8dXXlHEV3d3eee3n77ubNmzeHw2Fuj5VshKvtynMJ%0A+76/u7vZ7/dqpQ1x1W69/o0bhKvVKquZWSqZmQlZigpM0ZemVZPOVsxYVPbHo5Ai02q7MbPQdGK4%0AP5xub26O93eRm7LWtl0B0KrbrLYrMyxQzCyrcPAyLG7Ct03TBAoK5vwjntJ16E/O1DULRWZsVt2q%0AaV36uSmx2a4vtpfMvNpIGfoQI8cAzKnvS85IgOxFSUrOWYpkUUPiwBwbjo2D74ijKIypAHLkuNqE%0AGCNHQqaskodBVBGAQjDTIkIhICKZAoBodveBK+YA4K5JL1gKUNlQ4KHUWriE9JxLaDMixYV2RaA6%0A3BfdVb3wCiIgqKlpCA1YxZUJGIJsu9i8eL7dblfNChS/fvX60PdJNI8JlTlERzSsN5t23caGM4dT%0A052GlKWMOWWpeHsTyTkzwjj2Nzc3+/0+EG+6FbUtEjkjKxmAVgB/2zWxCblUFmUREbNqWwEyxxA4%0AcgBU8wQOADObHf3jOL579+aLL/5wsV49ffF8c7Fr25Yp4uRk1AVB6fuSpNIKwKJ/pp6vpm/9fvrw%0AHvxkuZ1NJbgXupaXloMKltGJrC4AwDAMd3d3x+MxpRQCe5khs2SGCEoMWMVldWYHIq8jbpIDoGdN%0Avbt55W4YI8xSxpKLKTCuV+tWV8XUpfdxcnG1oVWvWjMO/ahDGiMHE2nb7vr6+uJy17bt9Fwg4siN%0A5+QQkcsXIhI7l18Ts6KVa1HBhpRm07EUdT9fBaxLcR9/znks2bIJmCEUFcmlqJiogoGaAc5ppbPZ%0AAkBmYpoB1JGazrAWQ0AGxgBkjIECohGQBYrOQhxjbJvAzAGJmdvYxBibEDwPZIoz8JRixMQV2eKD%0A6mCe7XYbY5TJytputy9evPjhP/nBZ5999sknn6y6BtXWq1aLlDSUUtwnrAucs1+7vfCeKXME2J1q%0AHhM+7g+3t7en08mnZtNWX07gqAQtNFm1LdoKrFdb4IylKJJ70Yrb1SKKUDk5AGOMJeQ8JkRsmiYS%0ARlQyONzv375+9eb1dxfby023ur6+ur666rpmGIYvv/zyq1ff7g+H/XA6noasYoAtdn3fJzWdoig5%0AZ8Oz6TjPBx99m+o6RHLE2lS1z6m5iRgR1FIacz+Im/RSTAozm6dyqVUDWtGg1kss2cPDHEJAgwlA%0AdaZrXi7R2Z6dVzsze2rWUg9balTVLnWHuhNBwTm4VzXjhXIym7JLkeGLHB9EcXGp/OEi60Ordl27%0A65H0WT5o1ssfibC5DYsUD51l0KweT7pOvbAKa5gbUo3AD+perisue+mR+Htfp38kHBfN/nssvUcK%0ALgCgAU6p0YiVSAansHk9Z/q5jOMtX5wZlsP9aEt4/10e3MQWvfQ9XVTHFOwR7PkfcnyfcfKP5DD7%0AQPzwg+9oZmqKCKqai0bSECASIQEhGahV1CoBAExhJSKa/Ly1ApkLw5wp5xxCIHZaIDUzggeG0Plz%0AERcFPunfn0W10RM19DIzorbclacJrLRca/O4m4EuQhOIyMuFsewKAJhMmuly//7x5Fy27k/PhOXf%0AlmLtP/pQt34/9My/tzEPGmYVzWITNhEWLgBYLKBZIM9iUFV1QkebuY+4jOPoeoKrer43L8TmOSIx%0ADcI5sci/jLE6TkZPxhyG0+nU5zIWyWbZRJx+ioiRK52bGaD6BgFQbVXPePF2w+L+1bUNjoYFUAHC%0AOf8OYNkDtZMAwGkGpiJGMxPZ1IfVt/iAn/zvXXrv7xTv/3V6rrf/PHOmHWdug5iFeXRgFmvT2Pn6%0AWg5orYprAFCJUX39IpNDnS+fXK5Wq4ty8eZt9HTutm0365UDQfu+91K041Qi1aboRduuNpvNbrf1%0AvNMYY9N0q9VqvV67BUhEAcmNQk8SBgBmjDFuNhuPT9bTJj3w2bNnT58+BQCPAI/jmMf0+vXr/X6f%0Ac767u3v37t3hcPKJt1qtXr58GWN89+7Nt99+e7+/TSmNYw8ArjG2Xdd1HcWGqIZ8wXCCMhEAMSMC%0AcYyBSFVPwwiRmblpu1JKLvbu5u6w3+9v77RIw+H+/pD63F+npl1vdrvtxUXTRgNImkqe6v0tsj/M%0ALGmF0c5LBhdV4gBohsaEEJp2ZSBAIZtqMTDD2HSb7RWAmR3u96fTyWnt1YpYSSWrWFE1QwRgjm2M%0AAQOSte0aGXJRCqVbbTbb1cVmx5FSKcN4OnlUACCEILmYZU9JC8REoBPynyYudZ9UAlOZuAkp82Cm%0ATROurs2HWLNHS2apGODZnejrUMBASjIAmkJHqiXEbrteX+6um9jGGC8ud6/e3b67359SVqSmbbuu%0A61ardr0iojTmnEtKCaewdiklEJuZlmJmWvJ+v/eptY6tbDNcXPi0kel856AhxhnTVHelBeWBR8Ii%0Ae3YAowGwmqpJfU0HQr5+/fqb3aURlqKrzTpwM89SxVpVGxYaztxFbdvi4pglxvsbEy7wth+UNrOu%0ATRQWM/CMHFl+GcZx9CJgKQ8GQkSOyU15MKBAAKA1Qw0QaiktUtekRWKITdN0m3b/+jiWHGN0mr5h%0AHBxDAojo4Vl/bgi+lxAFEBWR7FWticFA0dpuffnk6eXl5Xq9ntJsiBmpejcVAIgZkA1NDRBATKXI%0AmNNpGIZhGHMSkT7l2Xebck4pDUNyA7iozMZeFgGxYppKLqom4ixWUyR5mZNZXR2ePIOWvU8MgQCR%0AKRAjQxNaBcGpiJChujE8GcANsztUJgPY/Q1IzLxarVar1cXFxXa9Wm86zubij5kJwDnft9utz9FS%0AiorEGLfr9dNn19fX19vtlgmsSNM0EExDUFXFyqrjaA6d0qezFDEvllQhoA6R9Rjm3e07JPOEmRBp%0AtVo1HEREgRRMUCMxcwxBQghBjQTUTEytYBErWYs6MQNzjEyshsw5hAZAY4xN1/amp/v9/u7+dDyS%0AwaZbbbfbq6srQLy7P7x58+Zv/+63X33z9f542PcnBYRATew2u4s0agHcHw5FZbVZcwzMuF53tTie%0AwUJVUJgCCzUs5A7ygGZe4ViZGbKMeRz6o46ZkQKg83KLFC2eGgiASgCIbL61mHi0HIyIoOEQkMrC%0AjJulPxGIZJQznaYrFk6AkbN4KV0AIORKK4We7TWnoLhsViRDcaUtAICCqEduacIImpiqIXj1oqXs%0AmFs19wwv6l2b1T6DSYmcL8OFYl2VcnwgmNDjG4jmCa54NhBr5AqklllZwBAWe4N/fFD+dKlBmjnt%0Aa33alCT8eIuxRWrffJ/510fK2fuCdX7uB08AAAQlAHK7aYpC0BSPnDRNImAEVDMwQDMCYHTWWkMk%0ANQX39pKSJ5JOIT5/ugNlbVHNAmra8J+KoS1sm3/UFux/ylFnIABM0WyaVJb3hxKgymY3FF1jNg5E%0A7L4WQDBPkUH0JDsxNjwvJAAwFSx58qaRqhLPuXxFWhVThaorz1geWxiEtthoHx2zt252lLDXAJ89%0AYj656+XL3d2NGcSFA8XnpLfblu4YRNGpsAdU/WuqwaoItXbXuWdrVxu+5z1ZdvKyAuP3GcD88PIP%0Ad8KjXz/srrElFMK/eNjeBy1cnrmUFW4Aq4vIhROwugjRK2jqrNPnJHPdI50K/z5yDs7qmioQkKnI%0AQr4xBTOjENwLk1IZxzz4vzSOCgVQ0AwJsDJS2AOuLwFjRAQ9d8zcvNqrfhpW/6UTLvjkmMPp5kbD%0A7IlkXgrYR8ckTM+d+X2K5iN1f9n5vmctNwhv2ywmnVZmec95mZjVBYS+W83nAHjEaU4/gYdymxzl%0AJmBm6AaAKzOa58jkarXabFfr9drNTiLaXqy32y0RnU6nd29vb29vwzh4N82Yvs1mc3l56XlMbsf6%0Ah8pQ5WyXVtw87rpuqXtM6Uth7pwZcaCqTlPkTEWSy8XFhcdp3rx5s1qtvvnmu9evX7sp4oVenz69%0A3u12b96+urm5KX3NsfJZq6rdhmLbMAWm4LADMi/GNZduJkMyL/RtwYANkJiHMY/jeDoeU5JIrMDD%0AWI79yHx4+/am6dbk9PirLmJbiqhWz2AakuSaeeF9pWAiCoZMAaY0QDNLSc0GXzEpJWfJDqEgJgY0%0AUTDRXBSJOIYmdrCqiV1CrMAqpoVCNEUKxNys1m0TO0BligaSZVSg0Hbb3dXF7ooIjv1BwXKSC+bI%0AAQD606mMKQ0jM0KMc66Wb6/V7Qhgc5bZYtHNksHm0a1kDUTMhIQAtihBB0Bm6P8eqCWOMbP60aM4%0A1XPjER3CJsS2jRyb58+eAXFoum77tnnz9uZwTGbtZrPZbJqmdZT+aehFJBVVMCc/EpExJzQwyYgm%0A2RCx69qURillf7gnhNVq1a1XjACBRMGjo46Ic7x9HVNEN32bplm1aw7ESKqoasZszGChlOxS0YHT%0AKaV+OPZ9H+MRCEPIZhZzi1OKFoba537M+9ecHDF/82hbn1U9/zk7juEsiiciQ1WP6wckBDRRWQTD%0AlpsjAIT7/e39/f3hcHCFXqSM45CSFTiJUsvEgbCGNJxEqyb9iwgCYKC2i5vNZi6R5wZhKtlRQ223%0ADm0TQkCe0o5DCCG07YqIyGAcR/WSpKn0fb9er588ffrs5YurJ9dtbPvjqcpqZqAa1BpLhhHEiojs%0Aj4csknM+9qf74+FwOo7jWERyliGn1A9DTqWUkjWllKUgonuTsssOj/QicKW2mzVvniS1y5IAVgsG%0AqFPPaIG6A80lKc0QCE5iWrGVBgqGBkRIRCFS4IYJACggRG44YKQYgqfEaNesVpvu8mJ3eXl5tV1x%0AwDY219fXm83mYr3p1qsnT55cXF12XXc8HNxkRcT1ev3s2bP1eh27FoooKnMkNphA/MiVjnJSrbCS%0A6Zmd86IXZSFSSq++Wzs1Wt/3FSrQkIhoKUltHGu4uIiWojlLzkUAiYwiISoziymYMlKMLRDmUnwn%0A6GKz2WwCUjr1KaW+7wOE3W732WefrVYrVf3qq6+++OKL33/xx1/95tffvX2TSh5KWW83sV21bdun%0AXEoZU/H6CZvNZrVqAcB5mH1PQvSiUwCT14eopsDVpTKlNnlRKBUZx7Hve0ulC5E4oOmURayGyAhG%0AXuGsKkwmJada+NcrEtniqG2YXE2PBagZIrdt23UdQMLJKA1cJQIAGNQ6KDZFROm9kqHfp8SYzXVn%0A2Ra5K/aeU//h8SA794NPqV5PPAMTlublLJ4QEQk8pXhxk3MbbAE+nC+hCdI5x2pwcvgtNZ5Hz5q/%0Ad8Ng2Z7l8UieLt/0+ztkcTkAqtXIgp3FMU7uCU8CfHA+AMyjWfvwMbPuB0fz/Gp2DgDO7zV31Lxs%0A/97222IWPXr3/0OO7xujP338Q970fDICISnVvOCiFhUELBgSoRni0jQyA0e3TvONF9Vf6karaGYo%0A56Xt2Bmd0iCJyEJUVQacFQiYqBmX476Ut7TIjFBVZyjUBbzZFShY0maKB0Zgli3TbQEmA/hRX80L%0AGBfdbg8d6n+65+EftkyWx1LU/P2P+P6/z921/HJ55+UJVvMRzu+4vL89PN5/0Iz2UtWhT+49zzkv%0AdTJdFJqadTIzc0jdrJZh9V3U6iMplX5IwzimVHKWMRXhIKA20ZkjsNWW158wpXlUKmgiWPj47OxD%0AnOQDamUn9YJW8GDUXMQiIjHrdCxuQrNL4dFEfX8EHw3ro858f6yX0ntq/IPLl/J/usIM5FEdNZvc%0A9FP3nr1LiOjvLov3ghrgyiEEQB3HsWlDt15tNhsn7GHmzWbjaZMicvPu7u7u7u3tjSvQMwHKZrO5%0AurparVZe7Wy2bAGglOKsUSLi3yzFSGWE4pqdN88xM3N9Y6IXiERETes5veM4brfbzWYTYwsAKQ2u%0ASO92uydPrj7++ON+ON7d3Y2H4dWrV+/e3R5Pp/1+f3fYH1NqmubJ9VMiAmJm9mpeZsYUFMSsGBJx%0AiE3XtGsgyyo5jcdTymNS46bdRA5NCFh0GEpK90PSu+Ppxe3dJ5989OKjl5vNKsYoQqqWUsq5zLLO%0AFa3K6urc+OYoWkspnU6nCqIhmrP52sAIkPOouTBSE2MkLDlLyjhRJwMAc2hiB1gskxmEwE3Tdpt1%0A163MFABLyZjVOGCM1LTGnFX6fnR+4/biYtN2UtKN6AkPacwcyOGckSsZuKq6MxsXQINZQi71lvpp%0AMoDP04/cuWCzQ3O+ECf/k/uyz6IDGL3ssJkhAmLgQEjMBGoxxoumNeICKMxCzN1+UG1Wq26zxsBI%0ArJBFqvM0NKtutfI06ZSSFjHJpZSLzfbF02fDj398d3P79vXrm5ub+/t7NxxCUzGnniXuMVgttlQw%0AatxugjAQYilgqIhMFAyVMDAXn+1zkB9Qi2YfaK3AmprP7xRRsKjdQws03ByhhcW+8+hwafDIs4yI%0Ay5qFZsjMrrA5D5yXuS7TISKlpFJy+OKLL373u9/tD3eqAqAGMo69gfRpHwIEMA7UxmAmoCWEQDQ0%0ATZOGcTj1beTNeuUegr/+p3/ljGRDTiA19XdIY84y9MMxZ6+wZwht2zZdt9lcrNdrK5JSklJyzqwA%0AADHGq6ur3cWlGez3x/v7+77vcx6JqO9Ph8NhGIYxD+M4DnkQkfvDfsjpNPTDOI7j2KdRwYAIPE9k%0A0gmqfCckImBiZIvERDFwIDYEolAmwqppS6hKRgjBwb115iuqFQAD0Ln6kTi7OgCoipmWlKR4RU2u%0Asa+CgYCC15TupQxlgNEIyOPORbLfpQ0xBtp2LSOs226323300Uc/+uEPf/DpZ91qs1qtPL0khDD0%0Ap+16XdN0KZZSNOU8jIyUNXv5bERU0ak33AsOiBT4vLw9VkJETdOYWc55f387B4R9Hg/9KKYplX0/%0AHE9jn8sxyWEY9vvjIaVsmA02sSEMoeXD6UgUAkLXdaHrcikEFEMDCutuvVlt+/39/c2tiLx8+fJH%0AP/rRn/3kzy8vr169ffPHP/7x3/7bf/ub3/zm9ds3b+9u21VHTeS2Mw5APOZyfPMOAIDJiLjhQBTC%0AyjkHCSGNAzMXkVJKQLJqD5tnazCTgY1pXK1WjIhoKQ/HvVou/eF4uLvXnPhi18YAWgFUXtlilFo8%0AzaHLKQ95HIdhKDnjoiqDyz6fP7xgtSEi93HkMvbDEQQYsG3bzeZC5N5dX65SE5EnObm8KJoRMYbo%0A5ExEZAEBQE1KyS5bPQsgxMpErVNhWAVyXzUA5JxLybNm78FFnRKkiVAEouMFfAkATsFbsFrU3ogZ%0Aps9m5jyZvkyQyPHcNvnYnKfeQAxg8jmc+VSW/n5vs1YYOQG4m0kRwLQO3qzKqmrleLezimlTAG2p%0Ajc0bz3LLWep2XlHXZjl7Bimd68FU2QqgqoEDqBkoIZFzuQOAOjoGxQDVq+cB1GptUPOCqeLScpKc%0As1f61akMA5MXFHasexXljDUJiawyw9vkuvLWg3mJZAOzGnpGlMlxAPAga3TeIeb9eFY3H4Xv8ENu%0AgkfH3JmPvv/gtR/88u99xAePecIsf13csL6Uf0NIAGFKyT5DD4ioIgUMwJBqNQin8j/HZ0zRx810%0AQkmDZSkkCACAmnMWdc7UHEJom6ZpGjE1BTEgoggAAMVzTxZEPnOzzSpf/ZzXkHNml89uAzv6Dqvq%0AcO6HKrLPRe9rFpY9mM96rp6NszLnDailoRHU1GMXtdPsPDqICPMKmpJoHvV8fRCY2TlifB5xRF2s%0AoPct3EdTyL5nWtTljOfPiAhY3XW1ONCUDoKTl7AigHW61gAAnBLiLOWYYXJwyCTU5nTQNJY59us6%0A2TwDl5oZzEKs6sYmIgTIzBQrW0HfH/ohHY/Hvh+LmgLG2CGBGRQxVXOeDkRkIxGjObEclIgm+jQo%0AoIaKDDZRepxDtSC1mhxNxjPy3DYf/+oxOef6nnkW/MrF251Z3JYjNQ/x+8P3vkCYO2o6dJ6NdZ44%0AgRCC73c4TXVHA5nVNHhC8hQnr1Q5RxXnIZhar6UkMyWCECgEctY6UMg5A+rt7e1604UQPvroo+Px%0AOI6Dma5WXYzh4uLi5cuXh/2p7/ub+7ucs4gxcwxnTsqmDT43fCNevukcufK55NBFM/McYE/TdR61%0AlFKM0cGilZkpBD+Bpo0CEa+vr6+urq6unux2u7dvX6vq3d3dV199dXl58fz585/82Y/atoVs9/f3%0Ar9++ub29/cPvv/jm1XfffPeq7/uvvv3m+vq6abrdbofAMcZxzIggxcZUYuSL9aZdrTg2qtqfhvv7%0AQ1EhpCY0TYgxhIZDE2IZxrEfvvv21TfffveH7RcXl9uXL19++tnH6+12d7l1c2i1WpmZ5qKqFAMz%0AZylm5sBTsdD3/e39/atXr968eZNS8mQxRFQTz5ouKffDUXNBg1Xb7bbrNjYhBFANgS4vLzfrjgVC%0AE0PRPvWlKDHG1brdbJp2VUpShZRG6rpikhGPOaX7/c27N+NwjMSXF7vtdrdbb0oah+NA8JYMUj8w%0AIJlCIGSyIl5YWCfCQrWKsQ8hiIdaPEI1JY7OBvDS3AU4Ux4iAAGiEQG7wq0CdS+pVSCctI1NXY9h%0AZ6qjGGKMoW0UrKgAUbPquvVqs7uwGAczQBICA+jTOKbRCJnD06dPDStKRVWlpL7vUa1t293lxc/+%0A7Ke/+Mu/ePPq9Zd//P3/9h/+5ubt23Hs374dnz59WtK42WyYeb1e+8x0XBtMbjKcMj9dk5wpaual%0AzcwkdN55iULbzLSRTo5jk+uglALE1fwHVK2Eo0ux8L5gOe9c0/F4k6jyR8FxuxWYRU6l7jL/dDr1%0Ah+PY9z4Bjvf7nMrx2If9fj8MvZnFyKt1G0IQsZQKgJaiIoUKloSIxlU8Sc65pFxybgIxc4gxhPDP%0A//qvh2E4Ho9933sf9cPQ9/27u/v9fn+3vz+dTilnMxtEJRfNKikToofOrUgbG69n7YUH3t7cDMfh%0A9ubmcDichqNIuT8ebm9vj8fjMJyGNA55cMKqpFJKSSUPKYkpxxBjCxNL+3n3QkQgLxpeERtc3W+I%0AbFCZVJh5ylxHqrm9RBTscRxPlu5pBvfdas4FVQzQ87+r+x/EpJw3ADYSImBABSPQDCbFSkmSSz4O%0AA5q9KplUAvNms3p7e1Np/YcRKYS2gYV/cVZtAdBqAoNIVjABQjQCA0cCutqFiACGCsSzQnkOtbmT%0A1a3f85ZfBGJEZUMBADHLYinlPmVREENTdGiNVyQiopSSIRVRrEwSgBPLP3MAIBEDo65b7XaX6/W6%0AmL67vfnt7z7/1W9+/Yc//rFPo5g2TMaBAyNHYwKoHNaIGLu28sEu8IRmZqJFRUXMzEEmUNklIUl2%0AJg5VRTOiWlYeSnX8V/KJtmNm9wVILjNl/OyaAqNKpGUYmLw0uedRLLVwW4QL7Ow3NDfe2rZ1ZJTW%0ACk2iYkSEOouDMwuOToGmeRLWW50hjJMb0qYgEJy1iqXUePR59rp5CHOe3GfFoqgsHoETLG2SXA8A%0AQvAhTehDogqWUs+mRr9/8jwJl7f94JnnW03H8hGPHg1TNHuppc3j9f49GdAxHaDmDoZpIzibWEvy%0AfT8cjV8etoemaNeynfM3NDs4DcBnwLIw0jQoVnloH8cV4eFe8n7/vD8ZPtiZf/r4e4f4P+thDyG+%0AFQ0MD2c1c42MqamhiImoFNOoVAu343mpuitwGcJfmHOLOOLcyQbOij8nAE9/JSKH2+nkgFhO4DmQ%0AiK45TaW5YRoIrcVjH5CQz4/2zzTNN1uEINxMmifT+2OKSzCFnSfD8iaPksbnz4/udt7zlme+F9+e%0APzyaLe/ftoq46axH37/X+dNnXyAPF9GjxWtORu0L88y0hPO+dv45qXYTS0aZAVNnSVixOecXWQhk%0AdNYLv8r9gX5aKSVlyTkn8dJIWB1cNXNilroIBcy5jN3V5Q/FeTd5gBl+3C3VeaaTcnku6/JIvtn3%0ALPnleJmd++ofMhyPGvZo1Ux9Re/f5PsO8sj4h7xs7ufl6agzmcwrIc0jtTTglw32a93O9J8e5Pfy%0AnMwMTJ4aBwCehu0XFqm5wTzRLPuE8eo+HiahudxmCC4fXIvwEFGMcSZbAag1cn2mMXOgyk7iVnHX%0Adc+fPweAzWZ1Op1KKe/evSsldV337PmT9Xq9Ct1qtVpt1p9++unu6snm88+L2rfffrs/no7HI1EA%0AADdTmSs+NoQmhMAUwSiNJUnJWdTIJ1dBYkH0yrnKhA1gLoL9cDr2p5u728PhdDgcLq4uP/30448/%0A/ni9mehR1by0LBFpqouxlJJKOZ1Oh+lwA5gntm2vDlpSGYZec1Erp3Dq+3633UYmVW1j9AaH0DA3%0AQsZoxAYMxLEAslg2SEPqc3F+/JTl1I+I5TCMuR9XMQxjHoZh3a5DaLp2vVpthuOgqgQEimksHBAI%0AGFAmXzMuFLZHS2CeSP5nmyTAJIIebkyLnzZR3HkwzGNxbi/IRO2uiErmIkDATKQYiNVGACEGDojJ%0Agf1WeSuapqmOHlBDmGvKVIecaCS+2l1e7S5fPHm6iuF0OKLZ27dv+3Hs+75tWxHxal6u3zqq8T38%0ACAl4JE+05k2CCpihApiiWHWYzlJx/jx3SN2/ppDvuScnAf5B4TDvj8uOhQ/Ln7MB7GYOUZ4dWPNa%0A85zn4/E45nI89sEX//X1NWF4/jwDYE5y6g93+5uUBk2jaJGcTLI/W4rllFUyE82hc2L+5V/8Zd/3%0Ax+NxHEdvjiPCv339ar/fv313e39/36fROahEpJJiiYIqiEYObdtKKUXSN99+NfR927b3d/v721u/%0A5ykNXmzq0J9yGYtmA6dUNWUEIwUzJAqBOChhbFtmDqFhZppsYET2ItpQjeNIVWyhc2ZDTaOpBrMh%0AFQUTT8k8l/JTMA5RQCohlqvGhgCogCKV1ZaY2Q3sygNbyaXRDCCiEaKJGCohKhcEVpOkIiBFRFJJ%0ApR9u9vf7w2lI2QzbJrx588bdkyVnAPAqKSIi5iuFTKFIERXPVBSsC25BAg0ABloRffOscvmOBnlM%0AaSxg1Ia2NKUNLVEgCqoFiIkjckECIDEgAfTShbWAISACAXEqYmgw5qIgpiIWKCKGgGRS85Dd7ExS%0A3tzcHPrT3/7qV//hb/7mt3/4/c3tPcUQmihITbeKbdO0qzqVQ1U3iQhB3CclpWgR8kJ5iHVrUs8s%0AMcTKr1dKidEZBBlEQW089e8O91gUipgWF+gAHiNFIlIkMAshNF0Xm9a3dlXNaXBtibC6/GtK8OSS%0AgCkgPO/Es1R1mx0n14+TRvi1ReoWCzO9PtqiZGL1PgqIgfvOq8qjqEYzr1UREeAASMSACMSAVMUM%0AujsG6mQOROy0iAWKGnj+qhpRdb3jVNPcJQrAzNjsj4Pzez0UYegy/T0xBw/NsPr9IpYyXV95/GyR%0AuYGIM5Hi+9vSUqQuT1juRsurpnTxej2AAiJ7vhaAwZwfUDm6cK4u7cn0RRS8wiZ4tg8ZucJa6xUb%0AmPNseLHPSad0BkiPi/mIIdpcr2Var/4nICJQ0Eq8VOM14CO+eGVE9LRkeQ9oveyN7+uKf/jx/lb0%0Ap2/1D1R5/yG3Wp6DizmEWPFr8xMn3nffDYuo5mwSo6pONV+AEBkqdI2IZCLiNvNC04bkXA/1kYBQ%0AmdI9nFgKTCQiMtUdJaJV2zGzsi5xjzblyPF5J0LMD/LeEZEXBrCjIcLE2DfPaqfoWBq6VtHUfO6f%0A93pMF2aq7wMecVo+XWYzyufoVHAHFguzzqJ5YczjS4sSSGYz6TTAQyZ3AHhoEqOnPBgsE30fPXQ5%0A7vPQ11F4KHzqeoJKuq4zVVjdAc8+L5tU2zn2KxOHv3ODuBfCo8Sz0oaIy57X8wE5Z69ui1jZQsxQ%0ARMdUxnEchjQOKWcpYuLkDQgKKIBiYGLqpjqCl1YiJPd0UAWaaAIREEUFBNVzzXCd2Pt9urvyAuCc%0AFe4pqKOh5v7K4m/9aIbMnU9EMJdmnCLqy5jnn16hs4SZe3heqI/kUg3c44NBX96HHAjkGekuhME8%0ArhECNYGAq63ud/ENCp2mH1XVVLUy/Rab+T7nMF0IQUTv7u6bpv3oo4/aZuUrVFVF6rVO84GIRbJH%0AaD1Q5hAzDExUOX58dohkkSxCIpXpw+1tR+01TbNer5umQUTPTPb5llJiJEQspXhulNdSYua2jYfD%0A4dWrV+/evbu5ebvf78fU/+hHP3q6e9K27cXFRdd1m4vL6+vr7e7yN7/5zd/++jd934uCAVxfP40x%0AUkBQY4vYxYYDEZtB3w9DTiKClTbdzECKgomgCmrg4PWEMY0559Nxf3+/f/Xq1e56dzjcq+rTp08v%0Adpvr6+sYI8WKPuvHwYl1VLUUHcd8f3/IWdp2tVptnOrVzyxjMhDNtl6v8zCmNIL7F2I0syxFNfdj%0AblNpMUZiMUUKwKAgY5ZyGgYsYmU4jUPqCTi2oR9zMVWBoR8tFwJsxtT349COm66Lse26ddf1IYSu%0AjQDW98ecCwWEuRR5LQ9gZFDMHCoMLvHcZen/VMXUETrOyYYVdgRWVTWFWrfbtW1PlEIxIHDuIlfG%0AyJweGCah6dpbFsExqZ1SOQ39MQ19TknFiItIMvENpeaiB1LVnEd1tUREUpZczKyMFbDw9Nn1k6td%0AE5gRt137d5//9suvv/U0+L7vN6sVuyycVqKozEqXryNElIUKt5QGVQICAFXhAwCLOtuTEmVoBuSG%0AHz2+ySOJ8UiePNoaACqhNi1J/kxqV1sVHLqofCxmqkbEnnWUUjalMqZwfX2NwBcXu2FIphhjawan%0A0/Fw2vf9MY1j6k/7+7vxdPT4WN/3KSUEaAJvVu2TJ08uLi6bJvzgs3/iiQ2eM8PMhKhm9/f3/Tgc%0Aj/0wDGPOwzDc7e/3+32f8uF4TOPodsJ6ve667v7m9ptvvnn79q3vS8fD6XA4+CwsqAqmRcSKgXAI%0A3Wa9WnWr7cotVSMMseUmImIuShgnYipCREMmRPUkjbmihfMuAhYDLarouXzKAAoQiICMUbMRoxPq%0A6bxrFs9ksaIL89fAAWPB9xcKgaawNoGJFhAzkwoYUzMAtaKA0FjbRkRGNFVAE0hDOp1O+8PNm9d/%0A/Orrb7/99tuvv1m3Xct06vu2bX1W+myo1G2qBuZ06ubRQaoVuqdpMPnOCaSUWZWqtiUqETHSnPjk%0AYB5PAFAAUEBCjtZ0KJQLxV4B+qyGRa0YiFpWmZ0RqZQswg6+RYrMjux0k8874bA/ffnll7Ft3t3f%0Aff773/3h6y9Tyd1mHdrGCIUgaTFlkATGAIAGZGAgNG3wWrzCtSGzIapTgqiaqoG5LiSu4am0bWya%0AZtW0Jjr0/f39/dvvvtUiq9hcb3cXm+06tojompCqUmACDCG2bdu1HU5Q3r7vVWEsWQsxYCEe0zjH%0A5P0c3yaXjupZMwCAvu/N8HQ6zTUGF8vbY7xFwRB5/qsbyUbIyED1PiLi2mXVz6YYPi8U4qWoclXv%0AvSeeA8izOTHZEOhEKK5cEM3FaM+2zRyBxzMYwSdV8C9UVQ1nQekKpT+0ktAsZGttiXsNqidvppIG%0AU4+ZnLXh+f3goQH8QZGKU7TW9a6leF02ACeS3voUc70KlxbLfOAchZvea36Q1WXpwSXDKY5Tu5fq%0AhWZmqLCIJXryZ0BCwkI1NgV2HmWGmiK1bPnyrR8NPSx6YKmkwn/U8ej+j379z3fMI3t+7iKyPX8m%0ADMRgVkwNFEVKMShFtJgGJfckVKhavZYe5NMu5sP0nf9cdp1OGSI1hccXfhGe2GLn5Ag/eebCOU/m%0AaX4S0ZxG6EfbNr46bAIXLF98nuTz97q0MQFgwZO5HJ3zpF0UZpyn8XIJzB8eTRKb1t7y8kcn2JKo%0A6aH59P4gzm1+tAyX/TPTg80PnZ0C78mBqcPBRM4JGzQhVM2ReN5pqo5+dOvXTZFax85qxuw84su+%0A0gqGnCsqORiydjtNLOKTfzP3Y0qp5FIpM0ZRJRQ0MVV0+pyzk2CSDQuOcTIrf4+PCREn58OfiqXU%0AxDw8y4Gpx2rjmdl05hB+sC88GsEPNuPRCXO/ET2WnN/3OtOFD6o/n0dhqoBNRDgBNd13CQsq9VLK%0ATPZpZjLRfMRj46nd3reu6iDi27dvL7aXdTlPcLCa1gjsVX99UfvufzqdwJSZQyCP7s6zd6LpIpyo%0ALs8FUafSiavVaq4D3Pf9MAylsprUDo8xxohE5DWQTqfTu3fv3rx589VXX339zZfffvvtZy8//eEP%0Af7i7ulTVpml//OMfXz999uTJEzH4/e9/f78/vn79WsS6rluv18gUQ8tNZPA6mz7bp4xNoAlKAaog%0AxQp60Xlsm44vWUQOh/v7+9s3p7c393fe5pcvX754+Wwcx/V67aaBqt4f9n3fa80dbQHgxYsXz549%0A85h217TuJfT9S1W1SN/3t7e3t+/ejONICOv1Oo+DQ8TFdMxFrOfMQ0oeZfRKLWbi2rKIASgzkthp%0AGGFQVTApkUgBxiynfuhCD2oi2jar9XYXGbfrVZH06pXsj/ekQDSVgSScUraRtNrAAIBqMzykhiFM%0ALfCswNTFM+V5VetxGRVgcoXfDOZdHkCRSF1hdTotpmJa0pjV+iz7frg9HO8P+8PpmNQgRGNu2zY0%0AMYRAACESAVoR0FJEtUhOaTj1qR9EBEq5fbd7+/rNJy+eX17sfvKjH7149uzjly9evHjx//0Pf/PV%0AN9+M47jf7yNzjLE1m7ktRMWl39nx93C7QSY0ZsScs5ip+iszuvdgZolCh38SGs+yGKDWYMBF7sOj%0ADWj5rPNVSyc+1V0AzpsUerd6y83MmTt847BzwJxr1r2npsUYt9ttjE3OoqpN7DgGN1HcAB5Px7vb%0Am/5wLCk73XbKAwBEpkDQtU3TNABKiIE5hlDpIABiiLGJT66vzUxKZV1KKd3e393e3g6p3N3th+EE%0AABR4t9sh4ldffPnm1esvvvjicDgAQBEbhgEA2rZtNqvQxNWqVbBSEjCtt6v1xWa92QBhARQw4kgh%0AqiqZxNgYMk9pVM5Uy4SAqFAd3ICE7uysXLogZupMm4S1Qh4igImJghFOKY6qgCRgTn5DBopIpooQ%0AkIwQiRQMEAXMWWENa3Kn7zUG4Ju6TERbxMQhImFAItXQNm3brlZrA8hqp/u7b7973UTetI2ItG2b%0AxtG9O6t1u9vtPBRspmeVDYFmdJnjmnRejgYAClSteC+wzOhRLt8AXOg7UlfMVHQsOYkih9W6DRug%0AUTPH21PCoqbFEydyFkPKUgPCYEburAoxEJGY5Hw8Df3h6MPaj8MXX3257w93x+Prt2/7cVzvLkIT%0AgWkoklX61GfSDMUpnRi8Hz3V1kBNREyVAakaEFh7l4wB0EDAEA29WKiZFbHGQgiINvTH4dRLLtwp%0A7y5XTRNj8HL2ioCBIwVGImAxBGSOxFhZ3Oouq8BoBWnMoy29CQstcMbSzLYxIg7jSVVTGhBt3j5V%0A1YWvD4GYIs4lGSpcMyARERD6qhIRBAwYFExABFzyCD1sgE8JXZCUzqKkKjpaPWo4W5tqXhavCiWc%0AMGlVHvFEFFe/87tJJdAHnFKO3QuoNmnzD4GXtT1LFQcIwPxSRUUEIo+zMsCcE6uzxTuZMY+tgrlh%0A8KFjlp62sHEQvF6fNwanWOC8u012+3u3ookKeLajyJzfCM3QBFTMo7hgBjjReyARobEBgMk0EOb0%0AtQoAjrIJACJSoKKMbKrRQFP4+hGH0KONRLH21AfV4n9sx9zIRwOHUy4rLAKV81/r1vjwfAR2pIO7%0AsD3eQsgVyiqgxKAIaJOYV49KVU7dGrt8uPFPVoOXmgAzjxY54tGtrMqcKc0cGgLXe0zBUD1XHGuy%0AGU61gnVKc/DpVCEhi/j20r2y7J85UrfsJZw8OMCEADxPdasFY/xhLqL9bhVGrva+wfNoFHTOuUWA%0ARTk2snOr5hijx+4WOt80dnXIpqfYgxPmBjwK255Fh3MBgNn0CpMaOi3Z6YbeYJpue45X1LBXtVQr%0AreOiijtRzSNdChZbZAmVMotTrhoFna1WL8vZ9/04jhVYaKiGoiCiBlTQd0lQQ0cdze2suiFVTcEj%0ARIri8V5DnBQWWEKLDc1gcpf4RMDzsEOF3GVEBCVAVDqz9MFU1ovdj6wKYO6UmV2B8J5s+b5jOdDz%0AqvnwhYZgZ5/dtNNVjQnPO4XpGcROE4801v7zAUJ1r6+jJKqZJwUAzCTlYRgGOvA4DsPQI5JIrXkx%0ADMPNzQ1h4MmiXg43sXFA515xMg5J4whmBMyV7MNRVIgYAjtHAAAt0dpzL7gWvlqtuq5zLcvt6uHU%0Aq+pMAiQiquMMkN7tdi9evCglffnll1999dU4jsfbAxF9CtY0TbfePn369OXLl6p6e38PBN9++92b%0AN2/2x/t+PCnIarUKIURuVCylcQqb+zJ0Rw+aGan7uknESsqqANQEDgHUEAVkGDiX9O7dO0S7vb19%0A9erVd9++bruIiBxDjNHTpbiJMbZN17bYoVOftuu2beNEKQwAVqo3ahhOTdcC6jAMATGE0BOdhrGo%0ApaKH0+CDW1SICAyL5DRm0YJAIXLTdk0TkVgNj6e+lKxqXdvENqhhFj0NKdAp58yAsW13u123arar%0Aru+P727f5b1gRbYjABB4kTysAQZRK2JmlSNe1VQnLKWzbrik8c40dJTWhEQhMHIKgpm1wMjl4TIT%0ASk3FDIl8LqUiYxqHpPfjsD/1+1NfEYJIyNStVhxD07VEpKWAiRUpkmRITkmjuVgRFZGSxx5ef/fq%0Aiz/87vn1FX8Ml5cXH714HhFjjGJKBK9fvx77Y9/3fd8zM7etqzGMwMw08cARkVjBiQbYZw4zwzm0%0AZlOY1+vtPnLUGoAv20kX9QAun9WqRzL2fWHyYO/w/XRS4er3ntRWr6mBhnnTVDWG4Kp1DI1b6YgY%0ARATJvFpdKRoiNW07Z+eXlFO36po2Xw5zkpuqejHFNJyG4ShjUi1e+8srD0nKZpYngjtEZAqBQwhh%0As1qvu9WTq+uSoR8HKcnDSuuL7TAMWuRv/uZvfMNo27ZpG9/aPcM+hNB0DTCpNoYQ2oZD6MfBCA0o%0AGyhkZA4hEoUxC1Et3gfENHlzq6sQyCZ8lBqq1gQSYEataNLKKm7qkHwAUDJGIEMFA1VDKB6FAwCb%0AspiYPFOWrcZeC6iBmVZdxxbqqnhFFARVRVXJgsEVN0UD5NCsw/b6ygxuAFVKSiUYQim55DRh150f%0Av2mClzJ2565Ok8bTCnHymthkbGBgQpx2miqacfIi+/xumsY3++Oxvz/s744nQNrurraXl3F7scvW%0AbC5uj/2plFHMVLOa5qSEQEiBI1dxH4gJEEVzHsdTn06n0+FetWy3OyQ7Hg9DSfvjoc85tk276iiG%0AUcpwOPVphMAhgUx1LNGAjAgNRyMiAgSzgBRCiMQElaUJCYNXhwYjIzItpViRPIzKJXIIXee1+4gI%0AsJ7sLxuQ2rYtpoAYKKBZHosOAxm0bbtZd167ipmlmJRMoIF4ifp7tHpnlWuSGjXyWbAAQNd1YpWj%0A28yY3WvlCpPAxFlSdWOqOpYiqKhm1YmQGWAORzxI54YFI46fRhP/3mweq6pje+ckRTOr1AUI5PsB%0AojnvykIMPZJQVd300vNE1cPnWpjWP82x31n30od1Pua4HDzQnxDhbDk/1M4f6U8fCIBMmtNZ28Yp%0A3RYXLsbzHd97Ci4sEHzoQZjPn3Xf5UM/2IDlpkHkZFlnNCYAWFGMCBP8u/rdpkliM8/wonnvT79l%0A8z44Of8xH3+6zWZ1KrrAgoezUVVBQBwJYuZAeiviJB/IxggErCiGaKBOIDk/8OHce9wqrPkRPCvK%0Ay5mvU/F5P1yBwMlF4saV+55pAW+eWw7TTEMEZjZmdMY1qvq0r4J5qswLeVlDyJZhbV/7gPMC8T6Z%0ALXZYTE6fivPrLKyjc+D6HzKX7D0N5v1vvm+IH/XGo+5djMu5Pudsw/vZ9U0BgBAVFR94f2xxqKqU%0ASnzl0b9z2BPJR2HZA++P9dRIm3JEam0Vv+cwDKfT0I9JFdQQkH0uIJFv01b94Z6j86g2c+1zcw8i%0AqU3FWWwxZ2afyPui5v1un3uvOogWMISl+Jp12Ue3msfL/qS8tcnYtrP5Co8agguLGt47loJreVuz%0AuishYikF63RWM0MQnPTdgMHMTJSIQM5+3pQSnDDn5GPn+qpbm4fDYb3abjab+bk0pftWE3eKhk2h%0ArRqnXfaq68wAUKyUXACqN3rW8l1tWIoCjx5vNpvj/uA6gNvDiOipFYjIzE+ePLm8vHz+/Olut/vi%0Ayz/sb+8+Hz4XkVTy06dPr59i27abC9rudv/0n/3VdnfxxRdf/vrXv/76m++8isfV1ZWn4IBRKaUa%0ABs4/koUCEzERBao8i6oqxU0IkiJqQkS73dXFxcXpdDgc9zc3dzc3N19++eVms2nasF6vLy5319fX%0Al7vri4uL9Xa73W5Xm7X3TAihiV1wLlmvCpazqy4AMAzj8dgfjn3KQxPiKrBgzT8aa6mNAmZMwYfD%0ATQwfuLZtm7ZjDgBQinhs38wC78LFFlSKSj8ayH6IcR3bVdesNps2xmLap1zUvS1V3Z2nmYji5DCt%0Aa1zPKcFTmfhz3tZy6lYtms5HnX5msxlMQDXV0oH6pgaEGBBRUVPJp348DPkwDKdhLEWIQ7NC4EBN%0AG5rWEESkpCQlgeiY+v54giwAsNlsmtU6Bjox98ejqt6+e/OH37WXm+1xv3/+9MnLly+J6LPPPlPV%0A9Xr99ddff/75515xehxHD9QDgCdUwqQVO0oCsdJWiSmognlBJMf3uZ5KS/JgPxwa4xUG5+2jihF4%0AILIeybHvEwX+QVTggXcaCGrsXVWd64fPtNKsApkyIvoMcZ9CKSU4xhiMRCSVkiWJKiIDYYwRDUAb%0A3GykaRixbdt5VFMa9nc3r14NQ84i+Xh/JyKlOCFVdniDZ2a6BwGZxPnEmHm1lgY3mw2hOepgvdnc%0A3d+su4YIzKTp2tV63bZt28UhO0ZUS0nHQWKMiKZgaZ/2h4Ohs61SAVRAZG6atmlX6/WWkQgJOQSO%0A81ws7nnSusEbmRmIGTNhddRVCt1pnwUzc7JLYqiBR4DiltZ7zKsEhoSELA7OAENQQFLX7CfoFjh+%0AnQlBARVQ1cQA3RssYCWlANKEuN5s1m3XtU2/v8+nYexP6XSUNIYQPv7447/6q7/6+c9//uLFixCC%0AaMk5myqBGtnkIkUAdM5ZD/DO3nFYqHqzEPfseqeKIKNSymkcbm5uvvr2u/vDsd1sm/XFart99vIT%0AxdBc3Hz95s1d3+/HZNmKSsnGMYYYVpsOACrxfdY8pjL06dQP+2PJqZTShHBxuVut18g0pP44HIFD%0AE5vYNRQ4jQJkRbPknC1nCUTkngRSCoyoxkSMRETMASk4TsVUzf3CSOZjgk7SBaAGakgAJuPY55QY%0AkJHQ9yTRkjOKEofQRHI+TUQmSpb7NIpIVulWDWKtGM6IeVHGsyJkplguLKLB8/ez+Ve3AdUQArlr%0AXo2oRk3r9KuORA8QGCLqwuflksiDVs4oS1U1sYlXuJQyEy+7/DKzB8bnhFURBg9VIdEMiDJVnbJi%0A3KJ298kZPjdJrhovVTUA0ymdnmpqJhMRaMYPBNNQ5Jx5YorVj+qxtUW82iWA/wbvqU1ze5Z61fsi%0AddbbEB7cZClzbWHczrd9/3ikCD76k7ffzHwKqne4AiICo6rKpADN7Z62CiOr24+PlqlyCIAIzDJZ%0Ad48U2+9rZDWKFkbdrNTCezvN/18cf2I4ZoXefy1FiinMNgNMqQFINfA+M1R5j7ItEFlntqoJJyD1%0A+wl7BQ+n3HLWycRutTSAYaFjBWYv2wbTFl7P8apsZoooUpjZHKwFC/0MECbW4vllaTaoltKdCdW8%0AIKwtDeCFITffod5EJ45EU1WjJfv0Asn8wcUFE9bAfOItJlddwpNrdfmHeUyXjoBHIwuLaQ/LmXx+%0AjbqpIqATW1i9xMrEHeXG7Tz/Z0KUrI5hL7OI9vsv3cGPGoNn6wgng5kIeHYoSBHnWTmdTsehH8cR%0AkeccEAUCIEM1BEBGx+MTesBXwBBdbZgs3cnylyn2BOBxXno45wGVzAwqi/KZmHAeMkQIwSeST11w%0A38AyVFJKMT0ngMBCaHyfwFgOK87q/uIaIprgQt6BbDX4/ejwCeZGgs4gaH/uhKABAyioSIbA88Tg%0ACWDl8VYzUA+9uAuJwF8NM7nLeN4BEbFk3d8fV92eiLhxNJZDsYI7nrqua5oQAoOo5uTxfL9JbDjG%0A4M4pLxjj76uSfAtWLSKAGEKgrmu0Imlz32cA8EvaNkau0DOcXkTEpBH3zXnEuMinH714sduu//Zv%0A//bdm5txHClwKWW1uRjHMTR9u+p++tOfvnz58oc/+vHV9fW/+3f/7quvvrq5uQHQnPPpFLvG49iN%0AOOxfRYpFjMhEXhXdQEuRrAo13UkcZUaOuauTxH0HTVNCCEhGRNvN7uryydMXz588ebLdbtu25RhS%0ASuOQxyEPpxEmbTD1w36/f3d772aVWrm9vb27u2HG7XotpqUUR76VaXQDUggNI5VStFjOMo7OSUTt%0AkJvQuqPfYdjIhMQUIijllMZhlKBr1UgclSPykMa7u5v94a4fByTiMLGmGUglwxMAUBGT6kKtEhKq%0AlwvPWgrMZRHrDJ7cndWp4OFHADChafty5AeCBxW0ro6aGj2eTv3heLw/5v04pCzGIYTYhgAcMDZi%0AlkvJOaWUSh6tyDic+sOxa9rtZvPs6dPr62uRfHt7++rbb/b7fX88vHr16u/+7tfv3r159uTp/e3d%0A8xdPn7988ctf/vLp82dff/31kydPfvWr35xOJ0dMdE6E7BEj3/8WstfmcI6qqeBEia2qFkigJhvS%0AghPOppDGJBwQve7y5ISzxb7w/rayVO0eCWGYZFMVHggwhXNA8TwQ4EXezZHzKSV/O9/vgoNAENh9%0A19mMoAdn8qVgUF8xiyhCsOjUyQBAhVRL3/e3+1szS0OuzzYLSAKGalYE2LUP0VwSVFOBOaoZBgZA%0ADBybtm0agrPThWPjracYWB0PKlJy1Ni27cXFpmkasZJVTn0vYmJAngnsvFVY+rzn0EjTaNNICN71%0AXngacELWMCMGLxiAaJVBAdFoSjLxKLH7aEDQmKBWGuQFumhKEDNENAFgA6MpsdFVAkPEmZW4jhUT%0AIypiMFJVUQKnywFAgIAMZogcG25XpDnL6TSUNPbDaX8glRfPn/30pz/95//sr//sz/7s+voaAEqW%0AnAphzW9TBKJpVk2e3UczzBYqTi3kYJOrOrACmEqScjj2797d3J/6raIU67put9sBh6S62WyaJlDN%0Avc2GhGSxoYY6IgrMWrQfjmXoh+NpPPU5jwQYY1yt1xdXl932QgOmIQkggAmAqFlR9KBujCYF1LDS%0AQoKooleemi0yU0O0UgRrOFQnlReJXKKJaRNbBHAUU8Nh6PvT/jD2A1EVa4Z1rosIanH1tEaxCbTk%0ApEKg47iCiReECNw9HEOc1ZvZovOd3udFdZYoghECEoWcBLGyhs7G3rTaPfPVUOtTdMYBun5ZqWUJ%0AFE0AEMmIjGZl2ufkLLZoikvMImz+7IeIefEJIIIZL22qpiBAgT3aUiEmk0haqEeOSUaAGjWaHuHt%0AZyJSJofuVoQCAiN6KogROnmMLaINJlXjwRnMaTR5Gl1XcueOLxdDT4IAXIbC5mOhuykiz0UmlzbM%0Ae2c+vAPWfwCgamGi4/LGPjIvVRUXEpwoeJKMCx8wKVrMdK50AwtBX5fpVP1IF8WlZhPFHrzP3CXn%0Aii+L36FWRl14H+xDdvv/ruM//Q7/EU/0Dw/BApV6BBZaiI9Kduo4nVnOQMCKaGTHpZMCGJKB1vBd%0AEWKY6LNqWVEiqmRsGBb6Os4vf7aSXUNaULW7luzxnzqHK4d8TXlwLpyZjIo8GWyKK6KSu9iY2Rb+%0Ampob8DAqq6pKiPN69IaJKqFzKcn77p6p2Uv1Yn6R+lJ+iZrzi4KX9EMwtbnKvX/jtkolctMKp1aw%0A+XtdWKzvjyzixAOzOP7EBLMzcvp8k1lIIuJsALseAgA2l3CffH6e8ZukciYuH4rVGrXJArVZ6/IT%0AmBmA3A3uLjmm4DqTW9o1/HscXFElMjUWkeyKjKmY1aJaiESucrC7D21SKWb3+pL5bzH039c90yy1%0ABy4DnAz76a+TywbRYza1c4pprdWJj4bAHlcTf/zEWRqDkVkxrelfOgF/luJpMoNdjBOcxRgAgBej%0AWxZwduWyzjFxFkwfZTATDA0DADrKjwxMwbwiJtbidCamzjPnNu2cDZiTOIFrCKG1Vc4ZAJhj7bfq%0AGiZV8KkDbrh20cHMDp+cbtsCYPVtQa1NiIsqEn3f+wx0m83MAjGG4IjoZRCYuRZxVNWu67quI6L1%0AdjvmfHO3Hwc5nU6394f7w6mUAoRFocNARC9evNztLgNzyblr21//+temeNwfiIJdgLveNCXJRaQQ%0ABe/6QISAns2RcgGoDZ4VZi+n6k69to0xxmfPnjx//rxbNU+ePPno40+vrq622227XjFgknI69IfD%0AwbNMD4eDmW1X69Vq5YDz16/fnobBZ+DheN/3fdc1KSUFItBc3LNPQBqpbdu25TD7yDx44PLWsbse%0AKnf1LxC3sSmlINqYc0mjmXVdY0zGlLQMp9N3b14fj3tiwMDIXPHJ6Ckq5dGGfnacIXqg1nUsBQOP%0A3Z7hk+fp6z/FjIy8cK7P/mlWswGgIZEhB+OgREVkKHIY+vvT8e6UTkMuBtwSRSCkAkBmRYr67Bn6%0ANPaaSxr78XSUvt927ZPL3U9+9MMQwtu3b5vAb169/q7klNK7d7fDqb+/3Z8Ox9vbl7noxx9/fH19%0AvVptLi4uiYJTLzlDsivDAOD1PEOIgUO1jQAVPdphNnkLXC2tGiK6bvwoRuLwb9daz8ZwjQYZmgnw%0AA872+dAFucxZObSpWHGVSy4SEWqWn5eaqorooEXV0ljGcTSzcRwVzKtSq2oAgYBBRLQURIyIAEao%0ACOYEDmnox3EENQsha47AIdJ+f/f1V1/8/re//e7VN9vt9r/9f/53WCBSEHNnas11ZaLAjMDTl4iI%0AIjJaNtQ2Nha4bVbr7errr7/8n//X/+X//d//919//XVR2a1XRpYkERFQ1RieX+9+8pOfvHjx4urq%0AKqV0d39/f3+fUsq5urIUbBjG2/sDFCmaBPpCNMQQQiCORARMTdd6oZ7QNqgiRUOMGBDIUk5mTlaM%0AIoTEBqBWQBQAIrFDRJBQC6DKNMoBEMRUVZkiIICQaHZOKZzUEtXiI0jI0zagiBV3h4gNRQVApABg%0AeYghMsQusOV0urv97ne/P97e5tOxDP2L3cXP/vzP/q//5f/lX/2rf/XZZ59tt9tx7MtQpEjwoQcj%0AjjCFCwAqQTPMW5AZURARA3QDkBnbJpaS7+7uvvn6u9evX6sZxXB/f/vFd9/97ouv3t7sP/r445//%0A4pd/8ctfPvvoY0H67u2b//Xf/H/+t9/86vXNTVIpkhD56uLp5dUaEQM3kvP+9n5/ezeceuepItXd%0A9qJbr66ePHn6/FmWsi9yuN/nPDLztttsttsQgiLoqZxOQ0nCxDFy4IBmqtYAIRmSmhZGaivVjIFl%0ABTQiAQMiBZzin4iIDTcNxu12tVqtutj88Y9/fPvm1XF/YMR117UXu91m27WtqmqRU3+KHLqmWXdd%0AMCvjiCKrtiHAzXqdU5/64d2b1/d3d5HDatMQOSBeVErJ2acBMwNS0gwAHFclaz+O45gUwnqzXq92%0AoDCO42kcHHrHjDFGDmBahnEcU0+1erBoAaY4CWAiRFUoKWsRy7ptNs4toZ5RrIDAvv2j1grDiFBK%0AUtWca+3fEIKb5SC2cFPaWRMEAAAKpAgKqmieKA4AZJ6SOyPilNA5daoDgBAoVJ3eQ+WolnMWhRoH%0AC0wYkqqMuaj4vsU41xJWT9wCp7F2n4gZohJU2UyOwTEhYEQDQjHz1ANfb5N1KpO09f8UjcCEkVR1%0AKrCJiMiOmjND82AFqqkoqKE4XygSIYipl7P39BhkqnoVcSAE8MiS6+LkDmIndyZkdfJHxyioaS1w%0AUnMxxFTAjNDxrVShJ5LzSATMjWPjRXJKg5PvFFMiYoqVCh5MUsEpuRSgJpp6151zLRcK/fvHf4pZ%0A+59uEs+eiEfNmzUSmr4mpyUDUM9mZYKFmpslqyqBovucABzE6Gk1TByIYwAgUzUC1JIDEUOIvk34%0AIyo52RQMxDC/o/efJ6XDoiT1bGP4JzMzsVwmlhQQJmIvgqPm8CidLNg5W8FXKBmI6JByJA0hILHU%0A6VOzhZmZKhMeBiSdEuwd8mVef9hqhBARH4QyiGCqn6cL1pa523UmDkFEIkZSdGXECNEQENAQVERA%0AyaPk3hRDIDQxMUMDYEKDUj3IgFN0y+bwe73OdAp3zp2My2mAADThUMB8DcJCQ537TRY0v9U2JTIz%0Ax1LqBP92FKV/A1NsChZq2WQE1glYQzcTHYNrxSKGELxMopMDD8MwjulwONzd7cchn8Y0jAkpjAVS%0ASVk056xghdwrGYHQFypwNaIchgaIaCDqrMIimgFqZaAZBoOghLWuNSIamFcHmGuA28QAjROnt68R%0AqMXbp+k6Udd49UAADCECOCBFPaIDD+UGEU2xXK+YgQAMqKYVqK2mAAxkRBEREVSnSJePGCLP3tJ5%0AjfvUq1iniXL//B5MIAKBY2hCDWmAKiAWxIaIgJyfmRB1hrUjGnuZ07bxrC4A6JqOiIZhKCn3Q7q6%0Aunr27NlmswGg/e3ezV3DQkTMYdUF4njqR7DqtVhvuhhD04TNeh1CwMmBxczOB57H7IWuvACOCSga%0AAWixQBEY0Yo7TNZt07RtbBsnuxErzHG1Wfu+6R5PEdtsNkQ0jv27/f67d++GYoX5yccfXz599uKT%0AT6+fv4jtGgDHMYXQ5vHY930ey7Mnz8dP0/3N8ZtvvinJLi66dbeJ3DKyFmfKDE1siAIageKQkoky%0Ac2iCgYjkooKqZiI6ipZSxs12/eLiyeXl5cuXLz/++OOLiwsiury4cldCKrl/fXMa+sPhdDweU0qu%0AoscYt+sNtNgfT+9ub25vb3MeRXPNpFdtu05BRGm/33vBkUheqmrdxsAGp9PhdDo5obpTEcUYu6Zl%0ApDwWMyPC9WqzXq+bJnCgN29e5TE1IVztLj775JOr3UXJo+byx6++fvPdtykPq7bpYgsAAYkJRBMY%0AOdWzS8uckqqO4zjmjIghNBSYFYpzbzAxkDEakiGb+1oJsFKBqAoXKAGCIpiiITATL9DvSNR2Kwxs%0AHIZc7vv+/rh/e3d7c3fcn1JR4NBg04xSbACOjbGxAJkN/UHHQfu+NYiRbg7pslu169XPf/bnf/kX%0AP7+6uso5Hw/7CGRFyOjq8nLVdkRRVW/u7jcXu9NpOJ2Gtlt3bZBiL55/NA757Zubw+nIY+77Pra1%0AcFfTNDE0MbYiQoYGWkTZTA1SGvvTYTgdTodDiPTxy4/+8ud//tOf/uTly+eb9bptGjPMOYkYgIkx%0AM4RFfVmc8v4ADAhRvO7ZY7atWSvw3Y2QiKtlWwkgqu+0nuCSwU0qMXMKBgc8124Hh4SEUhS8WG69%0AdR08YDRwZihTAFOAoio5F5Wua4gI0UpJx+Px7rDv+361WhEiIdagP2JB8zJpoCa5EAEhApkUFUeo%0AkgEhOiTV7HQ4vnvz9ubtuzyOJsJE2/Vmc7Htui60jYiYoZlcXV39xc9+/oNPP3v+/HkpZb/fv379%0A2l8vpTIMw9Cn++Nh162PpyGrlKxiBRStFCtazJquFVMhZGaVQgRAXFIvCO6BMENxdYMCxKiesmVe%0AaHGq55McWosBYSpTQmgkrqBPVCBZRKcqf3OqLTMbipkxsE20EOj8UV4EgQEQAkUGcZWjjMlL7GhJ%0A46lvG/745Ud/8bOf//ynf/7xi5frtkM1KwbqpD1sJv9AXXSaXvWDmGWfkoQYGD2lJtQiUjHGrluv%0A1+tV28VAUkRLSsMpD33u+6wCCE3bIIiMfdutZByG4+l4d9MfDiDQxaZtV1406+Jyt3vyZL3ZvL2/%0Avbu7vdkfRPJqtdpSCE3nQwNAzJFoPOMozMtHISIST6goEzQEIjBwTU3A1HmxpmwEBgzEDVPDgQyG%0Avj/s7w73+2EYri8vV6uujS3FUIOrYFnFRANRKYWJUA0RmYDPKcY1BUiZmJgZVcvsYJiKB6KqEAbf%0AwLwMqSm678UmHDID5voiCw/iVMTNcxcBauoIohO8IKqCIihGbtBIixUTAEWjOQrsLT0rLvP/D2NB%0AaGfU2fuxUwOr+SkGZnNc14O355zASYY8DjLPuikR2QRGEFVSLY6e+RDCsAbkz/FwXFK7AQA5Q6Wp%0AU0oAEqg6ySg9KOf6aLrr/KZ+7/dPMVhm6HukGsFgwpl7Cr1hxZ9XlDLUQMqcjCdmBBMJ3cSQ4fgy%0AX27u+YLZGzpXhAao88gHy4E6c/oZALjzAjwBxiHS7n6h8ybxMJZCZmXW4Jev9n028D/aYy6Bi4gz%0AxdHZZvZg0RSo9WC4gjEAYo3zFlNRJ9dRBvZ6FOo+FbX6b9Lsa2UVQ0Nb/AYA8CgAOa+C+fODv07t%0ApGpwmuc+zMPK0zHbAzphTEopBWrlUlffeTJcYTLREaBMDJuTVeCIifMA28KtMOsTuoC5zi8Cs1Vp%0AZ0kCU6iQiGQZYjWDuYII1P7HCcPvliJMgwWLxizbY1MAYWlizarPB6+a0wdgcSWA1yJSW1jXgKgi%0ASWpxIw/La+VwPmcUV8DXdDzqjYVkxlmmgVHgyimKgRERSnHT2mvCA1PTtgJQlGQcTdTQxFRMzb1b%0AHuidPDtztHN6X1j2xvvD9KcOI5ggO4/6cBql+SCo0RJbIAPwPdlAE4E9PBojMJrCWoQICEGhEDm+%0AhiZ/+2KdKjp0GQHqPbHW0JgHHSujZ61rAtXCBgyBvHrl2ZYWIt+7yd0gTslSpIwli0ophcGIqGlD%0AjLHrus1m08ZKsT4Mg8cS/a19hpSipRTkEGNsGsu5FFVmbmMMTcNgasVMc86Hw4EZDWjOCjazUlSy%0A+AxBRKeE7+qxZo5dBwCguYiI429DCK7oEgKHaITnf4CmkEVQFShcXT/98U9+ihSzyH6/f3tz8+bN%0A2x/84IebDQzDcHt7f3Nzt267i4uLzz7+5Nn1k4+ff8zGVuzNmzfD8XQrKqLr9drMurZNY4kcQtN6%0AV3j0r6WWmEwVUFVEczIQImiacLFZr1btxeXuyZMnL1++fPbsWdd1InI8HkXEg737/dELF8+rLMYY%0AOXRd13WNmW1Wa0Q8Ho889O6kqCsz6/F4HJgJsWmadt06j/Q4jqfD/el0GnsnxKqRXsQKuvNF3cWm%0A4RCJVfXm5v50Opgob7exbaiJFJgxpjRm0/1wyuMQQuhciwOLgWtpMs9lM5NSxpzzOA4piTiD72DO%0AKRRjra5aHR9cSskh4qJcBc5ldVmQAwAYYgOkgGiQzalZNbZIxqqQDXKRfszHYbw/nrJAUTNR1KwY%0AKAY2RY4QjAO2TL1ZRGob3qy67Xp1GkZENMklDV1srneXDFjG5FACKcWLibjdm1IRsVL0k08/ffr0%0A6Y9//OPdbhdC2O/36auy3+9Pp1PXde6FaZqmiW3kxgKiSSmEBjln0VFDmPLmAA14Qj7HJkzAAZq1%0Ad9dFHVtOxO4iM89RInhk986yRSaG7Vm38RsuUxjmQ51Ie0HBMFMb+nMn4e4XArg2NRPtzNsAMxtV%0A2KGDDcZxJAAvYtY2LSKO43g4HI73e6975NXPZkmtFeBnw3BS1YnKFDw2QkRoxBRAjQFZYTyeDrd3%0AuR8uNxerT9uPPvn4F7/4xcuPP1qv14boyP6cc9M0n3728dXFznEU26797MULEXGztO/703EYhmHI%0AaUySQdNY+vE0jjlJGlPJOfdpHHPKpTgYyYqIpFRG523yTiai4AV8Y/Q65u4dWPB5miEQBmLGgGjE%0AoATIhGZq4raCBccJoBqcNxY+g/QEDdEYzKS6/ymEAE51q6qggXk5xElKs+pePL3+y7/8y3/5f/4v%0Afv6Lv7x+9lRz8SEAgLkczuPJ9GBr9AYsDSGX/lRBPrYIYqDjU9FHzZdTCIEBrUga+uP+fjgejvv7%0AUQsxE8HIaKnc240ZaBHL+WLVXW4vnz59enFxuVqtDLFbr0K3SiZ6+/Z4PNze3VEkbKMGwjYqQMqS%0AVJTQmAQmCkxVA2EkrhGHs4ICaoRGDMQoIqJSxBzDw5U0qmY3DePpcL9/8+Z135+IaLvdbDcrBlbV%0AnJwVBplJUs45eWETx7oTM3EdGjNzeHaWswoFip6DVhd/hXVVdW1WtmyKk3pIKoQQJJlU0F01cgAJ%0A0JDRy19YJcMkQEKqfoCzpmKpZFJh13jRAIADAlZy76rmzkSFUwtFDACUdHYnfO+hNlFrny1qr+cG%0AHpRznKnVOu8e4UREVCMDMmBABpxTWEVkijAsdCmacn8XmpDPz1ljmya2ztoS/OmWP5j5Z1O/qmKe%0ALYB1nXqEtnYs1Yj2bM4TkSmaganQRPVsC55tZUTEiruDGScOzsW/6Cav4Tm/lxvuaAiea+G0ui7S%0AQSrH72wGOz8KSRlygiTz+M55wWZzd5E9hkQ/ON4XFP/ID8f4z3H7+qWZ9x5Ovy5MCHcenWFXqlCK%0AgpkxIRlzDTKBmSKIKVWi/Mo2BzW1GOYnvl+RCGaX9sJ2gvNcXdhyVV6pF/8Er8k36Q0uEPwmXqB4%0AnnwzksK5IWcbuCoBqkUEJ4Ewk+6czYmlw2v69SHU46xhAIAu6KaWP+cPcyc/vEl1p84b1qN+WD5l%0AXjj+JdXS4g/SVmHB8DRf68dMyjLLwOWzbEnBYAYArgZ51Pecez8d8/p69I7z8M0bjS7oc72H66gB%0Ally80M7hcDgej2MWotC2LRClArkUL1oMAGKIhqBo5AYwT12Hte6tZyMt8miXTXr/w/KYOkTcR/94%0AiBcfl71HU+FfcDcroj1ApKstvQCLB+GC12E+Z/mzjnh1YRPMW/Z7E2Mydb3w8oQneJhdTIvD5ecs%0AinFyjc1YBqd0NjOs/BfqCvF2u41tE0IIx8NcJWva1iMRiSXJObgDVDWl1LQrDKiqw5DGU3843N/v%0Ab0+nYx4ToIqC23tYtXaVXIgocNO2bdett9vt5eX1ZrPZbDYxRi+uYSallCChBaIgm26DgScTujhE%0AX0ptm6rGtlmtVheXu7Ztr66uh2H49a9/vd/vv/72m5/c3+12OzMbx/Ht27eI+OzZs8vLy9311fpi%0AmzR1m/Xvfve7P/zhD3d3dzc37/b7eyJarVZttwoNh0ClpJzHUhIAqJZJKFFoojEi2bpt1pv24uKi%0AbWO3apqmGVP/7Xdf55z7vr99e3c6nfZu/h57M9tsNhcXF8+ePVuv11MxkeomWK1aZHIE0ywKUhlF%0AMysUdSBMCQgpDV5IrD8dxnHUXOJErEuBKbCCFRVQMbMQSEDGkktJx/4EiOv1+vr6erfbEVFKCUCb%0Aprm4uAghpMHMLIs2HKRkqSaMqarkkqWkYTwNfR5TliJl8ruBMXNsG2fkmoyxGAKF0CzlictzCpUA%0APBV1gwGZQM3DckC4P54oNHHVGrMZcmxiaJumyX1S1aJqWgwFpAQx5DSYMZJoTqdTE+LV1dWLZ0+f%0APn1KId7e3qaUvv76a1X95JNPrq6ufvnLX7548WK3233xxz864hcApOjQj59//vl+v//u1atPPvnk%0A5cuXV1dXv/jFL9br9Q++/vr3v//9t69fefRk7IeeQ4nlYhuIgkfE2nYVQhCipgnrpj0cQyACc24m%0ABPN0F52QKTZF2Qyg0rV6DNW9Zgbo9DuP5KpLgxBoEoGORvEoGInkpVieZIxHF8AM5gJjHjuM0R1n%0AgYisFkuuilMQMdUMUHdZt37BTIqdTqebm5v9ft81ze7y6tOPXoYQSh5/9/nv/u5Xv/7tb//ufn/7%0A0Ucf/T/+X/9d5ekGXe67wzC4WHHeK6yJEHFOveAQuqbNY/rDF3/84vd/yGP6P/2zv/74009+/OMf%0AXz150jSNiJyGPuesWkII11dXviwljS3ierdDROaoCH3f921zfXEZQhBgRcg5n/p+GIax5H4c+nEo%0AWfanYz8OQ0peeC2ldBr6om0xKWVBkqEKOhZJuT/UUYk0KSgsIoQhNIrQsOHEnMtSpPo5QBzihGQ2%0A+ST8pMlfNfPtkvu/QI0jE5FKkXFkKxwjE5S+l7G/efVdOh47Cj/52T/5b/5v//r//l//V3/245/E%0AGMdT7y5MIprKvuo0D6Zt8sEeiABmMCfkABEw18U8DMP9/f3r16/v7++9zV999c1vfv13v/3t706n%0A4Uc//rNf/vKXf/bnP7u43N0fTn/4+sv/4X/8n37127/77vWbJAUDx7YlNR3SOOa2bbebzW6z3W0v%0Anzx5cn153a1XpnhMA3EUhP0wfP7HP3zz3bdv3r61AKvd9qOPPrq8vioqfd8f+tM4jn0ZDEG1qAJ7%0AWR1fUSJgEInZk3vUiJECI3BKaSySqzeBPSEkIKPJqR/2+/t3b96+ffs2hvDkcvfJxx+3bZuH8Xja%0Ag2LXdTHGPCbLpeEQudZ2R0CvdsBEpRTNaTj1/emU+gFFjTFnEanaFWOITWuGpTgVvVBscE4HJ2ya%0AZtOtXFjkMopmVeWG27b11PphOOWcnS5U1etVMiIGbhDRDD1NfibaqXqeSjFDMgSkgCKik0BBRKfM%0AUdUQQggNEZWiOSfXEioh4XvHrFIAwEz3UjXFOWFswfs1b2YuWXyZO47LvcuuyocQmOMcIqaJL2HW%0A9vRBOvSU1IHobBPuj0AjQK9RrIYGE+uoonncD6YAwoM38tUx0Wi5lxLOdiyFGKoMNCumpVKOQmD2%0AsjdogkRdaGKMNNV88s0OEd2wQZs8oAAq5sJ2HiwBJ0mqolLBXFRO1SMXeYxmADBv+ZUZxVzfUq/B%0A4ogCAfNaCj5SAFW+mJmZVG/MUgz8o7R751d+1LzlZKDFTKjf8+S09cxbU7GiVnkgK38yY8OBgMnA%0AtJhjWkjJEMFQyrQ3VRfnfEOckA7wnva//Dkf58Yv43WTcQwAMFeFVnXavHmq2BTYjMRGtVynq4ye%0A4DDPCq8uPkkncKCKS+z5HJvM4/lXmNya82vKhJqel/9sduHCpLdFDufS4p1vCwDLWJ8t7gCTx9Bb%0A4o+WicwcJutX9QPWLz6sxT1LhrkNc8vn9ocQvISrTdwBqnoahzkg4D08ayPzuM96CzyUe8tDDUop%0AtcMgYjhv6B4PuL+/PxyOw5AMuWmattv0Q8qCt4fD/nAqqiVrAYRAwIRMnv+HiFSVLgIwD5+jmqhW%0A+mcGXLgLH62OeYxmw/5RH879bNU5gY5gAoAa1zUSy5ModnJyUJ3nhmc+nntjocWiAc1/qONOZ996%0ApbqZCsDAe84RAKgEnbhY4/SnBNREq1GfNp9ptZgN41Td150dF+vVdrt16kp3W/uKu729PR6PUuz6%0A+vry8jKE0HVrZu7HzCzX10887Y6IkIKqng7D4bC/u7m5uXl7d3dzPO1NFMCKqpfemVcKqNd9bGOM%0AMbZd1202F69evVmv13MBJPcptG272Ww++ezTi8tds+r8icMweFJrf3KlGrbbbbvqLi4uNptNSmm1%0AWn/zzX94/fp1SunZs2f/4l/8i49fftS27ek0+Li45qyqrtExxd1ut9vtnjx5AkDv3r3b7/er1WrM%0AaZVqFkBKxRe3mRCtYuT1ZtW2EUxUy6pt1uuOCLpVCIF9wt/c3LhT6XC/398f9/v9MAwiEmP7/Pnz%0AFy9euOnLzIfD4ebmRrU43zVy6Pu+T+M4jr7xlZKKSte0VCHfIinfDDcO6Mhp8KnIMTRN07ZtjC0z%0Au5sopQQAq7aLMY5jPh6PhrrZrp9eXz158mS7XgNoSTmbrlftmPM333yTc95ud4ZYFMrplPqjr2In%0ABcjTQUQul+ZomCc9ufgxM0CM3ISGA0VDLUmQKAYmjsTBmE0hmRYxRQSxEWQhMBGRKEATiYCNYkEc%0AUhmyZgFBMkYKYMhIrEhpHFNKw3CSlIexv9pdPP/ssxfPnv7sZz97+vzF7e1tKeVwONSMM6gWVt/3%0A33377TiOXsSriW3OuUhGxGEcb25uLi8v3717d3V1NQzDxcWFa6Gr1ao/HIspGahaEzszBC1qFjmg%0AacTATZCUT1aGI13uti+ePvvxT374kx/98OVHzzebddu2SFxKCaEBAGdSnQByhGQmoJARkSOoUWBA%0AYA7IFD2rY5b8OiUHLWUdknmkcBImhJMLtRTp+36/3zv/OQB0XcdMThUuxUqpng4vaRZm0TbvAT4F%0A3fUiOZuIKxOzoJmVV2cnOh3uJ0wXzRszTEAsMysiEELbtoERwdix9rlYydlUwLar7oefffr0yVXX%0AdZeeSc/MTEaIEgcRCl2MsQWQnK0gI7YxxhAR0butQ9yEgMChbVIRoKCqbpYrWBEZcjqehv3pOAzD%0AmNM4jllKSuk4HE+n07w7ikINFI9jRXGYAoAKG7MzAzIHABMpwEUpIFXeBcdF2QR1BkZipsCAXjA9%0AEFEpBUWyihVDIiAgMHaWIxU1NVGCiusQZK8+G2LbrVeC4NXedleXFHjMKUkyMvGgmS2DEjg5Xeas%0AuQnUhFgUTQFnE5jClLMGs/USY+trdUqpghCIGZFASylpyP2pDH3uTzIOgXkVYkTCXJgoRt51zUfP%0An3/y8qNnz148vX6yWm/N7PZ4yO+SEhSTMQ85j6rFyELbIFOSkqREp+MPQVWLxhotVEN2DU9VAU0D%0AMzOjgYqYKagpGFh1QGANYhS0SEQIIFLGvj/c7+9ub0seVzG0XTSTUtI49iWPjGECHCkRFVMsGRGZ%0AgEJwV7RYkVK08oWKmZiK78c6UWcjB2QCRSSaAreOe1cDgqKMZiDEEAIbNKUUd7syoCdIVOXMi5Eq%0AqiiiAqAzYtWqh6Kgpq49B/dEqql67FSXRY9Qa9wCbMltC/VGrjd8GFA3l5kF1+erYm9mNoNIEIAm%0AdKjvXqbqEbf5n4P5/MyaKDFJCZ54O+dmL+XMQpmzaVZPcnCKDCGQOsTmPZTvB98JABQEESuXNbBZ%0AhTWjp/OQGRsYkXo9A5wpTYloKo7y+ElzxxKRBzpqu7HSAqmqONQCzsaGOO011ro6YIYzdB3RbRHx%0AjGhCtGrIOikJMqA5MFsrHyydbRJ6aJ8sjz+hXP7jPJa9XT8T1ojqArwKzkLsmVgT+JNqh5MpCsho%0AporqdY8CEwewGlSucblpVrsXAafBgQm+sdRgHrXtgUH4XuOrTeU218K6m32Rs21Ac30+J+R7GNSy%0AKWdVJzvW4QQ0/eqrWs2x32ebA+Y3mqkRp+/dkpuDaTAT6U3b/WwTngXL1ObpXR9Pqvnms+XmPoXl%0An84tcPC5PajoaxN0pZ5ciQRt2aW2eJaHOGxiGLLJGZdKntevXziz++DimO+z7Ifl9yIVuuJ7Ck7h%0AQRE5nU7H46nvh3HMZhab2LZtCEFgHFNy36ghKlZvCCAi8MzlZYZkZPWtSaUGtdAQofbbo657XwS9%0Af8yj5j8nBunzyPqL68MKBY/m7fLM9/8698/yuQtN0rXEBVhjOc8XjwNw4eat1cWK03n+UOV8dvrW%0As1tnBjDa5CIpUzFn51ieH5RzHoZhdil2XZeTuIsktM1GhZu4Wq3atm2alpnHcTydTmVIqno83L95%0A8/rt69d3dzfVSW0A6GinYvpgmSMi0QiTKy1yw8zOYuU0nP6nzWaz3W6d8OLq6slms1mv15tuA0Qi%0AYlMlHp97OZeUsrNPeP6t9+F+v393e7PdXTx/8eLq+tpDVv0wjK9eucn9/OWzzcV6c7G+enL5u9/9%0AoR9P++P9cNebGVG42O2apmEOXdf6btyt2hhD23XdqgGVIgnIipV16FypHsfBDddaNzsX0cwBN9sV%0AEcXQrtddjNw0IaXhdDodDofD4dAPx6Zpnlw/69YbEVEtPhxZhZkDs49UzmNKwzCVzmZmZGqbJoRg%0AZkTMTQxMqjKm0cwYQ4zRYdg+8UJ02vzoK9RM2NUFZA9lKNBQhIoWQdMy9iNopcSbInnAFQDfxRgp%0A8Gq16tZrN5lEzhxmDTfcMANnzdqoEUZiioGc0VCkiI5iiIBeiTVwTQgFCNwoGFOk0FEMSrFb5XbM%0AlxzblMSdvECq2qd0yknG4XS/H8dxGHqU8qbrtutVSqmN4Wp3MZz6sR/64+nt6zdNiOtV27arp0+e%0AeEqwiqUxr1ebGOMw9qfTaRiGoe+Z6P7uzlSvrq4utttV13Vt+9vPP3/13Xdv3727H+5KkS52kRkq%0AnZsTBGMMZMRg2UQBZbfbrbtVLRocmAITnqUWAyKi21O+s6HRDD0GYkTjOjiIXppaJ8pPF5oMXuhv%0AVl+tUseKqk70NGRmOZdhGHISFQAjYpj5Asxs8rSet+9gZojmYUAAKKan0+nudn88HiVnRHzx7PnV%0A1dWz66u2bcs4/PHrL3//289//etf3d2++/jjj//Ff/FPv/rqK5EyMdfxrJTMmC5Pgajc0cCIOA6D%0As8l5MIsBL7cXz58/98KzKpr6QU6nlBIRNTE2gVddZ2oxNKDCzCaacg+OIuOgqmQQI2mRCCB51FJa%0AAGwDMgnYRrrtunuSNxPno4nIWPJ+vx+GU0r16yzldDodT6e7w7FoLlmzZhErmrWYmAaKolZSLmql%0AOJraxBQMHdFR07liiBwoEAYODXfNChoWsXHscxYFUQc8E6oYAkQKQICqjEBMgZsmsg5Df3//7Zdf%0A5v6w67r/8r/51//1f/Wv//qvfnl5sTudDiV5VatCBKHSi86UP+iVoOmxPjYJaILJ0I0xspkdj8eb%0Am5s3b94Mw7Babczsd7/73a9+9avf/va3Ivazn//lL37xix/84Echxm+++fa3v/v8f/pf/ucv/vhV%0AlvLTH//ok08+udjtiCg0cbtdbzabp0+fPrl6enFxsd3uFOxuf/z8iz989e13SmQcDil99/ZNAW03%0A65frjmLYrtYXFxcdx3nBmImJSkmE0AQOxAyGhoTSOluUqhZPWCYFkyxEpkiqCsgxcNesutgQkeTS%0AH09v3rx5/epbMri82FxfXq3aroxpOBxNtI1d13UB6Xi/L7nSmMcYu7bivQGgSCpj0THnMQ39MfUD%0AG1CM7iDwtR1CE0Iw9VQiNbPYtUQkVmtsOBZotWpDaMaxP52Op9MJpmKAZtanvu/7eRfXKdelmtkC%0ApeSc66YYQghNjDF6IBbRnInECUwRwCncPYxJGBDrrlCLdZ/prz6kPKnNMWQ7V/vAQAyT4lgxJBN/%0AjEyFRnwV+PI3M98sfanGGDk0y2Cyn7PUWZf61qyZeRzCJSnOZU8AdAFprsVRK3zmPXO6ftQ58uO5%0AxPMTKYbQNMQMRrnkLGUm6IocmDkQEMVAzOjZDpV0ITp2Y0K7TFjrGtcSd3jVYLuD5WSyhZBD8PBa%0A0zSekuHv7hPmUV5oVjGTLMV1euQ4z42pgA66jJ1UQyVP0Ht/fB+GW88a5/9B5vGj9rz/V/DwLy3y%0ArBbWr3dOKaXCXw2ZKSKQKSF67j56oIlCZGpa54FTpwgGRA6OUON5TiKesxJwsn4fGYHzrw+68WHT%0Az2eSgWc3MPrWtkQ+++Qng6JnOwHPiYWFmXNKJWffST16HBC9ybiI9JqZnzMbG7AI/9rDY36FeY3P%0AmzgAPAIbz70xvTLODoJljHrZbL/tHKDWSQmCuirNMWkLewbge0LNFdkxo/2nM32lOKHOsqKvORPx%0AwsU/B3sfvc7cNpqqoy+/VNVcJOcMQMyAEDmQqrrr/HA47PeH0+lUinKMF5uL2HSG+Prtzdu7+9v7%0A/Zjcu0JABF7IHYPj+V0EEJEtADWgxcwYCck4Ni7GH2FtHg3EB8O/y6PU/qy8GDCFUlVgFuMe/nUB%0AOgmiB1iAR482oCXSgYiQzHlgoIZ/SYvMS2A562ob6k4F87M84FzPB7UJGhBDM2Ml5gC1a71ENv+p%0ATCW43dpcNbGUYiAiGEK4vr5erVar1Wq/36eUTsehaZrt5c4VlRijh22J+P/H2p80ybIk6aGYDmbm%0AHkNOZ65bt4auruqqfiDQAPjADSHynnBBEW4oFO4oXHHHBbnhgr+KC+6fcMcfQAAkgB7Q3VV3OlNO%0AMflgpqpcqLmHZ55baEwhV67kyYzwcLdBTYdPvy/n/PDw8P79++9/+FBK6bvj4XAYupOqhkBOv4QT%0AI8A8AOCZKT1TcJVSyii9DfOi8ttmZr+TV29e67+V3//+m+vr61/84hc/+clPbl6+3G636/V6tVp5%0AP3meeMX90O/7/nA4eCWZiERku92+fvU2pbTf7/2Q9bxMKeXq6sqrgiklx2C/fv368fH+3/yb/9+n%0AT5+AQDSHsH756qZt1iFSii2SBYe1aimamSQEiozDePIy6VwAQ0RGwhAuLy9CeIFTXJdSyjl/9913%0Au92uH04eW7qfcOxOh1PnwhbOyptSwoDu+TvTleQZjxCYeT1FnqAWY2TAvu+dMyyFJq1SoKpAGSKt%0AVh6rrpumSSHEGAO1Dnn44Ycf/uqv/urh/rYiqpDG4UhoHBIzNxvyUVqv1z7+2+12tdowMzl3GpOI%0AmIGIaJ4csEnWuDYhQk39jKUMwzCWPOTCzijVRnfzXL/EN1pIMTYrTrEgHId+dzqKwVhKzdQrjON4%0AOJ52u93Dw8P9/f3D4/379+93h0czG7qTL/j7+/uU2rZtr66uDofD5N4Ep0m6vLzMY3l4ePDGbw5P%0Aspy73e7q6goR27Zdr9eqenV19eb16/1ul2Lktt1sL5gRAECFkUwVDZHBchHJYHp9ubm5vnz9+vXr%0A1y+vrq5CjABQsoiM8wkDk26WZw14amVAPAO4AEAVHQfnfpQ9tS3MjBPxqhmKVCxVHt37ZZEx5zIM%0Aw9DnGTm1Wq1mInqtDWWBpzsww+BcidN/oKizM+qDcnVxeXV1tWpXzFiGvh4tqjLmMoygWkvEDkVU%0AowBM4Ax47GypzmAuSkQEqqIyDjnngoiBAxIyMYHk4Th0/tWzk2qFEFnByjiiAQXTkmU6zsUM1Ji1%0Ali5F0NPMflcAYAJKSBiAuEnQJHIAdlXDg67rhqErRRXBzER1GIZj3+33x6I5ZxlyPw6lG7vc56Hk%0A3OchSx6GbhjLMHZj7rtxyKJqnrEmA1QrOYsBMsQmSSQIIzCI2FgGEZcHZWF24C4wgRkZMZIW4RAQ%0AAEQ1l/507E6HCHB9ff327dvtdquq3hpRSvGq7NSuo5MvBqZGCzdsqkZ5matCiLzRcOaVedKnOv1T%0AK/JNU+TACCZl6Ifj8bjbDYfjtm2ur9/++s9+8+tf//rm1UtmDoE9JGvbNnCMMTZNOA3j2J/Grt8/%0A7oSJUhzNmHGz2cSm8fSBiXXHHgvEGCMShgjWkBqplJIZjL0GDM40ZKIF1RBnv0qBwKqgOTJQCJwC%0AcUBUFDOVbFoCUrtqY6CApLlkFC0Sies/DdyKEWII5KBWzyDCBBcEEy8RMzNYns9gb+5GYIexIaI5%0Ag2xlgXTNZwyBGAGrQu/o/wEAEXiYo7mAKJoRIiApArv0qCk5SxZRwTN1zUTmGhHRcdHV2UA1p6mf%0A1McnpjyZrQnMbbRPX540wSe9VVhXkTP+Q40GfPEQEtUuK9MJaOCtvzT9zAu+ZQSdOL1wvgEP1D0A%0AgAnPBkuUKQCAF0ydMMHABYeXJYhaF1QPl2avC6ZSmA/N/KSKlfrLABBr1VTNAMTQZSrV+7H9CkxO%0AMKjFxPcUu+eKbEgYkAhRXdseATwQRlOsCsA+doYIZGaEEyaRkJwDVkFx1nHy0ptH9QoqMhWiDIyZ%0AFYBqRdmxiL5fl2VzQEQxgUVCYf5hjjae+cv/ueHvP1yH+q97zQDH+dtwgq0CVGUpdaYxqW80J5Sr%0AlU5yBmIDBVEzIMJo7IAEUERGA60Ve2TvIqgqrMvbmIZrGTjBohT2pHq2+BQumLG8S8U9gmhn0pT5%0AzbCg/Th/r2spIeqkEepFpBqoT7zHyxbWec3T1Fkw/9KeVlDP97l4EI+I/E7mQBSfvqaWmych67JW%0AbBMIeRnZzvHP4j6ruqsudGvnNfxlOOfNHbrQpZzDwjlKdMLn6VtqVnoZxQEY0bkQDmCITvKkswsL%0Ai3DFzNz19wau+U6GYei7buh7J6tLbdpsNu16gxRO/TDk8dR3Y85iSEyOOTFwIUVnB1voaZmZOl9w%0AAa0LmPlJenJ5Y/hFrPvlWM2PgDP5SM1WVCUkcLs3+VrTNc1/6X99tqKeLJslMeFCI7oaa6u/X5oj%0AH8zZ03h6/pCZznAkMw9+J/gNVFP/xadgvvk5FRJjXDctETFjztnpfL0Ge3l56RX70+k0ZGnWK1fu%0A9Z64LgwhhCHnYRgeHx///u///v3796rqKn2RqW3bpokpJS8q2rLXDBERU0oANPGBDyKOIARGL0/l%0AqlWLaAp933/zzTfffvutFG3b9k//9E9/85vf/PJPf/XrX//67dt2vd6st1vXZ+q6zhvTPGx++/at%0Aqn76/Pnu7o5D+Hx7+7P+mNp4/eKKAjb3EVCPx+Mwdrv9w8XFxXq9fvHy+qdf/+TPfvvrh8f9hw8/%0ApLb567/+667rQghNs9psVik1bZtSalVLKSXnoeTRTGJwSHxNb8XILo9sEzyVmQlRBXyPDGPX9Ufv%0Ah+/7HsBiDE2TPCc+dL3qJI8iqmBFRh1KHjoA8BiJCGekOiKZGRoEYkNTVSmSc9YizMwECFo5dETz%0AgM47vdvtDofD+Pbt119/tbnYllIOu/3+2BWFdrW5uLho2xbU1AoBNk1qmma9Xl9tLzabzdXV9eXl%0A5Xa7TSmFJgFUhRc/zqsZMXeivF+g0iT5gPjJ4RDaMUsxwBhSSikFpzB0YxKI1ElqQhQCQTKEUQUI%0ADTGEFJBErJTSdZ33oh4Oh9uH+9///vfffPeHz58/lzIeDofPHz81Mb17d/Hm1etV036ADznn0+H4%0AcHf/9u3bX/7sl9cX199tvvs7/bt+HFTVILoOlpmVMZcx3376vGrayCG84cvtxS9//os2NVqEAIc8%0AxpQQwdkiRRXRFLCMBaW4+x0De/LxuNuLyO4QHG49b0+3zw4bcJa1OJEJERGHqncLi5zvfO74GvCT%0Azkc+pQR+bCMyk5kVVDMbhl7V9XKnUk1IMXpemKxWiasOE06pc1UNInbmWwcppeRRUkrb9Xq1Wm3X%0Am/V63YQokm8/3/3NX/3l3//t3/yHv/nr+8+f3r59+7/93/9vPKb3JJOIqBUAYIoAVSIVAOfjigyK%0A1NyY+7iklT98TgyTa0gBBg6IjhsBZraxhBhlGJ1/z7lAgrdKloKI67YVEdFMRkjGGBRk1vblFBAJ%0AGVNskEAMmFnBEJq2qYJvBiBiwzB04/D65sXo1HQ593kswzhKGbtxKFIVFLIOw9g7onocnbTNEEop%0A/ThKzsWKmikqKZbhlLNkGYkCBUSMSICmIGSWTQAoINJYJMWoeRSwoe/29/e7u09vXlz94z//3f/4%0AL//ln//2z15cX6YQj8d9zjnG6P42LeyvI8aWx+ay/DP5Q/Vcads2NEFEHh8fd7vd/f39MAxEoe/7%0Av//7v//Lv/zL9z98YOY///M//+1v//zdu3cA+MMPP/z1X//1N99884uffvXu3Ve//OXP3717127W%0AVkQRVps1MjGSKIAZgt3e3v7h+x/+6m//7j988w2lprnYmtmpjIakICJWhrHvewSg9VpDdA4hNAVR%0AlBIqbMUCMQdUHQEBihhi4BBTrYSA93UaASJzbEKMsYkcyihDd7q/v727uzseDjfX103g9WoFACaq%0AY44cAkUTBbFBChqEEFapaZuGAEWyp1FUlaBCEyUXzQWKE4p64kpqW3gI7pANJauq63yqqkg2hFW7%0ASpFTimp22j8eDoeu6wDAD+A8LTZE9LQiM0eXE6z5siQiWc4NhCFVVlivfOScicEMFAQMBM5lHxUA%0A9FZVVz/KABQCToy5Sx8EAGEGK+JU/g3EiOjn/ezHnM8DRM95uzXwTKo/hbcSICJwpRgQEZ2Q4W52%0AZjXOJyz5S9SlnaMK9JqAmwucaIoAjBABDCdQ8TOP0FwK+8x/MxncyUFk5hBoQSFYSiFg4qpHnTxG%0AdXVZA5iq3FWHCxUAyUhNTetNgE6wSa+qEcwFMSJApqKApuw6yTb/iWqidKrszZ2TziqvFcvqPO0B%0AEUup4nMAMFHrACFI5X/G+ZFxUayDp37tly71P/z6Ix947qL+Q68/FvAsMxbOC+VHVZjUNRFREaRU%0Ajl8DVFXysjwhgrqCnYFIkcgYY2zauF63TZNUpVLfegI2BEJCdrhBLdjOD+J3sgwy5zufz++6Yheh%0AJi9UQL03sk4xIKcEi6VYHf0iS38a5uKnmSKWUjzunS0AiJQJuqxnqVXgqbt4nui5ALuMdc/3fE6o%0Anft+50BlfuccrrtXOr/f5tLlYkzsaVJ1+Zjz9V0zuGZuFnFyHfPFP/3juYLodI54dZJOnfuKs9Y7%0AoSrVdnae5hFYkg7AdCyq6lx2mJ0wf65T1+ecY2yapmFqiKjruvv7+6Hvh2HIRUIIq83F5uIyNaux%0AyP3j7g/ffv/p9u44jEhMTTBFClzEXOlBveeC5kKED0Kp/T6VWwsVzM1CmQSclrZrOc7LSXy2+3Bu%0Apa49MB7AO0MBINpUGOf5mqXoM7P7pYnwVJv/7I+A5MVbO3e5e4X36f3M30JcN/e0JpWZve1ZPeic%0AVoVTZiDM5d+6AGYyXo836rEYwio1RBQCeQWSmZum+eUvf/n1118/Pj5+99139/f3Weyrr766ublR%0A1ZzlcHgYh1JKOfW9R6rffffd4XDwp1itVptVm1JyNhCq/KZPEOmImFI78/kTUdM0jvMJxH7MIeLM%0AiwEACuYoa1XdbreHw+HbH76/uL7yotyLVy8d3Ov34z+UUt6/f384HP76b/4m5/z27dtf//rXv/vd%0A75qmMbPdbnd/d/f4+FhK2Ww2KaWUko+M/6Zp23A89n3/4sX1P//n/3QYhru7h647qhZHYnXdfhzH%0AMQ9acmrCum2apons28e3m7Ntqz9RCMFUT1PZTbWCETwX3zRpqt1N/Zy5egh1DYDmnOdJVFXnK/KB%0Adc04mg50ESnDKCJo0DRNMzk/OWf//bHvSikh8NXV1WazefXq1U/f/RTJHh/2p74TsZ//8k9e3rzY%0Abtc+ZU3k+UBJwcmJGu9bHnI+HjvdH0WkH0dnwfQW2SZE5zEhKiaqqsgkwAaGHJhIEQALYQjJYp1o%0AHcX648nTMZ5bDByBcBA1wtgkCMwxxKbZtJsACIqJKEYKgG2IF5tt13WbzSal8PL1i+Nxz0ht215c%0AXFxd3bRt6yNcY8vY3NzcpNgQ8m63Ox6PdQBL5nXLSKmNM2J8tVqpqsMKYoz7/f7+/h5E37x5k6WI%0AZDMDNRFhAgKU3KMZMzIgMzUpqOpx99j3J3rEzWazWq2WyD63oi5hhYhN07Rt69GvTdnG+figqiV2%0AxtIuQVKO84ixiTGGkERk6PM4juNYVTNVtWQ1My+JI5ousDNmBkAA6pvUV07w3eVjEVJiikyxaZp1%0As8JJr+lwOOz3j58+fry7uzscDmPOwDSU/LOvvhYR4pqwGcfxdDqM4+hupXuXXrORXPphDJHriQXq%0A6BYDRUQZ5XzEmh9dYEU4cBlGRBQSNCg5e4AXY3TEONScKoJBGTOAMgMTGtYaESJgIGYmJqYIbCai%0AqoEjgiGSc7LX0xTMzDbr1l326VhSNZNSctEy5irlp2qKpZS+H/sx930vBmXMWYqqDjn3p9OhO/Tj%0A0I99f+q7oZOoRmtkBsaSZchjkVI0T6YNVZUMmhQIsPSd5HH/cP/6+vo3v/qT/+53f/7b3/72xYub%0ANgUTjTEigKs9IoA6Nx1HnfrFq1FesDIiABDJ5Az5MyEaGQzDKGMeu97DFYCh7/sPHz48PDyMfde2%0AbRkHyYPkAYwY7PWLm3WTrq+v3735yc2Lq7ZtkcgJ780Uio4ipWiMEdT2u8fHh7vPH9/f331WTqtx%0AaDbbDKqGY8njUErO3ek09sNht7+8vLzcrsmZUQEjBwjmOCkzKUMWHRyd1aYmptDEFGMs3r9RMqDF%0AQDGEyEwIkst47D9//rw/POZxbEJcx+b65lKLWJEsghgCBhCv/3CkaGRN06TIIlnUHP1SyojmlCTA%0ABCkFNCnqWOIzgLZYkSIA5KUMRPTqbl3YiFJGDe0wjkvXsB6WiI4Yhgn7YESqOumJu4IOAgCqodqc%0AGAMA70Z2dQ3J4vkjAAA+k8U7HRcKMrN7J1B98TN+eAonquc3e06VaGSqsDIRIhYp5g63mpmWIgDA%0ASOIa1IAuGFdU5mdkRCtSOWQMeMrZu29HBnSWT0dn057hmpPEj7ktBlREIwLDiQjXTCfM8+ziP0sr%0ATqcyuoamTQ259XlVoZSFk0eIbHpOzE0+caU5mRtLpj8FM1M09ZH3oXPQ7Rx2mmvX1uuDnsVjVVVN%0A57t1/87MTIRd/3dRiLNa6AgAIBNcFs70yN5ISbUveipp1UITAHjh2gdzGfTa87LnP/z6ItHwzNn9%0Ar3zhkwSNX1knV8ynHrWI1Z78SbR0bnF1HlxRr8B7174BKEIWITBRIEBiBEQxxVqhBw/+CM7M/zg9%0A2uzgPlts58d/2uhoZrWmOpXLEHEWxT2v6qkybE+xD/Uj03wVERgGX5NeKgGAOS8AU5eBiDEw+9o2%0ABYBSdKqonMmfpgl0tCqEiQr4WaDl93C+SUSAJ2HzfFD6O2f/df7l7N0uJ9fMZvIB/7rld83Bz3Ic%0AbOKQr0YBqqoQACiCTF83703PV8x5gfm5cIHTni/+LE7GBYpbRLzw3jQNQvTq1jAMRdQAU2pTSrFZ%0AebgyDMPxeHzc705dBzRlTKZvBAdgnSurMj2jOrPDfFfVIZnAB/NoUD0aaHZR5jd4YKaTMjCiL6hp%0ADM+/PCOX59/Akyruk0zE/Bad2CXMzEC09tufV757S/Nol4le7ryWUJHM1G3fJHBYB/w8QaqqYqUI%0AeI3cEKacqXtpTuUIk4CzD0417xMgvOsGr8x7YOy1Ux+6Ukp37PcPj14NExk+f/78+dPd8XgEwKZp%0AxLTrOlUholXbXlxs25RUVaR4bO4cv4jegD8xiSI7doQprNJqXlT+gCm1fodp6mjNOXfdkZE85frD%0ADz/c3t5+/823f/ebX3/99dd/9rvf/vKXv7y6umrb1lnWKjYTAInW6/XpdMLAx74Wh327Oc/WhM4V%0AP0yGoTCT2coU1qv23ds3m/UKEX/44YfT8bh7HEophJDaRkTKmMexB7MYiABoKsSJ6Nwl6wsPUA2k%0AZO26zhsQQGfySwanOJFRrZiaCjAQWtXkQNBiU/Yql+rSLHAEIkJQAJABDclrof7O66srf0PXda4l%0A7Fvy8bDPpRDiMIxv3rw1A4oxpfgitu1mLT/NzXp1sd54tIJkBOiVydPptD8efIc5r3Xf913XjROV%0AmvN3bFeb9Xp9ub1Yr9ee+J6DtGrxwKimpEs/jobQlzwMQy5DHmUYu67rxq6flj0ZopgqQmxSaJsQ%0Am7ZtL7bb9Xq9aVfb9Waz2bRtm2JcNenqYvPy1c2f/umfnIb+eDyeTid32mOMbdMyM79EEPjw4UN/%0A/NyE+Jvf/GbVNK9evPjq3TvJ+fv37zUXLdI2sZQSiRVQVT+9/3DaH/YPj/tXj9vtFgBWqXn35u1Y%0AcrFyOh12u13f9wQKaoYYAqOBlNEMioyn415VyVTAOAYMnDgssjwKk9+lqiGE7XZbJnHHEBJzhNoX%0A5gypaKbTsUuIDFA5+Zw3LueMyE3TxNAQUSnadZ2IEhGCxzXo+VkP4uboV6tQPExw6+mwmI/b9Xbr%0AmbYQQkD2zbbb7b779pv7z58+ffx4e/vpsH887vallJevX/3f/2//VwPlEP288eZ1qZq9E1GWglkR%0AETVBxHE8J4mXZnFOPC8z0Ai1Ec797LptEN1mVbMC7g0aERjIVCtHNecTSo4xphhCCIYgIkWzFik4%0AUmqAag1KxjwjqVJKTDRlugMFAgAJ4ulhmTROpNg4eumtJjlqXAE2DGPfd4fu1I/d6difusM4jllF%0AzQzheDzujof94XQa+mEYmFGBRWTMA6h1x7E7nhA0If7zf/Tn/+Kf/7N//k//4s9/+2cpEJqWUqSM%0AYNqEMLsIzBwo+HwhTkU097ans0gBCD0j7guRVqsrIjoej3d3d/f394futN/vSynH4/Hf/bu//MMf%0A/nDaH5omvnv37mc/+9nl5QWoipRVij//6Vfb7fby8jISD8PQ7R9LKcAUYpTBsoiZxaYdR3n/8Zu/%0A/cM3//5v/8MffngvGMI6jCWfHh8UIZc6YkM39v0JFVMgLePxaCEEIzMTLdnGYqJqRbWM+RRjYKTt%0AZnNzdeV5plPflzEXKQSUUmpiG2O0YuOpv/14+/njJ09rXV9dvXnz6mK9GYZhlCJFGk41r2yAyEDG%0AIaSUEFRyQcCUIoDmXJwDKTIGYlDLVrCombkb5rNQFWYVnNrB/3Ve1VxRF56eGMfR82HkylJTJ4lM%0AlLA+rTHWVD0iqmHOeRzKKEXBu38dXqHZkymlgAm652KmpFzZuVQUzCyFGGNU9VKzqurSy5l9IDPj%0ABUvTTLOJU0hpU/Q+eyr+QyllzCMAxBBrgq2m3maeZG+NADAKkZHrpWTq1gu04GKls29Ky/v09j/3%0AsSrwGnXil7LJc52DivopcGWUArPruQBJ6MRFNDtPDj1ib81wBkjyfrmsE8mnP1ElXUTn5tU5i+lA%0ABinqHJVAqN76MRkZAFCsYdXkTVaLLItYdy4CAwCSIVCug88iIurRu4mISmXUsSnNqVBwUdPDHyvz%0ALn/+L3vZf4vod3aCn/76HC8xnLvK51U3L8ViWooL/LKfEVyRrc4k5BqjEJhj27SrRARqgkCEOPP/%0A+TeakUkt0c8jP/vls6Pz7OQ6P/ti4dGyXIx6DjnOCYcnsSXDLCiAy2suFzNNuVqPfueIyFPYVYgC%0Antz5BUiuBQABAABJREFUs6mhCZIqT7tGGVzF/jway9nE6XsBgIirwzGd1M+iX5jQyHPmaLYhy7si%0AfCLZPT/mfMGl5bHJSfLbVgQr57Lz/Nm5UAAAU08pLm9gvsPlk9b7oTC/mSZk4ziO/TA6HQ4zD710%0A3WG/3x8OB8/ItO06tW1qVxxSN4y7w/Hb79//8OHjqRsgRGQGL3REEmMA71fA6fbgvIyLzGEtIgKo%0AQPXbZgs5nw5zTLVMKzgzgj5BfCzWjlcVKviZEL38O3tiZ2dMFx2e06DZnAKqM+5huZ2D8ElOe4Gl%0An6CG0wyK1cxSzcU8W9vMTASINDusSIBITLVGN8GXijcOum0EgHEcPQDzaJMMzCznoe/7XAYAePfu%0A3T/+x//4V7/61el08vLvfnfcbrehSYfDQRXu7+/vbh+6rmMOm82GY7BSUoopVQHb5PBGVTNFI2Yy%0AdM3IuVzPMVRt4VKKlspdp9PLvYUZG0UTOmO7vdxut6e+2+12Xdd1XSdgf//3f88xbC8viOjly5dt%0A26pq27allK7vu677/vvvd7tdu1m/ffv25z/92umjTqdTyXkYBpiYb5flaGZ+fHx0qpf7+3tEfHi4%0A+/3f/eHT7ceSx3a1Wq9bczEBHRA0REqBVLXvu66znAe/vTxJbW+2qxijTX2bqsoYONWAv3YL25RT%0AVuf4JL8rRMs5l3EcpcBU9wshAMHsx7KiagEiD1BVNXLYbrc319cyCThrLjnn0+l07DsD2Gy3bdO8%0AfPnyd7/73X//L/7Fn/7qV6lpmpRE9eryxlBNYCxDN44icjwevdp5e3t7f3/fdV3fVcfMN37tJ5/S%0ASSGky+3Fixcvttutn/u12krs3VsAYIbiiLbcn7ouq4yOCh/LMHR935cxn/NxWGF6HAOHYMSOxL7c%0AbC+3Fy9ubvy73rx8lVbterNZbzdp1bZt2zTN5WZ7Oh6909sAVOR4Ot3fPtzf358Ox/V20zTN8Xgs%0ARW5vb12YLQ/9er1OHBwt5ZPo9tNj/vfv36cQm6ZZrVYhUhN4PPZ56CQPUHJlYDBQk5xzGfu+7/Mw%0AAgCI9nkc8ghEgchr6t5ni2gptavVar1eX11d+RM5MAGAmDlwIgbCEBPH0IRIgROSIfATK2dlt9uN%0A42jKItKdhh4LAORc3AhIMbPsB/Xsks2id/PpsMxyMjMABXe7Q0pzhrjr+mEYTvvDx48fP354/+nT%0Ah939Q3c6SBlVlVO4uL78P/+f/g99d3JLPVb/r+QygBEjqJkzbkBFgpFZAAbn+LVFfnd5vi4OJJzN%0AuI8l89y3TO5fihSAc1hfRJgRIIhknZRsgSlaDAkZXSvRshQtomBKTKUwW84quXLPEFFAglL8aAoU%0AQmAnOii5SBEiSi6SLGYqESGE2PAZpwoAOUufe5HNWIZhyP3Y5ZwduWUIOeeH/W63O3R9n7MDWkFE%0Axr47Hg77/X53f3ezTleb9f/8n/3z//6f/tM//+1v3rx6OQxD7rtxHMmMiBqmnDMhqqnz0hbJIMoT%0AfUT1JED8XFQEBM6ScQIate3KQB53jw5+HnMveYjEw9h9/823/fFwvd28fXn9+vXbd+/e3dzctCmC%0AGZutmpRSioG7/eOnw+F4PBJAbBplFK1TSSHsj4ePn+++ff/9333z/Q+fPxMxpUAp5pyLQj8OwERE%0AUExLj6JEYFKGoct5CIGYGZ3CSbIWMcl9f2hXzYrj1dXV1dVF0zSqetjvBhepJ0optbEJzMOx2z8e%0Abj99fry777puu92+e/P25uYmMveHfR6KiKQQU0qIjGroZYgYmDGP/dgPjLZqWlCHlY4GFogCMYKV%0APMowlOLcbZJVnJdXJ1fMe8/qODAwT2GVFQYGwJzz6dSP48iLXj6dSAVxqr7GJriHAQBFrJQ8ZClS%0AAIhj4EBEVDTrBPBw7T7zLYHAwGCkAkCoKk6WZQIzBbyZeBPa7A7OO1HOfZe1a4IMDGtcZ2aAQIHN%0ATEyJyAByqSQQMUb2TJPWrNDsHwCfk1yEwcyyE0g68Mkz6OytX0ZIM0m1O19mhuoulJMN0NnVXkS/%0A8FR2Bb2sMIWFiDjRhM8+tzuFjvSuPF46Qb7n6BcRtZIuyByJcQwcAyCKqsi53GGGYFBEhzzC5O8W%0Ab2kDAwQftHnwDc5ZAHmqjTx7pe5DiIiKGqGqqLpjAVKKmuLUqwwAAFq+iH6XkYBNL/iveP3XB8//%0A0UtVDj+cOn4dNIWT9g9OEZGZZdEiisgE5irhiohqYFh9dVBGiCmkRIgmIsHIW9jVgMDA2VzQYdPG%0AjFVkzcxMkJDQ801PSr6zH++vGih4lDV1igI8jX69j8CeP/K8JLy8A1j53mzx8uKaOWkH2kyp6Qs1%0AcTKE4okQJpfHhGkVBQ5AWKV3AFw1ABY1Pe+jRgBaVKfnJ1Wtj4CIZud1Nfv3OMWWdAb0nhENy7U3%0AzXj94nkBzC6BzjXeRdTqRRhdIKiXUbd/tfOp1GvqM+T/fPNP+uGnW6qx6HzDIlK1UIqEEFzM47Dv%0AvXfUIyVmTu16tVqldmVAD7v93cPj3//h29uHx2JAMVYOBEMKZN70NFV9z9txoWbnWQvysjZIJYGf%0AQtzZ+fHnnS1VXVdWh5Gw5sGmZ5kGB9Eq+BnMwBbwkzPp1I9Fv/PJMI/YJLXAgOARjhlARbdMSRnA%0AGeAN0zKpqk6T5Z5xggAQI8/w/rl/G6E6rCEkIhbxzNdZDt3MvPRXSglIAcmztyJ5HEfRTERfffXV%0AX/zFX/zJn/zJMAy///3v379///nTHTOv12sykFEOh8Px0AHAer1ZrVbOHqcqKSUTdQDOTNAYMACa%0AaLUxzBw4MHHiBgxMTYqqOAAHSlGRLCIgFaaB5EGPFVKR7I/c9z0BbzYXIaRuHEQsF93vju/fv99s%0ANpdXVw1ASmkYhofHx8fHx9uH+3Ec1xfb169f//Qn766urtbtSqVI9hqsolkZRwgBzUcQhqHzuPcP%0Af/jD58+fPUGwf9j3uY/EFy+u27atu6xYQobkbHk6dJ2IDNlpp6qWISJuNptxKOPg7J44WenqwMx5%0AbUQmBgT2zB1jRXWNlYazyoWGlNq2dfcYAFNKEYLfjz+RN29vNpsXL16oqkr2r8iTuDdxXK/XFxcX%0Al5eX7969+/kvf/Hi+iardY97BctD2R93x/3pcNp3x9MwDLvd4Xg8equwP5RfbTJP5PyXWtE/EIlY%0A8dQNw/uPAB+ZOaUmxogG/k6XA6vpD9UhZyQAQkVVAdFsZqhWRHHa1+5oGYB2vRkyc+RwDPtde3e5%0A2e7vHz69/7Bdb/6wWb94/erN27cvX7/ZXFz4EtUiqEhG3iDRj+Nw7EVkFZNeXsYY+1PXtaexH7rj%0Acf/42J9Om9U6hogGKppC9KJL3/eImIfx8+GIiG3bbjabpo0x8qk/7h93h8NhGHsQJUAkM9Gc89j1%0AwzAw0WazcVecpd06+1kKbWyb1mnwKaXW6cS2261j8kMIgZNV0bIYI8fYMGMIiRljbJyIYTZHMgl6%0AxdCMY/GY1uFvJetkBieOnvOhTCJSM31VTLQaMk+vIFZ/r0pWzk25OeeHh8f9fn/aH96/f//p44fj%0AcW9F1IqpMlGMoWmaw2Hna92g0m1VIwuKCEzoLZFz05TVpl7CqSo9+3yzqYWFZ1YNYPVzz/QVXlFx%0AwWo8c6UiBzSrOCupoBQmojGMYQjOeuXMNC6AkNVMFA0DInMwRjImBhWwaphVyEyUERXAsrhqkcyk%0ADGbkcA4mLzG7uveIhVAQk1nSCzRz+IR5mfF46I7daRiGGmY4g6vI0PWfP77/8OHD54+XTPDuzeu/%0A+Ef/6Jc//7qJIY/9cDz2fXc6nQLjLBg7exXV4/fE8BeepJ8w6ogqONfrvOhkZsxc2+IVV6uVmb16%0A/aI7nlIK2+3l5eVlE5OZgRS1YgUOw1FEZMxd141Dh4ipaYqBp8oUQAxyKftTJ+MQQBLiqNJ3JxZT%0AYgWUMlIMFCMhWKhCuuOp5IHMNMaYQuSAjESgpGoqibjluGnabbtqOMgw9n3fHQ5jFgzMKXFRg5KH%0AfNod93d33X6HUtrAqxgCWO5Oo6qIDMOAatw4fldEFZHNhCCW0cZxHLouEDJS0zQ4x4dOMSRF/Gwm%0AmOlL3IFwq4cVo3V2TGeXfXIGyMxijLqo8j3zPGzS4fA59YuVioqtNFRuQM2Rs7UgwLM/OoeCiAvX%0Ae3KU/U9lSlGfXcZptSx+BqhIPIhYO8RmJ2yOb5d+6uzQLOOr5Q/Vp4ezv7t8Jyxc4flbZh/sP6W8%0AiIvy7xdu7jTgT563PuPSM4Ypa770oafnnfbU5KxXMzg5oPO3LP1sqXwxC3dy8YYFBvnJiM1xxfyp%0AebTMPFxC1S82PACisT1XhZrNxbMBOQ/Lf9OY9r/Jq7rnC0GBeX5VVaUaYxCdH9XcGYdzekPR6cwg%0AlzKOBACRUZUiM6AxMyAaIbLrtsuzMX92P7YICxcz+CRhgV9ASJdX8Ht7/pvzzde1B9Px98xE4NRP%0APluM+a8OLZttyDx69JTZuH7vNEj47AXPV8K0oc4FZzcjy+D/2bp69sOPravnb5indekbnN9NT+C+%0Ay9E73/iUbDKPA794D0x172c3uXxMm0Lr+R7mgHzGo8UY0RU/mYFQDYecj12/P3anfhAx5y+svF4I%0AKuipl3mgAMATfLA4JnDCGdebWHhD+PSzz2zsckF++XRfrmREQ0awuTyLyy+ypy7ZsyGCpxaVnnBc%0ALerqs00DmYTfnq/A5SPMNh8nCgxblPSniQAz82qIl238gp6ZmjkCZrM8N5p6cjml5FK6MUavH7Zt%0A2zTp4uIipHYcR2/k8TsMIZbqbGdUaJqGkAw8uek1kZlHzYGa8wcrJHv2cnPOHgBrZYcuIYS0SpUA%0Ad+oszVJijNBR13W3t7en0+njp/e73U7NfvWrX11eXHi/q9dCLy4uttutKxhvNpsUYinFRAlgzLnv%0Ae1UVMyJKKQHq4+Pjt99+++HDh7/+93/5+HjvOVxE9PRNEyJNYlUBCROroq/6PIyllLEMM4uvqjLz%0ATLReSgGo/MnzYvCp8dIckoFRcP9hpmoUndtEiYixovqZmTA0qdEiPG3blNLNzc3rl6/W282qaUMI%0AKVWBiXM5enPhUVazatu2TSk97ne7x4NnrO7u7m5vbx8f96fT4XTqnVt7KFnGirz1wMwb0SiEFILY%0AGekgIk1MwzDc74/DMDhTA1eBm6aU0QwxIFFA50AnaNuWmJkRJh67ao0NAGt+ragaiGilLgcALXLo%0Ah/1j/mQfArHj9tfr9Zt3b7/+xc+/+unPXr5+dXNzs91uYWLC9yaPdds2Ma7X61LK7e3tp0+fPn78%0AWEr56quvXrx4cTwevdU8eKUTAIh8Ofle8Bq7zykixsRNE0XyMAxj3+eczdRJ6dFoHHsZxcw2q/XF%0A9urFixexSc165dj7zWazXa3X69YDdS8hpJRibHxrTMANnLJ+tSY6nyz6vIBRM2gi4qJlvmucZ84L%0AUT6Ay9OBJkhsdpXpUtzUhBDmx3RnOlxeXs6sd4+Pj99++92nT58cGRuZVEubmpBYRCk0qYnr9fp/%0A/S//2em4NzOz2hsjYDIZ6BrZB/KsHlJAPvc6V+kwp22whUu4yAFX4jxfN0Y2gR7rOTT9VbWY9wMH%0AZMFhIN+liEjMblkcaN7ziLM0Swjo3FkiYAaIVLlLshZSVZDqzxqyWs6TxRYBH8WqrGAYYzQjgIik%0ApqVkGcZSZAwhIBlhdL1mI0AkIMhj4fXqcr3CwESEFIgITLque7y7b1GiylcvX1xu1+/evF23zf2H%0ADw8f3/fdyekxri+3V1dXaIHRITQCKmhklrFGvzKdRfP5p+DlBDNmdDJCZhT1WcgxsjMuEJGIdF13%0A8+IKVAwUPQ/gpF9DEcrDSYf+1Pf90Hd93w9dj4gcw/5wGEr2JpAsKmZF7TQOd7v9h893h3547Dqj%0AiOnIIQkYMoQchGJ28Pk4DqUuSmQoxMKhaRoIJGommZkuN5ur7fbFixchhP3Dbn88nE6noto0zbpp%0Am5Aiso3lcDge7h/G43GbUm36ccqrPAKA5hwRmnXbNmtntCIks5JBh34cu37oemZebbYEKnlg5sTB%0ATCWXcRzLMFp21fhRxYqJH8HD0I05M7PzO6sJIMSUmqZhwGIKiByqyPtYNKsgGRGFSICO4ql23HcE%0AheRU+KrZRee8IsDBZW8MAIrnFBc+bk2GIXh7EnkpUtWlHcBMVJwIvpQRF9Hv7NDMO8tq8XkyskQC%0ARojMRMzVKTTlGERVVLzuxMxAJGA6Y9i8IZNJsXakm5kpitXVIiJqGiMTA5LNJH7mmx0EAKgWq0DM%0AUGcD5xbgSfmXJlzZ2aeccJtnlw7P6NDZ4PgoVifNAA2IyWFO7Bx+qqqKWN0vCpX90GrjGUsRc8yb%0AVUWoUtRcCk9NtNYqaypv8h3dQXzi1i+cWj6rldY0mSogsokqABFaEfcKucZYFYOhJl4Qxuk/QnIq%0AR8cH0llytZ7NThL+n5JiAAD5Ms32X/T6sbgIAABNyHsEifz4DFhnVkoxVYEz6VERZzZjAAVCQ4W5%0ATRpQTEGNwYJr1DMgIgF63peJ3c9ILqatYogUkEIwrOzRBOBSkzCtMZxQssvAY+qZqftzEX6diYXn%0A5zUCnPEyiw7V+QpEZNMphlP+hWHC96rYIl8zZ9ZgAYud/QkAUEAtEgKKCS2k8qYq7JOuYPEOqvOr%0Avhng3D0FTzNEtoiidXrBIk57Ptc8hzS6dHfKpGHzLNAlIiu2fOcUO5xbmpeLCieLMVtH/1Nl45uY%0A6pcvXbzmMk4RVVWiUMpQcnU/EDE0jdcxYpMA48Nu//Hz7ee7hw+fPvdDRg4WyEUu1QyJY7PWKSSc%0ACPANvLmD/T6JYVKDMxPNutC/ncbfQgje0rmosM0HwpTDWuRenswLnNXenVQC/bvhRzKG/unFzzCh%0AoCs9OiJClSSZt8Ai+vXyO9lE/FZmb6T6tCZz+dfMyO3pRCHpRIE4YS4QfWRUVZkiAjvaeZ41Ilql%0ABhFTSg6GKqWoFUR89erVn/zJn/z865+B2t3t7e2nzw+3j5LLq1evLi8vY2zMDJEZC1kVSobATjRZ%0ARlWFNjbebKUCgJVoAAyIKHCMIQYOkQMDmpqpIRhPnToMqAaRonPWAgCh0xlmzcQpmiFzDCGNORNH%0ADEwxhBi9qtmdhlx0GLKjoz99+vTp06di+vbt2xcvXlxfX19uN03TmOj+uOtPp67rjvvDfr/vJp1e%0ARCxlvL+//+67725vb+9vPxPRxcVFs6p6P15I74eTj7xTOplZzmPdAqWIZlX1blhF4BhSiL7FVdUb%0AMtt25SDNaUcvtpZRQEYDBBSVyi5ZiQyZY4DKvc4IGEMTQmCkdr3yDe5cVi9vrlLb8iRs4zzDjpkn%0AIhd0dFKe46H79vv3P/zww+fPdw8PD4fDwUevZLGJ3d+rzQShcUBjSi5QBAAhxUDsXWOuC6OqDDgM%0Agyi0K1ytNrOpjKERzaaIDEQBmBKHEEITEzIwsxEaTlYLXKuwRmUUYotQnAPFMy+mIpKHMWd2RG8Z%0Axn0pIhbSQ1H4fHt/dXXtiY/tenNzc729vGhicslxAIAL+P777z9//HD/cN+2bQq0e7j78OHD99+/%0APxwOBNiuV5KLk+b0fZ9SOhwO3vloZuM4FtWU0vXlVgmb1LSh0dVW1fsQhSkYaBsbv4e3b9++efNm%0As9kgsyu/tG27apqUorsuWkREiorb9VKkqJiN3rYtEzh59tCeRrDOnVbzX3NqrGmaqpWrEELLfD4s%0AZj+WKMxmPOdhDo8R0aGXiEgU/IsChaDDsN/v7+7uvvvu+0+fPnl+5Obq0kwCcSmjSQ4hEGHTtv/D%0Av/jdMJ4QiNhT0Vok59K7xCg5vamRGaliKQAkmlEnsawZIzrzPcwHvJkZyFy/qn6nOKvglFnHakY9%0AXkpNaNpIBCLmnevmyE7EEEIphTnyIvqlGNbrteaMAMwIPk+e6RGVSTG1ejNPc/w2sZwzIBAQUW0D%0ABciSPbSQimYsgbjgaLMxYDPFOctlpkbMAVABRKU7Dofd46cPQbVp4tVqNewfu0fVko/HvapywLdv%0A36YQiaBtExGKaCmliu7AWbTm6TGmAJV1A6dWwzn1olqYebXaLGt663Wbx0FV8zDmnK3oIApqRCCj%0AcoAmRdNswqahbS5ijGPOx+40DiJ5lFKIScBUxTtzQggAw2a1KWCAJJoDQABg8yZQK1pUspYcfHhH%0AAwaMicFsAJEiphcXF+sQLtp16Ya73afD6dh13SilbdvUbiNQVCDVMhYqerVev7i4SCGGxJGTQ9/N%0ApAxFQwghtO3EAq0gqhmQRSQXAty0q6ZpUhPmlWmmeRj7rsv9kIfRJpnWUimLsO+7wbkQ3fUUAQCn%0AS/HmkFLEPM4uxTkkQAtOxViPA327ghoyhZiKKgD5nesZ0eAgC1O1onm2ETRp8JqZkUWOTs4BQAAW%0AOBGR08NLsVyck/n5wvbYDGY/1Wjxs/OjVjTa7LN6yO0vWLQdyiL6xaddrAAuO1nmFJiZOZcETmgO%0Ad7VM1UMEtEn804wMJpYjcnj2Mvr13CEsevygahrNbh/iZPVsUU1i5toCp2ZVAqRmJa1IQZ0KwUZU%0AcXqeMPaHRQhSxLszKwmAR+Zmkz9X1IqZIRMagCrM6r6oMKF8a21qOlynAwBnUg1/OhHJKkRkxbGR%0A6LHuxPxMZkr4JCSYo5R5up8Zij8WiP7oSxGWRcLlF/1nvZa3sbwBj36ZiJmbpmmahqxmTucjs8w5%0AUPNVAgCCiM7F7U28NXNhimC+UUKkQNwGZ1BkrzwQUvDQQAUAiD3Mq8cRIjKGGfxMU1cSTYVWH9s5%0ArTEFI9OwoM74Ul3yZhng0+BtebV548yW2RblVjTFJThiURtcljfnbLoYOBw750yLkiMsvm45C+RA%0A1bpOzm+YBwEmCeLl7M8nyNKJOduWp8G/5udlXl/h9rSp9dlCnYKlM9QZF4CU80sX71ys/JnY8otV%0AZ/OdzMtMVcfsoB4mKqZnDm2KkYlCSCE2We329vbb79/fP+4ed6dRCodoTIBMAT1lGdJKKv2Vi05P%0AhnHS0EVEslozLFZyGRWe1LppEnCeb3I2lQBAQDBLMT9l9cepuqtwrogvo9/ZJMDzjXzO4UxfhAA2%0A19i/+JaFAXG/jn2EZXGFuv5V1Sn6pjXvJwucreWiddytX02peG5RM00wex8cxxVOKeAyDMOYezN7%0A+fLlu3fvXr14qar7/f729vbu9mG3211eX2232xgbRCxFT6fT6di5LndsGzMsWXOvKtBw06SWMElR%0ANEBgQ0BQRAqBY2xC4IaDqYzFrdP5oPQHj7HxMQeoLf4GGmNy/jd3G4pICKFAWdEqxMiTkO/VzfV2%0Au72/vy1ldC2c0KSf//znr1692mw2bYrjOHb74/F4POx2p8Px8Ljb7XaH7nTsTq5QPY5913Wnw3EY%0ABiK4ubm5ur5w9eAQAqqN/eCKFcsTOedxBgM7E74BEFFatUTklXb39qHqv0QAIMDZmXFSFJ+UCGyo%0A6uoYkyQEETmnuvPyKJCqFlUGCcTtpnXyp4uLixcvXlxcbLyQOJZcxnzou6Ia8ujlhtOxH7puvzse%0Aj8dDd3p4ePj82cnMQERMgYiYQrNpY4yxaVerFRFVTaMplTnT9QPQ6OuKOSza1FcU2naN+JyKQtW5%0ACHTOOQYk16sV0DyFXgCKVgUsANWIA4EBRSwtR2yRiBAq2KT2s+Y8jmNWY+ZhGO7v7/t+OOwOL1++%0A1CLtT5OZ5WEEtamVUr/55pt//a//P7vdDplcE/hwODzcPZ5OJzNLKdmtefdeztlroTlnd1ZFBIiu%0AVquLzeblzfXLly/Xm9bPlDyMOQ+qEEK4vrj0Pt7t9tITKAJnm6ZZ9+PeDVR/6sZxHMbiDyJiWaWU%0AgoqljDXBKKZaHKc1+U5OVMS+6MysbVt2ejmsCmdt2zrNGyKyH88LgNgMn3b/C2bMFCIArFYrRHTm%0ALbcqoYnxMKEiQwivXr1ypF+Rcez63e6hiLeDl7Zt/8f/xW/VMgJzsBDYPUCzkSioDpMZCsKSy0jI%0AChP7+aSg7SfWHArOlqIee7Xras7GOvXX7EZDYDagImOI5APhB8MwHL2pwK8WOGmxoiJYUb4hBAmh%0AsXjMY41CY7SA6Ahnqa0MzLE2SfkcWIXcgRmCIgEbmRdMJsHGIrVxz0MIDsSAYtmylEoIbDpC0Upx%0AVDI4PrzkApZPp9Pj4+PnT+8jUgjKYMfH+77vweR4PIpI08Svv/76crPebFY3V9dILsFTfJVUVt0n%0AZ9jyFCQwcy+xCsHaWUxy9rWm80ZUShOo67qCRgbHvjsdj+45hYgxpMLEBE0KDJcYWEROfcdEgXiV%0AGyAsBl0e94djGOnVq1f702lzcXXoh34cxzLqWBiRkAIiIRnYaBCIG7ZSylikSGYkEih9VtWwai4v%0ALrZNE5GOj7thGPo8nk6nYRxDigk5IkTDBjkQa8PrFEIIbUoYvMgKHkmeDl2JhYhSbBFd6lqLyiAa%0ARECtjSkRm5mvwBijnwRjP4zDkPshj/04jk2IMcaipipFte/7cSgO2VKtMmSeTWSwrPk0ZgVDAd9v%0AOWfVApMq4+zK+A9E5DLihqSqXvv1FLtHv0A1+rUJCbZ0DY0wYDIEVSBCVUFgI5M8+XZlEBGc5DDq%0ABxEAgJhsOrWcTticU3TCdXuPw7Qnwb6sQrgFrKVOnI+Kapu876WYeo5AlQEBkQJ4sWtewOrxdkAz%0AhAVKmsyjPZ68qKJV/7b6iLYIoswMFM2AgcysihItzjNHDnug64qOWu/b7wIBAESVINRmzurZTDID%0A0U9upCgizhssYv4t5g3WU0dQsTy7404DUu3eVFq2qces2plFcZ4xIGCZ1kkpRVQI0PELOHmpBsou%0AMAxT68jkW9dSsNX97z8AAM4Orlby4X8wkDUEXbzpS1f4Rz7yD4XWzy6CJl6SDSGsm9a1PTxdvUwY%0AE6IRFjExb/MxAHymMyQiCEoIDMQBYuIUeNuuAhIx+LwjIjEa1dwFExCxN2L7/UQIIZ6JZOZVKhPb%0AGcATZP4y+q1wtynIWAZjyESARHTOOuGclapxHUyR59Pwr6rHqOtyzE3CAPI0zkSzoppSMwu5+e8D%0A1vMXp7h9GRaSuwxn1e7zJHpBaTlx8z9nVOpsH4iWXsh5DQiowhPqu/mv9hThPI8bERGfx3lC0D3p%0AiV08tbdXP+FSXn7LfM/T9WvEXl29SaZ1GH3PBkQw5fPEhcCIzJFD6nP5/of333z3w/54Op5GI2xX%0AayM0qBnJGKNwKg7fBiCFanupomuoBuCmVkSkmOY8PkM+zzcs0zzO0S8iMp6J1rSmCher0dOJDg6r%0AlVtGRKhAEL/Ik2TZNDZPbakP24KYcB5AxMoTMf1Wpuvh5Ico4nk2p7lQq0QtYZrEqX+t2jrPDTn5%0AAkixOuGTctJ87jhNwJR5kb7vh7Ezs+168+L65nJ7wcx939/d3X3/3fvf//73McYmpnW7YeaiNo59%0A3w3eCcmpMeWx5DyoGTahcaIQEQ3kDc+IVsACM8bQxhhCZXsayqwG6nuhGAEGQoXatOymoGjx52pT%0AE5rg5x0RFVOioCZElFIys9Q2RPT588fT6WCEMcaLi4uf/eQnm81GVfvT8eHu9rQ7PD4+Pt7fnw7H%0A7rA/nU6Hru+67nBwKRanq6AQwlfv3qSUYmQzy14lMsulDMNoUxZ+2r9erCsOcQghcCQnsETESNHv%0AkIh00pwfx9Grryp53mL1vFPz4089wBVhDMy8Xm/atgXknPOQ7XTaZykppe12u7m4fPXq1dXV1Xa7%0Avry8XK/XIQQR2R0Pj3e3x76LxJwiqo3jeH/7cDgcHh4enLzqdDq5/ggCpZRW7TalFFL0Gi8zg5FR%0AhS0wzB2U7FNg6tyHAafYxMvCMyyLJgSvVy+c2Fk7FQVVQOfiJS3Iow6OtDYzpCrQEJBCII6JGACZ%0A0BKvGP0wwgkQU6NfIlJ0SBuoWO6L5mMTYhlGMuiP3cf8AZhUJee8Pzze3d39u3//70+nk2h2v0sF%0A8lDDLkT0XmWufbfVMdtsNuv12n2wzWp1fXn19vWbn/zkJ5dXW5rUxXIeiEKM8XKz9Q4CL7GO49gN%0ApyH34zA4IVkpo1f4H+8fhmEYi3jJpxTN3s4tBmhSNJexZFETUzBQUwA0U0Cv6KHzd9TAzSMdH/zN%0AZnN1ddWumugZlKaJk5YVIoaQEMhzzszoGGw3FHO06KRSPqtd14W2bW9uXrTt6urq+quf/szMAL1b%0Asr+7/fTdd9893t3u9g/9OFApZeizCgNKk0zydNvAmM0TmR6qEwYMRihFvQ2raNZiAMocXdtSQRnJ%0AUJyz1AMwUDCdw9/ZQEMITh+X3AKTgHdpek+121lmnJwk9AyWmZQiqooFg4QgQUogAmdUybmiGXGq%0APhlijCriFyQiihQXTJWGda4AuQaNk3ciIlI1ZIAUzVSrvhFUV0lKESCqePexcES0yNifDsf943js%0AENGkmDhVj/hKVS2Si3di1CzuLDE1FdWq+wRQYUsGhopGXi3333juVqeCtIiESSvifNAqMJJMLaZz%0AyYWIGMxbc4kIKoeHdwrRWPLYD6e+67pOzYrBmGUU2Z86MTz0wzDmx/1hf+zGcRxPR4+sQgieRHSz%0AO+RxZp9XVQJkQEUwxtWqRbShPzEgIDcUMnFarYGp4dCGuGnSZrPerFZEFLm2o/j+BACH5Vyut+M4%0AAnj7FouIFRml5Cm1jKA5S9+fpPKKcc7j7G3MxYTp3AUz08oRqCLiCkY64S5KKQymeA5xZ1+2emzP%0A+hx8IgFgKiLhs7T69Kdnv9EJHEJU2S9nP9IDJDPDBePx4tt+5MpzkWC6H6tu+RSPzTc810nmR3t6%0AqfPDToG6qarik87n8ypaQu/UA10P4pZuExoYLzzy5WvpLE4ubwGjKe6rb5qvNj8IEdGkxoE1n/Tk%0Asp6YmM3oNBhkCKYLiSM954BxKu/XQbNzZDMhN2voPk/WMlSwRXFDvNi7cN9nlePnK2HKZ893Pn/k%0A2Rwtf56f+tkMfjnC/vJWsblh7L/Va/5GXPymjvMXCwzqEJmZIvGPLgZAVASaEwQGpghAvorA2NWS%0APZVAU7lrmoJz+PFMhGb+Cp16vz1SPS+qBRzXvlhvsBj82fZ+ORTnz8LZ8sC0sOcMFCxq+8vLPl1U%0AT9R9EFGR5t/gU/sDPkCIi9C4/mkmDlk+2ny3czJujmBnhOrynYqAfOavmoIWc0fnR5ec2axSe66E%0A06L8O6+c6qHi8wgN4Emp/Nk4T4kwmoexjt6UAqk2CggDA5MzaDouZ8y5G/KQS5H6yDFGRRA9lzMM%0AxMwNwFRHRf2iuDpxEKgvxLMpmN82T/Gz32NtckAzrSCQxTKwCcJj9qSii0+vgxPz4nzhL8cQfmwB%0AT4uQns3dbHDd5k3hrsOe9ctU2zRBzy9S5wLMWWE5VGEqVBNQBsQpeTphH9SDFpkUTN6/f09El5eX%0A7gzglMx1/8fpbPJYnE0X1SgQY1C2gF4CnHeKJw7MhA1qLRoNssqM5K4PbgTmFHgO6nGujdrDsmrX%0AuYx+zTwKB2RmUW1TyioEiMxN02w2m27oD4fdfv/oMcDF9ZWq3t/fi0gIPHTdcX94vH94vL9/vH84%0AnU4yDsMwGLHr9wDAatVcXFxcXGxWTeMJ/XH0bs/jOI41d6bgmdxxHKdICbSeMeagbQ8Yluk/rCCs%0Aao5qWKBKaPNWnWYRpcx+AnNgxoBMpWguiog5y/F4fHh4yFI2mw0AtG079GOXOlUdhpzSnhlV4X53%0A/+HDh9vb2wnaXcZxzP3gvXha20pss9pev7hpQtO2rRf5kWscKyJ93yuSeKcrsbtnzMwp+SJMKSEw%0AIrjXVHJ+thmlqqhWD/NwOPR9X1Qqr6Fok1KIUVX7PGYpTOChGiIwc9OkGKNnE4goBWKkQHULex1E%0AVb3xZy2mCC5u72JMu93BNUTcxc05n4a+607jOHLAH96/V1UDqezURN6mUZm6ciVgb5pmc7F1uWMi%0AWq1WbdvGpr1Yb66vrt68ev3u3bv1eoUTpblMegFk2Hd593js83jaH+53j0Meu647Hg/9qcs5a+25%0ALUPX55yzlDwW5xhTpFIKWc2NzlhgW6iX6UJvcrY283ojItXinfyr1SqmsFqtPACe3bMQ0mSg1GvF%0AnqxJKV1dXV1eXnrc4S+3Bvj//H/8v8wMiTgmndCbHPDw+PD+/fuPH97/8P23d3d3ZvK//M1rn2kg%0AJEBxB5CwTY3/xhAIEAgZCTkgohGSopKhABIwBWJkChgpYoCAHlQCVtRfGSud7Hwg0VQuTpyIKgIw%0AIHGKm4sNB0So63iym6BFzkzfUF1JZvZ16Yu5OrVO0qtLeo8455W/PPJnh2MZEdWwx3RqWXnqgiwg%0Ac3XjxQhMqoom+8eHh4eHse8BqoifgQRycOw4jqOCvXv35ubm5uXLl9fX1zhFjIRnjailA+RuHRnO%0AHipWllqP8AHxeV8+IqKaiYKp5uIN8a5z6KkdXyuJKaXkiqzMmFJSBTWTrFlqArsUHXMubhqRpNhp%0AGEUkl9L3/TgpWCJiDeMRAIA5+q4+nU7nUg8iB5QpdzX2g2GluKCpM9C7NFNKbWpSSmzq3Sl9348l%0Az+9xqkAzdKKvUgqYqaEiqBlzIMJxzKfTsZTipIX9cDoej3kYZcyHw6E7nUSEDFJKRCHnfDp2h+4E%0Aohg4UpxDZe9SCCEY4TCOQ8k2QQPmtWGiiO4K2jghI5CpaSqcQUREax/p7OctjUJdonymiV9CmOa1%0AOocQNQ5ffnbhZ1RfcFGB8l4Ap6wgolVqPAtrqm685uetdzWXiiZfLUwSQTz3DD+9SQAIC2913mIC%0AZ3zp2Qdyz2JS+KJFmOHGzhPwRKRT65pprVdaVT5aNltWT4iZEXj+CiCc01W+GV3qHSdz4SfZRBOq%0AolY7tFUreV44R/u+6kTdmvk658nIsFiZE0zLMaHFRBPHuaqGNo/uj7NYwcIlfbK1p6s9O8jhjBW1%0ALz/+H3mhwTMP9iznOhH72NNo9sev8zQOBwA2IKSYuGmaVWqYGdRU1YEwrintfVl+0wKLrfX8pQSK%0ApgwYGFMMicO6XaVAKTh5kREBk08HioiRMjPj2fLHqco4D6NVdZYnVfrlUQ2LaGreIPNpAgv3cXm4%0AwBfzZVPBARfpFX66X56NHixjBnMrfS4P+p14i5pHp8tcg/+wDCzhvJttdoCW92yTXhpNncYzHmS2%0AS88ebW5PfWY9lpfFpwcuTfxni837VHrKzmEhYsVUPFtjyy96co4XMTMBM7NSStd1uR8qBXHgwMnz%0AVYas4O32BgBj0aJ27Ibvf/j4/v3HYSwihhyoih7Vc03MlM8PxYC+bBDR7SpODoLnYFXLkuZ6GpPl%0AnkWcwcAARMiAHJCwNrwtclKe+a5Wc45e5rY3n22YUq628B/86ypkTL4wI1MafX7/XHQmwBmx83R3%0AOE2B+DMuo18GZg+IpozMXIpExIr908oW6/l6VfUcRAVQAMBEXeHiEafuQESqwkg3Ny++evvu4uJi%0AHMdPd7cfPnxw5GSTVim1RKGU4nBhM2yaBgjHobJM+VlsE+G5f7uLAK3X681qjVh5rbzkFYhSSpEr%0AWsShPYhIzI63NDPCiS7ZFzBXDIhqoRgcwBKb0DQNALi6j3oTB9PFxYXrIeWcD7v9fv849P1xtz8d%0AjuM4otp6vQ6rRiedsHW72m63TWRQczYjd67GPHh1N6UUQw2iKo8xk5PF+qarIpGINfAXMQMg8vqV%0ALbq3dIECcy1DX6wk5suMiGJsQoxo5FSpIqJqWaTv++Px6F3BHENKKaWWGV3zJYRAjKYwlMHpmv3G%0AYBpDZm6cRzjG1LbrZoWBUd0DSfOKcqrw0+mURwGAGCNwKKWIKCKm2C6MPCNawADsBdsws5rVkHtK%0A/SOyP35sm0jcdV3JQyUDYxbNRrhdrTebDRFO3MWYkleRCAD8J3blSj/oJ9Uo8NanwIAkYkOWnPNp%0Afygyun8uIuPYd+PQts1ms7m5ubm43DDzertylabVatU2awoMikMeXerJ98t6tfEmaveQm6ZpmlXb%0AtteXV6u23Ww2zDj1q6ojYtw/94bqh8fHw37f9eOQR6+T5WEUEQKMVOE5U5EcR1nEz5PnWVfd1Axr%0ANQFapwYXKd3l0emd9d65mVKqQhwT+zIxOCwOAEqpGH5VHYYBkVer1eX2yrl+U0pbp0y7vGjbNnz/%0Aww9Ns4qrNgRp1ysKEZmkqBFvN5vu4iK/fHNxcfHLdS8ibGZgKlomS5dCcu9zedoV/59LfjFHYE4V%0A+EdU1TXrKUuIGBBRZREfLvobrchsTP3UbJk5ULtpQ0LXJwhGABGM/DApXDhQu2q8mwnq0c46eXsV%0A9uO+k5Fr4/nqn8/+5bE6P918OM3/nC1+DHH+5bNjDKcuzamgj2pFcn84Hk+HA6i0KSHi3PQIoNkl%0A1Mjevn59fX19c3NzeXkNQKVkVUWAMkW/qpUoqH47ACoamE5lYdVaUq/Py1+ARUVNNI+DFRnH0Td5%0AKUWn8q+INIFDCHP0G2MkjkhmRYGMjBQBCxpoCBHBvFsmo8QQVDWXQpcXC0dtwiwRppTyWFxibhhy%0A0UzAyECERcYs5iAKs8qv6C0chAEqu4ARcUAkIEbIufTdSdXWq/ZivQ0pjeOYh5GAiQmMEKGpo82K%0AtTziz5six8QmWkpBg4aC2Lg/Hk/Ho6p6EAhAwzB0p77vezLgGInCvMamnRkQ8TT0RcRXu015bzMj%0AQEVEE1FzWIghcAxz9GtmBiSSS3nK3rQEUhL6PNqCbXJ2fJfmxqa2OptRSU+LVPU9nhLwfNOsdK2C%0AAB7BDsOgi0Td5ISdK5mw8Hd5QvnOe1YWTH31pFxQ7cwfhKdh2PKvc1/rcj8CAKI5e6ff+XmgJr1V%0AwidPrWrzYedQwHpNQgNxsm6PNgMSM4PVZo05pJ/2VO3D9+jXd9Yy+h3H0YlYnkW/RLSMfpfe5IIh%0AC5Bm5UljJPsCDnDewggAFWR1/vji9Wwk/fWfG/3iH/mjwwzqnSzDnv/ItX4s+qVF9NvGhIiSi6rL%0A3Nfo12iqMSIKLOZ4Hoj6byVQACUDZghMDNimJhAFioTIqsQQkQnRlSefRb9E5E7Ws2EEgGX0+yyy%0AhR+LfpfYgeVredDAF+Hl8p//8egXnk66zVRzi6PKt3mcfFMRwcUH5//Pe3OZSlteZ76yeUP+tK28%0AClRPvcBQzsCQ85N66X1hPZbjML95+UWzDzA/xXLB+IxX12gaKHhqTOCPRL8A4MLbxZyYd+z7Xsbs%0ANxZj5Nh4flwJ1aBIZRwfspyj34+f8uhcd1R3n1MSELkOHExfzZPkL2IFFeDE9DxFv1qmdtlFcqSG%0A3Ga1aWUONoiQ0Vxjz1vpni4HVDBncJujX6eSmt5DALaMfp+4BI5kMwJ+sg7dzjyLfueJBhN9evRM%0Azq4/qZubJ9EvEQGfPb35/Jq2BpDBFC4aGujUH84LYjOp9hlDCP1wCiGoymazaVP75uWrEMLDw8P9%0A7vHTp0/e/he4xkUi2Wu/MTbOnpVzHocBzEJIZiaiM1Ry9tc3m83FZuOJ+Km5UZJnvSkAgNsrKQaE%0AMUasgFv1zmHic3zo1lJKZmYDQaCQuGkaZlLVlBIA9H2Xs3pUedjt7z7f3t5+Oh4OVqSUUsYsIpF4%0Ae3W53m6MkAyY2esBoCUP437/2Pd9HkdVdZIrP8jW7VpEFACZUmBOMTYpxqiLvJs3aplIkSKiCsBm%0AeWpE16l5x4/7GKN39VRcMfiZmWKMITaeTSilDKe+lOJNqzkPXplvmmbIZeyG/f5YcxyqiLWcwMxW%0Ay6dN27aeZV6tWudD8iiubVsi9lK2opZRum6/hHaP/YAATRuZYjHNudiMsJ1SSzZpcWsIbds2q+gA%0AbADIOUMPolnVyZ/rl3rVerfbxUCqKyKKkSlwSmmz2VxcbEXkeNyrFgCMgdjlHU3NbBANBM6mYGae%0AfHfULnE0JDMsKllURI67ves2HU97j04F5Orq6t27d7/4xS++/tlXbdtuttvrm0vH+qaawcFSyu3t%0A7fX1tbM9x5DW63XTNI4gdqeavAhtoAIuiD0Mg8cC+/2xH7vTodsdHg+H0/G477phzBmYpk5/z1bE%0AGEJAcphxHTSxoFmKGQhRZRU1sxlucDZYCHPpCKaijptLdx1zGaxm1pqmaVKKweeoaUIIMTFOupvO%0APTRX1Ha7AwAwho/0yVMqm/V2tVpdXF1fX1/fvHoZ/uqv/rbdblar9caVmpq4atJq3TRM6/Xqq3c/%0AefPqNX78NyIrmehtZMHBMO+EyXxCAZMyibbHiCEIswkVD+jdMhIuDaWjYdGMEXBx7KmzyyCAqbub%0AbkWbzYYIAsXqsjgZvRpyUFWIaXlUK0JddFUe4+x5OzRlunk3u1rffU4VP0mH+3mgej5ffRAs14+c%0A3zM9o51pOdm0iGopYxkHUt2sVuu2VStWFT2kxmMyMvOrVy+vrq5evLi5vr4mAtUCZjQBljy+Wbqa%0A88kk1TWw+tRo3itEs76O3/yUq8yDM7O5hruWseQh51zy0ANACswYEVQVXapeFXQczcxRwFklZ8ml%0AiFReIiIzqW8GoNWqmW9PxFxzywDathWxgMQITYwCGpAxeE0mj2MppYipytn8mZmq1SqpE3KDalbT%0A0ndjHrtAvLlaX26vQoqn0ykPvZYSmZyAkZmBgxOD0cQFnyFHBEhJc3GxLh3zcRgeb++Oxz0CXK1d%0AhEC7rjudOi9TMzNBpTcEQPKWV2JEHKUQc0oRqOYgPQeeAmsp9SRXNQCOgWqVowI2DaiUcSiVWcpd%0Apzm7T4SKwIiyIESRyTOYFy0x03R4+6/4izIyTF5v3cKEftK4LyIioEbMqJYl4+TZLJ1XmCp+8BTk%0AOZ+gnhpb1n59vy+jX5kkv8HLtrMnZuYRFZgR2fJL55dvFgBiJgBlQK/AOMC1xio4wdiqi39e/0jT%0AlyGAKbttMnCpXk/9+Ad9jsKksSGKIlPTlNQ7CRw8+pWcyziaZEbXyaiIUCNERNE5hTxlOq1WBubn%0AMiBVBbXKb4OuZ2VFCtaa9rnRHydYkT2dhepvL4C4uIgKwL3Rs9n+h6PfL7uEnwOh/0ujXwYkpsgh%0AhhipaoH6YTaPlWItkOGT6LdqBvpdGgCCOsyWnRMaANVSigTACIQWDChgJCZCRTUx4Am5V9WAcY5+%0AYRnCmQEqLSHETyuKs4Gd98ic830WS+Min7X8+LOZmvfIl9HvcgyfbYr5Bua/1mdBxLkneTFNOEfO%0AALYQY7OnoS86N0Y9U9UQmcgIPYaUqZsOJijW0g74FNnT1PByhJfvxyn6Xf5zeWxNa6zqXj97w9JK%0A2CL6XY4VqpVShpKH6QWiADDxwTZABIQFTA1URQdVUwc874/dh4+3n27vStZRFIGQ2Lw6ymSIhjCU%0APH8p4yIVPkW/ambinBEgpsWKR/O+XpZTMD0R2CT9SISBgDmAkYp69Kt1KLyuWxcAB5xQM8/8nArQ%0AkC8bWMgQkDDMhqfeDD4xLzAnPZ0tws6I8eWCX2ZSlmsSBBRVAYIGCoEwmJoUMz27KGSEtUMeAChL%0AAYCztjAAAKhq4OBOZS4DIoqUly9fXl9eX15eAoDDaz9+/LhpV5E4cUIzze6vIgG0Tv9rVAxGK8wc%0AOPmxi1Od06ZMVtu2m9UqxohkbpoAoPGsqOE4kbw6bitSY8hiqHkIjMSEjEjgmETvBx/LwMyCEtBb%0AbdkbuQPzMAx93w3D4E962u+GYbi7uyvDGGNsU9OmKE1i5s1mE5tWwECUiJoYYoySx2EYHu/vnA66%0ApuHMSaZj2zRmBogUuMHAKYYUQwhi1TlWVUYUAO/z8sxyeGqUfFhqBDJhjMGrf8CB0wQBczqVknPu%0Ahqr+MLku5uo4Y8k+1LM/E5nadhVj3G636+2mbdu0aj04ZGYznV0Rh2WJyPF4LENWVQcwerYohLBa%0ArV7eXHuZE5FzzuNQsgpUI1+hB2PXO0Vw06SXL19eXl5eX183TRXvGIax77vTqTMzD25d2FZEdrvd%0A7afPp/3hNPQ+IG3bbC8vttut5PK4u89jr00ki4hoIGYKSgiAJqqA5HlHQwBREDQ1y0MnYmLqmYIy%0AlL7vh5Ix8PpiOwxDY3JxcfH11z/9J//kn/x3/7N/tNmsPBrn4PKziTn6nt3tdqrapPZ0OrXt2qug%0Anmz3/PLQ52N38PZDRwrMAfBhfxzyMHRDP/beoe/HRWo3FDiFmEKonB3e6wZnS1sMzAYpKFJCCI0n%0AZQByGWBicHANYcTaPzLnlUS8b9xEZMy9iKSU2rYO+8XFdrvdXlxu1uv1lAGpHLQe/XZdt394fHx8%0AvLt72O12Dw87f6hxHMHwju8vr2/2x9Ph1H+8uw/vP3/m+/uYEiKHQJcX29evX7579fLV6xcvrl80%0ATfrwr/8nWK/nk6bW7qyagJm1b/6TjiOaSJZikgc+VcVzN7ZGFICBMHAitzW+hQKxI6hDCKAsE+1k%0AtatmZspoxXR7sQ6R29hSCBONBCEicoVbPLHRAMUKAKkHvrok/V8CQc+/P/vHCyKNOW+9fNXrTyLp%0A8wlRrf8CzDk7QwDKCAjQpmazWquVCUKQETGEIJoBNRd69apuwpubF3NtEBfIcFSFH6uJKYIzqJiZ%0A08LOb3vmXXn0a6KoVtOvor4HxnEs4wAAgZAoAmop9VAoRYlqMVAUPBs1SlGpKQZjUpn8Pw91RAGg%0AmDpe2iaFuhoJmxBR0wTvDzctqsVU2sDUJs/JrdrNDA9WVSd5NUsAILlkzqfTqDZ638tmswGg3W63%0A2x9zzr7AvI0HEY1Y7Un4B1KICHJumwYAjrv94939x/fvj8d9DGGzvmDmYciHw6Hrek/xMnMMzdKR%0AddMMhAKGRJFIEcZxLFLMDNTawDNq6LxQafogkKqKwjAMHv2GMzPh2fnwc6tMjsW8LGnRonMGGjzJ%0AsX1xnQmLWKNf8mYfru6sqEeq/muaakfLXTBHv89cTH/JzNk7nXk1VUx83muEc+lyZnp/tgcRK7/R%0As6+AKcBmZgD1UFdVQZ28DgGA8EwPOGUKbHbRfAgNAaFit7hWcsDfT1PNfJojl4PGohOW2yGfnvJE%0AFVE/OVQLEXmJZn4pgrPdLKso/sxPTIrXpXURzar5MJ5Hfvrh2cg/++FJavLHIC319//RgPWPRb9P%0AtFZrfIizx/rjl/riq2EW8CRmZmKYEzozvs4IASqjtxGqLWu/C8COV66clNIAwQiBDFKIjBYQmCAC%0AEENARATvSMcAzJWJZ45+cXJ/cRnFofLE2YMLX5AnPog5+l0a/GUNc14Jy4mYf/nHJuhHa7/4NPZ+%0A9leaiMSXpyE/zUvM376cweUJyBPX1Pxoy6dbnozz8y5PwHPMz8+ZwObdt7zh5VDPn4UvHO7pXs99%0Aysu/4sKA2FO7BIvdNPXOdX3fl1IYMITg0EHmqABFJZuKmChIkSzldOr3Xb87nD7f3T3uDlnMgNG1%0AukLgGJQwm8q5doEAQIsEjVO1O5X9RPPpeVFBgjlyhKfN3vMzTjl0iuycsSwq1QqRD5pLXpnLBjAz%0AoZdTcE50eSTsr7KgJa9/JQNAwrAcN3ONDH2SSqgfIUQ1hPMps1xysjiklnOtWX0CeT40p4UEAKYI%0AaHMq0yZxO1yE1vOlQghOOOj8jiLl66+//vnXP1+tVuM43t/fPzw8fP/99+umZWZHC5oikn9w2jtG%0AItKNWVVdhsemw0smAoiq8pISAJy6Qyl+qpsTBZcsZlXKQcSAiTkhu7jE0AQ2I5uE3OriZRhzgQAc%0AOEYGMpGioKyMBvtxzDmbKCFGRh2HYRh2ux2IrtvVer1umoo3pMAhpKFkGTMANDGY8dB14zh2x4PX%0A2TzwcKclpdSkZD5ZCJ7m8DbgBfc7MDpODXxFPUs6uGX233gt1GrMTBhipDgv2nEsIoMniod8xmP6%0A3ozRUTjIMaxWKy/Cm1kTgzemXlxcbC62TdNQrP4MIo7j0Pf9fr/v+97Xj9cqQcwLJGa2Wq3aVXN5%0AcfXm7euff/2z7Xa7udgSkdf8+1xEhKf7zDn3x5Pjq9u2ffHy2qmhYoyEwcwcQe3f7s/r31tK6bqh%0ADYFUPyO2ctbCdQrlw2HXtunl9VUpm1wGR8t7fTvnXPKolQwYiYg4EtGQ83G3O/VDVnHhmIChlGJk%0AXnP22lgI9ObNm9/97nd/9rvfeih+ebmdugITUYWEdl0XQ7q5frFqx9evqTYbHvthGI7H493d/X6/%0Af3jY7ff70+E45FFyyVK06hXV+opvtPU6hRCASI3Zu7kRyYAAIwdmtnpqi/OBqpU8ijNy+Z07WawX%0Aus3Mof7MNFNY5Zy77ng4HHyRxMRNG69vti9evLi5uVmv19fXVw72dlsNAIi108cmRMYwDKf94XA4%0AnE7958+f37//eHHxcNjtd7vd8XDKUszw2A1Dlsdjv95sAhgVscfPDwC6ahOCbZo0Xl44Xdvn/+//%0AFMOTw8lXmIikyDPwyZagiCaOQ8llkEKi2UehZAVUwoA8EAWKGbAxUSFSyZFYEQJSSskkFEQAGKfD%0A0mNjUFOw2DYAkIiJwXnN/LhH4iVlTt2rUFtt5ptERDirMlYaZ3BCGwCoyimKAIhAhAA6Pxd8wVgz%0A2/dlGdzwSYDhFnzuJWBEDKFpY9M0aFAKsGnDLeIqpZBzHgbs++7y8nKz2VxcXFxf3/AkN7o816vj%0A7ie6nU93nZwAm/1RWubIYS7PqCoomKiMOefie/LUnU6HY87Zo19mdKG2eaKbmJgRqPZOO9p+lOIU%0AuKhgCKiGqISBEU2LJ5BdVC6LIGJgJsJp/I0QKRhRQjQpvYgMwwCAISBIYaJVu2LGUmo5iBwThYhE%0ATNRL6csoZVy16fLysm3bPMrDw93+eFLVi802pVSTHcjF+6/mqRORMprq0PebdsWMh/3+86cPP3z/%0A7fF4jBwuNpeuFX487PrT0HddyYWZm9A6aMTMBXI5cECiIpJNiShrZREj8oNGhyG77audVACmysje%0AEmYmRazv+6EIIgbnb3hW3PDJm1ZCPQInnwnmXvdF9DutlsqJ5QsFEJfrGAMH17ZlllxM1LuUvaMj%0ATbjfOdEzx8BOpLEk/pndFJ1YgjxH5ja0pm89REICL0jpOWjCp77+0uUCgNojMLnj3uYxQYtr6wio%0AAJg7fESBCAAVEMskVjB7aCK1BYUDMjExMBhOkZWJOHCTECOHFOLE2kwiYlpVMZDxDPjJ6jlUb1Px%0A7DJhfQwzAxOv/ZyHDqf2aQBUEzAEVqtIzrni5ibs7MYugpknnF3Ty+y5JVyO57O3zQYE/kgk/OO/%0ApCeXqteZwuAf+cAfeXEtLhIyGULJ6rKTZ795oc5lU4Ol3zC5LAp4IVgIiREIDA0JlAjYUWdoySXw%0AgIjBOR7MGzIDeHJjjn6DnV18XMgnIBniOfqdNwIvGInne67hNPOU9HzyepaWejYp858mT/R5bR+m%0AzN38m+Us4xRA0sTcNj/L8p3zwlvgLXziagJovj9ANAAB86VrviUMZGaW8mN6Ws84Mb3VbzzTVD+p%0Ak+vTGvU8CLaMcucbe/oehLPBeXZxmBfh8jcLvwVEh3E89t20VbUJ0YlVmBmRi2oRHURFzGU6+mHc%0A748Ph+Pj/viw2526QQwBAiAEDhCYQlQAMc0qvmLpHP0iGhBiAAJzj8Qc7QWKACKmwHXEYFEkXz6C%0ALVjxEgciUoQ8k9M4xiTG2RUBqK09YDWzD9Vshnnc8qRh8WQWgGaMwDy8Dl7mp/3k9SPmq+M8yPM1%0A9SmUYLocgRgCCRgTp9TEmIg8r32O+RkYasH5Cfbn2U5BxKowjKqqIuVXv/rVr375q/V6PQzD4+Pj%0A/f39N99848INTbNCRBNAskARAdWUAAEmTnWPaFGGrDNulmo3bGiaxEzH7jT0p7qGGRECIioAEqiC%0AgCkSRSQMQFhUVHITCUEMQbXK/wATERYRjOgcy2IiowBZxKgl55y9+4wBGUiyjGM/DEMb2JhSCimF%0AlJJhPZFPp4MfhW1qzKw/HcZxnMl02rb1kLVGv03je8S53Lw1C73nW9X1AH3iGImYhjzObKmzKaOJ%0AHtlpeG3KzqhADI2IuUyJSoXsnC1DSDFG4nPijIhCkxKH2Zw6qe9ms6m8zQACNvZ9KdnMnHTK/z97%0AxSmlVdO8evXKS4KXl5ebzerFi1c/+cnbn/7kq/V63a5XzCxipZRxyC4C5I8zMzY5BNfjZFgw541j%0AAVRv3PUO1VJKzvnkWYbd6XDY9X2/akIIrUd6TRNBpcjIaNu26UwPhyEPQx5HF7kehqE/nsZxRDRO%0AkZlTs8KiRfXUj/2QswoiG0LkIGChSUSQUiKGU1f3w/bygkJ4//79MAwvXrwYx7Ft2/V6HcLgj1Cr%0ANQrD4C2NcDgcdru984Tf3z8eDofHh/3ueBi7XsACEsWQOBgHIjYzZExT8FL3tRETBUIHsBQzRlIF%0A60dVRTVANWSrtrNW4C8uLlarxlMG/VApiokcp8guXeaVAwBo2ui5j4uLi6uri5cvX15dXW42m812%0AtdlsHPfutC9+fV8k8zWJKK3aNcIopWmaFy+uKyUYh6ZdnU79sRtADCleXl2vt5dhtdnuHg/MbGIi%0AUoaxlGICwzCc/vb/7dkjmCpL8xFlX0SDquo1YRGJsYiknHMZQwklS7B2Iqf1jwPkPLQxmUo/9MfJ%0Aas9Vr/kcXeYI29UKmNq2BYAyiMjojzy3yszYbERU0BBIpqh4cQY85ZkwhKleNCezYVEvnb3JOcqd%0AvR+bSPDmqoXC+f3zDvcJKCVHDhBjTExEJgqIkZHiCkBTSr6l96eDg23atr2+vnFfYe4Xn04Xme8Q%0AAMQp3V27zwPvGeSMAPZECuI8d6IqxaNfmdgIuuOplGJS/ERmZjQokxh6CjFDNgQQLFnHcRydRxmc%0AXwqkch6Sz57IxLI8jYbPZj1HRaUyQwoAqWSCSptuiiEEQAxNapoWQEueUHZEzOD5f2Y+nU6n03EY%0A+qZJV1dXKTWn0+nTx9vT6QTEFxcXbbOmCeiSizJUXJNfzXOHVuT64jIwOm/kt99+e9jtiejq6sZz%0AycMwSHFshoYQXEupnhOT2A8y9ePgPlDOuZ/Se4gI3jLvKHcEMhIzVa3AIVMQ8Oh3FGXmL6PfpcN3%0A9lcW3ob/7DdDVRFRn4Ssi3qILLEM7DwdgYg8PveRmWu/ONVaa+fJghFn9mJtlvlZ8LLOiSGcouLZ%0AgJwfxIWs64M8f0ZahNY2LS1/Ok8V86LBUlUdOTPt7vN3+SK15Qi4oUBlZo+6UQ0Ip+i3ijwTVTav%0A6p7quabqEh3z2VAlAYZBJJ/DHlPAOiAGZ6arZ/Po324AHv3626gCwM2s9lfP+39WMFr23y6vthzh%0ApWO6dB/t6QfhH6oDP3lxpZ5aft1yPfwnvsjOy3hapRViILMpngfNm94X0a+ZVU4sVCJip+9UIFCf%0AfkKLxE0KMXLDFALN0S8zY6jJlBCchhNZz0+Ei+jXxVfm6BemeZlZD2mBfF5Gv8/G59mwP/Ppl2+r%0Al4XzzcBiy9vUur8cTJuaJ3HCLCyfBb4wHfM+hafG5EdveLHs0cyKGU8DAouTCACW0a/jOecPPvve%0A5UMtn3r5+vLefnSZnt/8Y1X086mdyzAMJ5fkK4WINu0qpbRerxERgLJIFs0iuUguRUrp+363P93v%0ADw+7w+54zFkUqAgCA3NAZgpREESkeEqaaj+wR79e2onEAABqOnsOArqIfuehXqYX57HykvIc/QqY%0AFFnaYY9+5xU425956xCRCw75lYdJ0eqPLYDpsxXSNc/y82EHXf7y2UpeHl5mhsCgZkACBRY5o9mY%0Ae8aeFsuJ6Jl5e2bZDADQpQFL/tM//dNf/+rX19fXquqEPd99913i0LbtarUxq3KAKbaLoSMkcv6z%0A/anzOyjl7CzNSdtxHPf7x+xawd7tWFe6b7QqW6iqVUfRjNBiJALDCQnCzOanAZp3TwKpE1hwpBiT%0A4+9KKahGgIikWEyUDbbtKksJIbTr9Xq9NoRKalUZUiyFqEXQxNFbiDiL1ZdS/AirpZTpiKmkFUzM%0AbJM0o28Wx+MA4TquZ8/NEaoi58w+EbmCFCKWrJJ1P5wcVeHRr1ebHIKXmlUTQmoqp5TfgIcmPtRt%0A2zKjf5dP4jAMxRWUSjYzFzqdH9zMLi4u3rx58/rly6+++urFixfrdevl0Ovr69evX75++cof0Jch%0AnIUn65IUyVrErrZUKwepH4fj8eipMTOrbs9YOFCKjVouWbr+dDp2Yz/IKMMwjGNu26DqYAQZ86kI%0AufUueTwcDvf394f93mcKEd0KjWMPntI95dSsunEvxUYTFVCc2O2w1tiJaLVq2rbtxyElOR6PKaXH%0Ax8e/+Zu/efny5bt3b4/Ho0eMnjUws8PhuN8dh1y6rmOK45h3u93j4/50Oh32p8PhMAz52HdeCW/a%0A2MQ2NSFwAlQmL656cj8amhYtKmKYmAOBqmYZTR0e4P1TGImR0aVPVBFAUkqrdYVkEsE4jqfu0HUd%0AIpppKWWuacUYN9vVi4vr1Wp1c3Pz5s2rFy9eXF5ebLfbdpUc+m5mqkW19H0RyQAgYjNqWhet6f5q%0AQnN5eckcQ0gxpO3lzX53vL9/1PuHvh9Xm3VIawUMV5cv16vtYf94Oh3QpO/7h4eHEMLvbnY49bzh%0A0+i3ml3mZ7ZpvV7P0p16lnQz1UoUPAtDm5lomahiRKWoah4NEV0Cy7fiDOUV09VmndrVpu+67uiM%0ADlxDy4YWwKFaEEdIKYyiz05ZT1guHWusgosoavRjtLQ4qTvwxCcxJ4fm82b+5xwVq2mY6L58/pqY%0AiMG7t000izKaETnN8u3Dfc758fERETcXm/V28/Ll6xAbmypvT08egskh9oNLvrjt6idM5LHzEWWz%0ATI6JiGSVrGXout1uN0wMzBQrMwAAiKpIFhFQHE0iEGR1LkGv+qbYblIqpuM4zqesmakUL1sFcoVS%0Amh2mYh4aFa86ICKAahlPQ+ctnSEEzwMRBnU6Gailm3pyACjA6XTouk61bDarq6srRH58fHz//kPX%0AdTE0N1fXq9UGHRobuIgFkNx1/elUSvGhsFJWMaTN2sweHh6++f0ffv/73+92O0R89erNdrv1cnTJ%0ADm3NfvItUxsVX83Uj4PLPudS+jyWUhhN5FzDUVVDICSPhGIKiOAqaLlo3/dZLaQYQoOIRmieyJiB%0ASupuwZlx0ed03lCz3zNDjs8h6MJBsQUkzioLLhOgd/t4Xo2nPaJmMB14czRbN1IRNHOcP0+9jrDw%0AmGenmSbCxnMixmgGI9CkZOO/r54VKkPVDJnMDjMxEYlWgnciQvUWaZCSi5XlOp+yQFiKR48GCEgE%0A6HxkgGRESKZW1AAtBIKECDPSmCfaZzeyZh4BQ9U+QgiBQ2AAyzkPQ5eHEVQCMQJqEQ6ExIhoqk56%0AI5NPuLhJAI+9AYCCiYAoWpUJ9SeHGT46b3Cf96lvd+mDLg3FbPoqpLde7+woP3t9Se/8468Fh/zy%0AG/9zo1+oxOOACM6P5LCEs+dME78aLhD+NfoFM5miXyCi4LZbhUDRgM0QoQlx1aY2NW3gEMIy+p3g%0AbxhCYCQzm6NfWICHzQwrXu+cQZi3G3xR+8UJ1TnjsgAcTEQ4qcUsz9An4/80fmA8NzXA0xAFFzyZ%0A8/jzQpnvycUXwwhz7Xc6COFH18/0v/kRgKqal/+B4Uxj6SlFW6bAAABATJ7dz/KL5phq/v3883w6%0Af/n/c0HZrJ6B9hSb9vRB/J3VK8plHMduHEopChqb2MSUUmqjd7JQFilqYymd87/0Qz8Oh2P/cDg+%0A7A7Hvi9FDTkXAMbAgZiRgysKOGaMAJ09nkARK6q/ct2rqaq4/yOgIAoGjDPvnar6Xse64GD2KHDK%0AaBihgJ15kgkBMcQ0m/rlKTB3lCCic6z4yAy5gLfLL+YCEWdAmU+9LxhcoAHqnp3xzGqAs9CYW0RE%0AqCQOk8GsISz6CBhmFVV30tgM3T0834mdTyoimAsbtsj4+P+DN1GCSJHT6fiLX/zi66++vri4CCF0%0AXXfaH779/R/IIDZNmxotuRQVkcipwKCSkSoEuujpdDr1Y3HB2DyK2dj3g2vtqEYAHYbOmdKQLIXY%0ANE1KbQiBQ4oUEQC8rEMVBwHACIpWCIGIY4whRmauLN+IWlGgaopE4F6sSu66U+4HUBdZImMmQFNL%0AIRbNbZua9SrGKFBOx9Nxf3BCYK+DIShOkMbYpCYmD5z8rzrhln1wQ2AM7JzPrpAEk7qyiKASEXGq%0A1McwJdZtIkt3ZmCfCC+65lFOp/506k/HLufs9Q+3giE0BuTi2AbiyCoAwICIoFoGLZHYDLvuqKpd%0Af3JFzHEcOcaUUiWmJm6axvNWV1dXq9XqJ29f/+xnP/vNb37z9u3by8tLL9gwc5ua9aZ1saucx9xn%0A78jzxVOKIpqIeU3eLXXO+fGxd5bj2gA4hSohpBi5bdchUCl6OOwOh1POebvaMDMYAZbT6XTqDmXM%0A7gy4DRTJXmv1cDpxcIgyNGm7XYvIsR+6rrt/eBwfdiqAKTRpFdtV266aphnHERGbNjn8vmmil6m7%0ATpl5v99/vv24Wq1ev359d3d3eXm53W5ijACoqof96Xg85ixdN6hYzvnUD303llJyllIKIiNzSHGz%0A2bZtwxxiDEQspqZQJFdcG4ZsqqOOUsutZFCy5nGUMYMKIm7WXmHysS1ae+YtpZSa0LYtIh6P+77v%0AT93BO9sRcS4VpCa8efPmF7/4xa9+9avNZnVzc3N9fb1er0NgIkJyc3dWSHVcNgBk0cBJrZRS3Mf2%0AepsjwENI0lhSoJAurq4BSIrd3t5/+933RcDggNzE1L5+/TrEGKWMMcbNatX3J1MtpfwPf9bqU1qd%0AJY3NbGSfncqg5o24y7PczJxmvcxlUhNEnJWKJFd6cR9BnCTpvR6lqkWFAhfTYFWvDJGbpmkS+/50%0ArTmqYHIC0Jiik/o8O31dCWB5z366iNrTcP4J+mgu1s3uoz19zVmHCSo8Vb1C7Q5fcoea6FAG0MoP%0AFEK4fbgVkePxGGO8urm6uLh4+eJVSi3ULkf9Mt8PTx0XXHhC3jwDT+Fkz2ZEpVTOq1KGU7ff7/M4%0AToclxokbzMXLVRWNcBrPor4EKcYQODZNU0xznz3b51PsmTyaXlCblJxvIMt0hE9Nkjb2p5xHqCR4%0AvuGb5fE/x731xgA8V8rMq9Vqu92K2OfPnz98+DiOY9usX716tV5vAcj5jAxBIR9Pp93+sWSNiQNH%0AAFi1LRENw/D58+dvfv+Hb775ZrfbMfPLl6+3262ZHY/H7jQcDofTqSMiKYbod86es/To12/Gzw9f%0A1YHAKwDzKnJP3ackRHYXwkyL2GnoVSGk6ByVNsE+Z+ePjAwNHFM3Leal33NOLjjn1gKzUL2q6Q0w%0AcbwpAk+MPnPFWEQY0JViEFHKJNbmTuf00lxUK+HZstj15R6BqU5+bjJySqP6FAunf9IrRjIQhYn6%0Aa44rPPp1mIlHv07zoKqySAE9jcPPt1QtQOWfFkQE0aJKgCGlQNGNEkw1tJTaBS0hqDqxq7mnOCNT%0ASinDMOScvZXdh927Sn3qHV8m8Jz/Fhe1X0NWVZDaamGLkYTl1p6i3wKKi6FbmoLlfscp+gU9V57V%0ApTW/YKr6T4l+l32/y7v6z41+52NlvgjV51abW1CepiDnZ/R31vifkImq3IxKVVI1RcKUwiq1bUpN%0AiHPtFxhCCF77rYvK9a60Qklhmv16b6iLGtqZnYgWTba2aNecS0Z4hgT75jtneZaH5vxaDgVOtd/5%0An/B0zdgi+p3ONXp22foG/AIS/Efev5yRL6+jembEJcD5AZ2xzJacVdU+65ch7vLxn2yBH3vBF8e0%0A6ZzOtZqptvObz4+xeJ2RWbn0eRzHsYgQYwrJo99UI0MqqkWtH8fTqT/13dD1w5hP/fB4PD3uj6ch%0AZwHDUBQoEHEAJsGJS3mKfr0jhtEQyfvi5uhX1I/cMke/RpWgfrrZZT32HP3CVIqZzfsc/SJijGl+%0ATFtEv46s8RN5jn7NbMhlMVznlmyY9vVyEcLUBDt/fLZIoE+W8XydeZE/vQ6SkZF5jpIWHWHLSaMp%0AnYeVaPNMrbJ8J9ROVysyllJ2u8ef/vSnL1++apoGEYdhuP98+2//7b89nU5edTAzd/oJUGDK4ZKq%0AmusnrTabr3/+ul2vnDn28fHRc7XnTQRCDDGx0w2a4TiORYyyDMPoedLAaTYRhAYqCBhCTCnFlIgo%0Aq1gZxQQBCU19UJhCCEygkrvDMfcDuLYkIjKBWgiMzEMZ/PwupShYzvl0ODqpLyI6DjlxxYIys689%0AXjRXewMwEYVYEWsxRgzs3jVMSBNVBUEDUxQZi9c/fWY9LJwPX2ZOKXmsMg6FMOds4yDrNcbYuP+W%0AUmKKIjKOY5HRpoKqmdiSBNeqWSAi4grQSym9fP365ubGtWpAjZk9EZ9SWm/al9c3r1+/fvfu3YsX%0A16vVqoYnIGAy5h47e3x89EJxyWdcp78qejZSSglEh2E4dvl4PB6Px4XKEbrTwixEUSQfj/3j4+Ox%0AaoKs/CLH4+Hz59vHx4exH6oJpSpo6sNOROv1+mp7sV6vN5uNe4x9Hh8edvcPD10/cAySiyIyxmJA%0Aev5g06YZYnY6nczMN4UbjaZp1ut1zvnu7u7h4T6E4LvHvZQQWq/D55y73iMsGcdRFWKMChhiTKkp%0Apex24/wtNauLgZkpCsDgUwYAMXITmoyd5OolMmEKaRydfK4ywGGNp3KM0SDmPIhILkPOWVVijOt1%0Aq6rtKvi6/eqrr373uz97+/atj0/TJDcjY+49onJ0qsPFcSpGFkHm6Hyirhqb8+CBPbOJWNd1fTci%0A4mqzSbEN1BxP3f4wdH15PPanvlw064uLqxjbAGohhIA0iBBRKfn/+L/606fniOnUEg0Anuqd94xN%0AZouRDCs6d458EFHBSElEmMkwAgCBN2+0MLnpZULGi0hxDR6t+gS5FLf1zEwUQIUoNCmkEJvIKSWO%0ADZKZIjEwRWLg2OAMYDOarbPiE/uOZ0cHv4x+YWrWn605Tj7KTEGEC4JQVS05LzwJgyXBz7QfcnfG%0AbziQfWbRXK1WHv2+evk6peTJJJh0aJaegdlZ7BDnhOJ8Qtj5T88+5YeraVYtXoDvT6fD8ZDHAcAY%0AIEbfCSoiPgaqGmMz7W1SQFPHy6DDLVRVcnZUspmBaQwMABQDVPeynnm5lFLyOI5gJRBylY3BYehE%0Aspkwk1vPENIZcA6YYkpNYzCFY0WkFC0jgTno5dSPnz59+vTplohfvnh9c3PTtmtVFTEiBAQV6Y7H%0Aw26nRdarZrVae0az67r9fv/dd999+PDh7u7uYfcYQnj54vVqtfL0at+Nzn3la8kPFG8XWa/XHFBB%0AusNJwQREVbJk0UyOQ4NzvaIuBiImMvS+WVLVXHSUQhSQgUICIqAw+awz29k8qbPb6nJnxU+L2RH3%0ALJLnfZ0sG50ieXoD4lQABQiI5s+TKyujmRHAdHpyjUhUvSbME85CiopqJY5CChAckTG90HP/tVoE%0AgI59U3wGTlStHayTEVHHxJoqEgnYLMQFZGJlRjKTs3MxoYGCZc1wJmI518FU1VmC568kIsctlmKu%0AeuJ55SYlIiq5pvy49iA0zIwIZjil7yZlVwyA5Ngz1+sWOUfgTYqe/AIABZkDZ9Un1fvq+xJCQXAt%0AFK1kdPVNBvCsKosO95ik26bX0kBNqsdn99Sm/rqq+eSFmj8S8c5Wzp7NFpyRz89e85H8o5daOh/P%0ArmmLaNAI/exYXmW2rucZdCkdBIRas0JTZ4Ag8FZURYDAuApp1aY2JnKJUgRiYGZgA0ACDFzBeGFi%0AVLIFYAEAioxzthe/AHjjFBnO//RdEwLPb/Z9xxyWOdN59pcr4cmwiM5GfL6lOQaY3/nlpc5xwjJL%0AMR/SXtQFeEYIP79hzjLg02jcpnL3s/WAiFkF5KxVbk5Vhs/Tr8tnXJ688/Xx6evL5aFyPoXPOC2/%0AfTD0+tKCbMkmb3vmHSylqFlqIseYXNKMgpqBoZmORfqxHI/d/nBwQb5jd9qdutOYx6xFQQxELYTA%0AIQKhIiCDOq4E2SucBoZoSBw92OAg4jFXtR8GRMEQw7K/avrvScRY886eO4nBjYGIiKnzBgFAjGnO%0AvC+HdPZ5AIA5MJMCqer4JPoFRBdGqF3csNiw82uZKFmEUgEnHMGTKSOqJ5ctgGdqqGCA2aYi0iKX%0ABABuuucoCNAQa/OU73iojIBmpiklIlBVLePQ96p6c3m92WwBIBJ3h+PhcPhX/+pf7XePMQSXS+lP%0AvZmlGFUAtPRZkILqgExt27588/pPfvmrq5vrYRgOh8OnT5+IaLPZeLVtTvTsdg9esPEejJwFRbzO%0A6To9o/ZO9gOqgYwYQ+XTgjH3DrpVVe/LUQAOGGNCNFWRUUsepGQCNVMAY0PQQhRyHoqpmlFgUyIF%0AGKU/dWbmjbLuWbnCmQdsiMgxBGKdehLdJWtWrau/OkZbwEQkl9EVWwDQszMAUCyXU/HTza9ZPfNS%0AVqvV9vLSQxePflVBRslZVm3/4ka84XO93noBY2o3vd/tRLUggsNjpWRPTrthbJpmtVqt16sQQtum%0Ai4uLF69fvX79+urqyoe3lOKq3cy8Xq8vLi5SChcXF6kJWsrnTx8mf9XTl2xm41Bmljs3GLMLxMwx%0AMiI+lpJz7k7eqafmfg4H4GpDKEQ06I+n4/F4f3/vUWjTrEDgdDodj/v724f7h9u+730iUgpNTK4P%0At16vPOK9ubq6uLjYXl57tbyUcnt7D8jHvm+3m+MwxgSnYSzDAEhBVU3UhJm92hdjDMF1vEkmfrvV%0A2mPX3Sx4G2PcbDYX26urq6vt9pqICDnn3Pel7/uhz1XE2NSFzc1MpNR0lqq7kbOHg5O0u4gwYghc%0AQuzx6FVJAkC0JqauO4Ka6FnU14c3pRQClWLePhljvLjYeidw0zQcsGmai4vN69evX79+9fr1a99r%0AZtb3vRd1VXWu1yCa8zz7JBbBxKhWQIDApkZLT7li34/DMIxZYoyXl1fbzeV6fdl3Q9fnUzd8uru/%0Au324urq+ubpp0hoRg4h4PYeIum78v/zv/kIkm4ChgqL/X0Ekq6EyBgqABqqFgB2z4qGuOcULGBEB%0AKmCFhrsr7/gEIAzEagVhRew9b56BUhUwLSL+PKDTz0MeAZEnL8YQIqeQYopNnIAlqGaEkdirvkDI%0AGGpHHyEjzUXRZ8cwIpqiIpCB/9+11IwQ1dSpEqa/VpYaRF+O8xV0PnfbNOv7GYh/vh4bKpJz13XH%0A437oxqK5ialoUbWsBRXW2/WbN2+urq5evXrlpE05j9w01WkhQENDIyBHSqn5vwwAXO/DQGH6P6DV%0Az0z/N1AVU5O+P5U8lpzLOPan/rjf5bGQKXNEtMAMiFD1oSBnJSVY9L+JiB+UKSTvnSsmTMSBQEFM%0AYkiGwEiOBRAQMgYG11w0LRwsYUMBGUnBhv4kkr2aGmP0uvc4jmaAaCHE2MbEQcAsK6oR4qgquTDz%0AqmmbVdt13afPdw93d6vV6uby+urmZZvSkEXGjAFDCFnGbn/YHx4J7cXLq8vtRYhNHsePnz5//vz5%0Am2++ubu7Ox6P9/ePzHx1cc3MLps+9Lnv+3F0TAtrpeyrHdpIVlRPx17BnGsty/mMX/YCKBjM+EBG%0AZ+b+/9P2Z82yJEl6IKaLmbvHcpZ7b2bWggLQAzQ3DDkUzhPfKeQD/wD/AH/U8IEPFOEDH4jhcITD%0ATYTDmaEQjUIDaGxV3ahuoLq6s7KyMm/ee5aI8MVMVedBzcw9zrlZaIKAd3VK3DgRHu7mZmr6qX76%0Aac45ZS1y/AE9auNdhVdXD7FUQ25zgFYEKs3MI4VNm8ETNVb9j5aEgeqpNzccET2H6PuKVtzlsWFH%0Av1oZ1M6IhoJ+TVQQSlIihODFmXpNi1jdLAbzufrSga7eWv08ezMiVUQsbDG/BTKz2rLL1SPJu4Wg%0AmaQ0E0FhNSNvfXFEbJXA7dYQTWvHv0A8DIP3hS7F7FD60XlwBxFVIaUl56w1iepy4ktOAJBz4Uo1%0AtzsGZmZnbYllE2v3snXum/+H4nkj09ors/zZh3MTs/PcnW54iRtftqLWTfOScuO1+SrA1Re/L9+7%0AfXztVGbWmM+vPw8A2yf+4lQvcM72w7jBbEXP5nvO70dDv+1OyYNEfjYjAwGzwLzvd7vd0HU9ExKa%0A13KHQBTYI/TFs1cjg4Z+tyjCxTZbJLfdAtWFvL1CXJnPtD2V49+GUmCz9WzX5tWIyVVdZTO8Lz65%0AHdKX8+o6Idp+BTcZ2tfPbrtw2vnb3W1/l2ANkaDay98iAHi5ybYzvH7TrtEvXE+P8k/bhFdeN6Q2%0AtBosgxaMruhXRMyb/hLGrgshROYYY+SoqgisiCnJOKfn0/n5+Xy5XKY5ncbLZZwvaZmyZEExAOTY%0ABQ6xNBwi1DLU5KsMABCNKvplpIZ+RUp/QCBTwrZM7Vqeox1ttqzot9J52iht0e92DG0zfZgjM4uh%0At2Z7MXmQ1zF/PR+2k0Rqx3IzYw7w6rBKUW7fbQcKIHKGbGZbOaU62cTMQEqbemIkIq8MLOYPjJzm%0AXpoF+k1Kqv0IUkqXy+VHX/zg6enJzH7xi1+kZXYudAhhmZa+750Na1ja+WZJIYTbm/3f+Bu/99//%0AD//Oj370Iy+p/fDhgwtoqerhcDMMA1FppHS5vDufz+M455wvl0tapIpiyLIsIYw7b48E0neup0Gq%0A6v6Aa9mT96FUooBdCBgYVSSLStKUc84gCqqmSgYuy+x6IlnEEBhiR0hgJuqGputKzjnURj7S9M8A%0AvbowSwK13W53f39/e38TY/Qs9+INwHKS7E/Z9R0RABaZbUOdcGATY/TOQG8/+8zlqUohNPIQB0RW%0AMSIqAsj7o2eAx3F8eHj45puv379/7wnkeZmSyDiO8zg2ja43b97c3d394Ac/6Pu43+9vb2/v3r5x%0AkjMiOt3aI+OqimhEpJaXNH3z7XmZ5pxTg0+I6OtimbO3gU0pYQVOziWO0dO57totw7CPoY9VQ84n%0ArUN3F392UsDj46MLQXvC38ymaZqnaVkWD4K8eXO327lAd7/rh/3xcHM4uqO43++Px9thv3PBsPNp%0AxBAtBIuBu71xN331tVxGNbB55EAwmd81IrokWF2kxZhkWfw5upJf3/fH4/EHP/jBf+f3/3s/+clP%0A7u/f7vfHwDGlNI6zA0JvDjQv+TyNWcST+V4X4Gv2fD4vy5JSieZn84YVAqBFRKq0HHeaFfgk9+yr%0AaBW1ougVvzc3N8OuY+auizc3N8fj/kc/+tHhuIsxmgkz933nUts++3LO8zI261HRL3lrws2EdGog%0AFMgtuXkXMcac8zgu4zimrIfD4d3bL+7v397fvzUlgLPow1dfv//w3ePNzf3xeLs/3CCipBxEk4Co%0A5fP5/L/+X/zt0/kBFRWVgY0MFbNlEBCQgMFChikkmhj8/1Zo1DZ4N8ZuqguZ050VJMg264jIzBkh%0AGmQzTxxiJFUjDmLUAappVFTEXU2doWYTUwImZq81RUQxZTFgRPNIhGZBNkq0OCoOSAut3ga+jD2j%0Aq6pkBDQQwvba0aT/NYGZqG5Upre79erk1binanZtp/a7BEZghLoLXbxhhv0iC2VMsmDm3c3w+eef%0A39/f39/f910Ag5wnVAQUMDJSzGhkpKQo7uWxoaIQkqEG9/yg/BfJVNEse30CGKktHgRPeZQl5WXJ%0AyzKNy3x+hiwRlXxeIoE3ByFDgJQkzYu3e2QmAMtuMVGHbhcCdUyiGpEtKhoJZlI0sEDkCEUso6BC%0A1qqsCGw77iEAqiWdl3FaJCPiMHhX7q7U3C4CqEO/3x2GwKxmrDqDgsk0zZoyx7DvBwx8en78+PA0%0Any/39/f3t29u7+4ZaVqSLrOaEsK8zJfny+PTUwC4fffm7f196IbT49Nvf/vbb7755je/+c3Hjw+u%0AK4iIu+EAiOdiOp2YYKEr7HcUYqJ+iF0XFcTbAquZESKg1mpYRHR9r8JAJixKSAieKjADEWnoF5AR%0AGMSpUbLNBgDaFv1W97SoX3q4t6FfEQnMHn3HTeeSrXdlVYWuMGg36JoqM42L3kAp4nc1LLe+OamY%0AEFBNdgVEVFEXzX+NhYgI9GUhGSKiGjR1OjPwIQQzACRTLIxx3IiSal1o0bsGgKnpkufaABM36fGG%0A4tb8YTHiVJoSL5Ij87DbdaE3AKkdGhwk190d/cM556bHBIiG6ty5khMGdeKW10YSlW5SCmJquZZH%0AIK6eu9UkPBu3XB/WqmW/YE8ubWZCSZPiZiTbIaZQlGZW6Hv1RHADJzaX0V77X6VUFdd3EP20BLht%0Ay7T+Lrx84i+OF+Dn6pNYKlGhRGf8WRva+itmCJtuzWamHgUAqXdKZAgGpGCgYBKYdrEbutjFGLAU%0AwDKH1ZPAknHCKlq0Wum1RqDpeF8JRnCRHH+pVd6gZYMoBbUaeE0UWK1ur39tt7QdQCtf/0Sg9pPD%0Au7kS34MMHCGuNRRXT8GsAVZs1K12nvqArD6ccoZtoAqtlGH4162cHwhbpGMF9i+u//V/tz/9ffe4%0ARb+4UUXaIDTXTTesaM3BiaqKKjGrKnexY0ImRgohBAqiishqsMz5PE0Pj89PT0+XyzTN6TyNY0pT%0AynNSMXQVIw6BAqtPUgT1AQFChDpjlYhDnS1JMlQ2o4igoqKEwon2cnVQU1FQhVr3i4CFulNakYfg%0Af3I6lBMVACDG4CnilrHxkZBSlkvm1V5MWUFVkkgzJlinYJsGiAhX9RR+Mb50oE0MRq5hzFdRtk3T%0AgTZVAACSEbOiomEsSl1CRF0X1mcohW7qlQw5L5IUgRAq4x18v1Bk8S5PImLi5WZwe7v/7O4NAUpO%0Af/7nfz6NF+cAxxBFxP0KM7OsGgE5Hjgg4uFm/+Mf/eQ/+P2//e7dm2WZxnlyyvTx5vD23Zu3b94d%0ADgdPPD49P352+uzp6ek8jcuynM/naVrG03me56fH0/l8NtUQiJHAlsh9DAhgyzJL7VUrJUeHIZDX%0AnRuqpJRyNklODXCv39GFIYLH0USWlLIahRAxIDBmpRfVTABJhczpYMrMYLoU3kNmpN1huL+/v39z%0AS0Sn8/P5fHZmpTitUwDaFksopm4kW+DP9XiPt7d3d3dv3rwZhsFvipm7bvCtzhmzfYwxxqHfDcNw%0Ae3vrkYKu534In3/xmVfVO570DkaOzN++fXt3d/fu3bth6Ib9zpFzjDGpjOP58nzSqiRaGQEgmvKS%0A5nmapgkAuq7jgABAGPrdbloWSflyucwX58QiuI8ViQAl5bzMjV3YdQMipjw/n6bLeXJI7C6o+4SO%0A27exS2JYkgBA34Xj4Y0Td9+9ezcMw34/hC5GDt3QD51Lh2DXdX2/i11HzC6CGnb9Lb/BGIn7OdnD%0A8+nm7hK66KPKjFpLKZlZFVOaS+qFiBm7oSMaVPXu5tbMbm9vDzfHn/zkJ/+j/+H/+Mc//vFudzge%0Aj2aYlhKgyTlP0zSO4zgt4zIvy+Lk+Ub2Ni/0G8fT6eLy2vOySM4iCdFijF0fYpFqF2eTefwldoGI%0A3Pq563h7e3c8Hm9ubvq+c7bz/f398WZ/f3/f9xER53lSVSyFgLCkyamHtW1kIU9td15VFVHvUyNe%0A0aY55wwuq84e/ZFpni9TzjnHbnjz9ub+zWeHw81uOCJFMxjH+U//1S9/+cs/VwWmeLy5M7NlHpkp%0A5JxlWU6n0//qf3r3+PDebPXjwZWoatMCRYQZ5rpvefeq9skGC9cXV3wcZFhVo2jDbVPVJnfZNkUi%0ACl1EAAJCJBUBNTIjspwyQAlTtV3SR6ddwNZMO7v9dShdX8n3v9ibrRLDpGqLvXDx2wfaNk/bTZ/B%0AiLoQY4gAGDH0fIADOCG+yzRNExl1x+7+3dub4+F2twtmWqtJzas0mdv5XUrKWQvZTEHa9WzD4g35%0A+Lc8EpnzktOcUpIlpZSWaV7m2ZIyACKpZAQwSCCARKKlpxYiEiEBmuSUku/DwzBEto4QJPsvQWmQ%0AkcGMiQIFJDQTy9njVU4/Y+aIASHLklNKXjdrCMMwRCYyyPOUc16mBdGOx9vDYWdmoIKq0zgu0+zR%0AWc/amcrzw9PlMgWAN7d3HnfUZblM0zTOOWclM5NlyeM4BsT7uze3tzeM9P7r33z7/sPj4/PDw8P5%0AdPFdTVVdNMKjZSl5gLlt2wZGzBg7DiG4T5NSUn9GRIUfDICImiV7yMrUVaYAQc2ohDBJVVLWnFUM%0A1TzSbzWEufWtS3PmNifr4y65X0TsPHvptbubQvEt/tnOZ3NvhhAAWvamzNaNgrSZ/Q706yC5QcRF%0A8vbnXszD9uvri+t6VIBapkhGRIoIZoBI1/UFHhonAwATW5KZgrQiYYAiw2ArHZecXNesc9taUkoB%0AaRiGyJ064aiGADy+6znwXI91TSGglX6nIqImgFY6XTtyI3SCooJ4CL8lc6zeZjNAbFv1L2uvt7kU%0AqGMH8GkGMiI6Gt9+/oWZ+iS0ePGwrCoqt/mwIhP9xHkQMb/63dfHlb3duMiNdbnOHIf8Vi4GER0n%0AXKNfAEe/1dj6fEBXDwIhosix67ou9AEJ1MTUyzo8TmQgRXragDaF3NtbU8vbDbhtCu3YjgYi1jZV%0Aq9o5AOScA/FWm/D1GV6M3vYMLz72YkhfvNieBBE36He9+Db+7Svb87SNeDsBtmcof1KzDUW8LbdQ%0Ar3k7LO2723jBi5t6PSAvrs3K0vFPm+rLSQsAKgYACNCgb4GFRKHvAAARYl06gZiIRQSARPQyLefz%0A5ePD0+Pj8zQu07JMy7KoLQpTtuzt0bFwOspvYtVzxyLE5E8PEblSiNtwlRiZoqGFQIbGFABAspXE%0AsCoANSEoFXCFFCJyprG14pQ6K0IonIL69TKSUhQlXZstEJEKiInI2g/v9YC/no3lA2rbMgoAyCqf%0AnJGfdIrMDDMQkWIJLXnQ1vk17b5QrWglkTtaCRRDbeNX0lOSkxkxqJB75AAgImh0c9j/4PPPDocD%0AMf761792gVmvT/YN3TV4AnI8RAU6iiDTbre7ubu9u7tTzX/5l7/KKsuSvYHN7e39Z5995s0Uu64b%0Ax3EYhvl2/vyHPwCX+h/H54fHy+Xy299+G+O3u8Gbd+AQue8YLM+zetSbiNpsRCws336IqrrMS0pJ%0A0tJoTdCWf+S+7w08RJ6BuI8cui7G6MpqUAmrqkXcMiAtIqrii9B9D81piDFGPuyHEOn5+dllpaxG%0AutkwkxivsQ8MbAjOMb69vT0ej/f393d3d8N+7/nt9nAd/4hYaSttRHXnIsbdbqcmHGjY9Rze3t3d%0AuLPkhGTPWzqDb7/f73Z90y4WU1U9nU7n8/n5cl7GyaqoLRTSeERESanFlAE15VnUmWg2z7NmWZZF%0AFvGt3E19TdcnRAu1BDqrzfP8/Pz88ePHD989PD4+ehuecRytggsH8570DpHcMQgh7PphGAZvVnw4%0AHGLf9X1pFeHq4IhY2ycHI8qmqjkyxy7seTd1OQEMl+V4e/eDH/1w2O/mebxcLj6xvSGQByd8tGPH%0AQ9cPQ9G4HobBd677+/vDzfHzzz//G3/9947HIwDVrlSgw5rNTkuRH1gkp2me0mJZsimICpjD/vNp%0A9Jy5/3qWhZmG2HV9aCuuoV9n+4dABFwqT4li7D0cEAKFEPaH4XA4OO5VlWVZpvmilg1EBbfFzH6P%0Ardygqq5Y3ii5mlkWt/ZJVUtfFVNVmedlnucl6zDs3777/P7+TdfvEJkwmmFO+vR0+tkf/+IXv/hX%0Ay6yBu5u7WzMbLxci6LoYUppP59P/8n8gl9MjVC/QNjU/eQP8GhgLgfJGCLqZP23d1Te5X0QMFKWq%0Az28RGtRWkO0ddyFCCHgpzBczy1mk/AQBgNiqaGdFg2o15dtdobky20A+AMg2GvoK/W7vt3BNS6qi%0AOWxXTiHZ2v3CX7jWaB8jxijL2gMdXVhIlrQsaZmZaDcE0qTz+UnmMs+sYJUt+kVENzdOlNykECr/%0Aqt776g/VXcSLPXLO4v3ZUpacQdx34foVc5WmjJBzXlLCIpGnoJpS8iwZM4OK5rSowIb1WtwUJgQ2%0ANdMShFy8cQ4qMwdEkGWac0opL4vP777v2UzmlG0xs5QyER72xz7QfLm4pXPyiZunYRiY8Hx6HsdR%0A1TrX9w8BLE2jLMsyXuZ5ntWy2yARCQD73SEQnh6fnp/PD0+ncZyfnp5OD8+XS+l7jMgcQlaZpmlJ%0AWUTA0Pv1AYAZEiEHImZpUmcAwBSZkUmrh2GqWWXJSU3dVTQEMWUkAFQjFc1Zc3ZpBsPCZSBEYogl%0A44mqm5wqIrbEh7cRVxH02Ceztw2kTdyHquAruJr0Zj5g4dACKhaCA8LGAJHHBNXrbYCJGBRUNYuK%0ACSO3LDH+TvS7XWsFw/i91GJdrb21S8LKIwUuKYsWqrcnImZqKuR5SHBBAi3k1zLs2wp+b4pWs2EV%0A/RKzqKUlz3Mio67vGUNDp54gpcChi6GLFDhryprFhAJCIWGbp74BIGfRsj9pNRFInow0E8sg0CTB%0Ai2HZXKIBoJFsNG3lus1MsT9tMN2cfgrQykZDFV7BUfc+YZsVbyGDV87s1v1d8Yx+uq/vvxH9bk2r%0AmYEoAUhteYVXuV8Pf1KrBgQAlzl6jX4NAIFL6aULexsAqiOQSOVhO/bNIBX9MgCgCQIQINjKd8Br%0AbnZDvy+gwtbgb7GE1Z4im3dMVRmpbYVQQeOL1PGL0dvmnLefsU899xYbguuda/3uK1TZZKW3X1FX%0ARCv6TU1UCqG0sy3otyQDNwjfL6xsrMw1AHgFgOEa/b6YHtuPvR4QRIQaLDIzA7VPBWIc/fpCS3VP%0AAYDYDd6H3hAATExVM5d2NUpGIvl0mZ6fT45+50XmJFklAy0gUxYxJGZEbxEHAJBNFUxAVYwooJWm%0AyY3bkbeV3jUXbVr8JUMEimKgCllExAkfAVA9Wmemvm15bsEQ1e0kABL5CHOtN2nZmzLrkJAJkcsC%0AQRQFr8gGn7GbqIrn+wAArWSA27wAAM9rE6/+kpkteYZPrYL2zssXSZBIUb0pspf3d1104m5dI4Cx%0AeL1aAB1xYFcpVMCAZJoFQTVLyovNwzAgwLIsmm0/7N6+uTvs92D6m19/dTqdJOecl2EYEI0IEDGl%0A1HXd/ua42+1CCP0w7Ha7buiJaErL8+lxWubLeQohABzi0BvZuIxh6oDoPI5mxoFvdrcO2qdpWqbp%0AYTf85svfHPe78Plnp90wXmZAnaaz6JySE0FJs84b1eW+Hw77oe+CZq9BSyklL8OBmiJyN6brBjNT%0AkaxGIe6rWlhXBasa1dlj6yktSZUMmDkGYkYRAZU+RmYMIZjJ5fnJRWcwsKtdIHIWY40AgECGMBz2%0AAMAx3N7evnv37s2bN85MphC8DDilBFQgqKpqNmb39hlUltKFFWKMailChwB9DH0kkSAi80yRqQvc%0Ax5B3g5WOmMjMWZZ0mUuwWcXJuq6lHGMELKCLIYrkPnZxGFwOJudMVCq2OHSIqFkW1SF2YVe0/dOy%0AnE6n0+nk2WBEVFAAuJxHbwt0Pp8900tEXvp02BcFr+Px6IPQ931XBEFK/XCr//LQQIzRk/atPt91%0ApxFZ0aNahhgMCbnLvtTNOIa7uxtmfPv2flkW9yUKOVkWxxrMXInlu/1+v9/vd30fQqAQj8ej4+ES%0AUQIkQgAvQLa6qBGRh6FDxKyiWbLH2Eyd0+roYK5Hk79mxi5E76TVFqxVgMbMHDBQ9CpT3wi6OHhP%0Aq5YcBbCc8zidx3HMucgeEQXP5blYhpXsRTFNIbhXdo0tPERoWmCzt4FLpWgt5wwU3r69ffvu85ub%0AW+KoCipIFFTgMl3++F/+2b/4Fz//7v3HaVr2+z0BTuPZTPq+ix2F8/n8P/vr75cZnGmMxGJkGQ2h%0A8H7VgBDUnBXs/Xm1hH/UBMSyVwt75TAiA/ldWavBU1XXiPbKTyfUXYFStVI7iughB6wlkVnFq/MR%0A0dBdZwFwZUGPh621Me05tfO/cMVaouOTf90e7WzimoevGuqW66z/pNJOoCSCOy4dRLfzpvSJlWWe%0AZwDouu4ky/hEXproBsXMbJP7LSfHAAAbHa+atvINyfe0bR0OwvZGHAQ7F8uzHwDQhziX3D4AADMa%0AU845yWKITIQqqpCTioiHChFVky55tpr4LRshlpqlEIJ4p1Yptex+ZrBullmypTzL4j2QMMYIKvP5%0Ass1+9HFvaT6NZ+ed+0C50Y+Rl8v5w+m0LAvHcHu8ATMyIxUXtp7Gea4aY8yMwCqCIU7j+fn5OWeZ%0Al7wseZrm8TxeLpfL8+l8PgOHrosAtCzzsrgdXtGIzxQ31rbtNR3YvQSpgSHbsO8UAAld/ShyMDM1%0AdLk3ERFABG6S6YhIxl7oakXQeJ1mq2OB2obCBYpbuqN5hLzhNWzowSUDKWBkgFbymbaGnIiIfAa6%0AzkFAYmZHmA6KGdm5wQ39zjnBp462oBALf9Uq+q1YuLmJxfoRs1/Ulkle5k8SguKOI4CaMZNimflm%0AWydsvXfYoF8kEhFxTUs1DoHxyr2jomDR9X0fApU7LsnYNUjptl6KaF9R1hGRhsCJCBkUSxXfvCzt%0ASq5eKBoYtp6/9bq3OdIV/boa9rXrWa78GplupwE09LsZ8E9+bPtmmYoV5GzR7/Zbf0Xm82rbpehg%0At1nRyN6whgY26JcYvgf9tsP/WpRjvYMoMRN1xFzzJBy8UR4jIoFSvRmszTzb1ZYrsPx6R4DrbOr2%0AdQuy4KZpsJnV7jbrQ193B/vE0LVk+za5+uLXt5f6fei3/Xcd+Xp88nedRQLXT397+7iJDrR7xJfR%0Aagqv0O/3XcaLj734wNU/X6Df+ovbKS256OiklNKy+O0gUd/vKAYgjys5ZkhElLKgKRmNKZ1O4+PT%0A0+Pj+en5nLMkMVEQwkVtTCqK4HpWgRv69StRU6K4uWqF2kIGavmuVYyKRWq/EJrNTMQcFTu9f/uA%0AtGrPNs+kOTOhlMRhy/02H8YIAdnRLwB4f9qiHYXkRuLV9EMAQAO7WlI1v0dr4MOvKmvaGpAXk2Q7%0Ar6yiX8/9ctUNQQR3prFGiMLKbxQTbffunKMCMJyzs8zjOC4mATsAmKaJMOz3/eG4G4YhpeXp6XEc%0Ax5wzgDogUdVlyWap7/u7uzsHCTuXmd0NiHiZJxEZ5+l0OvmICaAnJ3e73WH/5PnDm5ub4/Hobp5r%0AKY3jeH4+9UP3kx//6HQ6fXgfn/npt99+Pc0XFYgxqoircxVJAKKuC7vdEDnkJc3LuCxLnpf2BI2Q%0AjKoyc2/u7po2IhIiRg45L+5QmZdSB2bmy+XMzH2IMcYusuecTRTRXGc650UkEUOIIcZIoWspJWIw%0AQ0LmGPb7PXexG/rj8Xh3d3d7e+sZ4MU1ohyOBnbNrWmaxvOE1aG1nC6Xi4gL/O5FUl5Q0kL1+foj%0AbjlYb/8qkszM/TSpoTcAJywIc1gbTCLGGF2QMnLIOac85wzMfHNzUwh6ACI2j9M0TagWQsxLuiyL%0Aijw8PDw8PLigV0rLtMw553lafMKE0DHz8Xj8/PPP/d53u51LhbnKqed++91gZg65W7TLATN3ses6%0A9q4ZTYPdmxN4HMo5GGoAkBaxeXaUm7PGGN++ffvu3TuHi740RFPBSliknoeh992q67ouBETk2Llo%0ADgB4vAApAEAIIeUZjJoCUeCOA7ZVzgHJEMCND4cQvI5iSV3Ou9WqIFIpub/q7tFeE5HHF/z51vwi%0Au3puzul0mlL2CupTSqnmdzHGyGxNYKV617SdLaXyn6ihrZrGS2ZmknLOjn45xiHGod8Ph+OwO8TY%0AAbIqSAYiBgvny/yzP/6Tf/AP/uGf//LLp6en+/v7GDmlZJBiDCGSmYT/+V//rSIEQEUjAzXljELo%0AeJYBFYEUBCwAQiAzMRVAUssgJq6RBVo0s5AUBdWrTxEgNw8PiUgtW4aWC63ZC1eZYkBXWMrLhBXy%0AJRX3QT3BAgCqGYCAzBGp6sseFehxCSKtG/zWOpdkMaJdA2CpLYu33gAAeLfbthu1bTgSQxPeAFGz%0AXKEmIDJR2kT0K2ZIAKBQZM6YOS0Xj3e6aWvxciLKG53n6hgRgDpqKhGE7falBjU/XK6q3oKqmoiJ%0AEnBA8qZMzJxEmjdDgc0opTlrKtpZRjmby9OuctZiWTIAlKadWKjaDSSocDMW7uZyILSw6KhqqpKX%0AbKCmwMxomsZJRNz8ByQmltlV+bIZOoEMavLy9HR+fHwUkWG/f3e8A6IiSO7d0pdkkjUnk0xEaLAs%0AoyrgIhdRQhbAtORpWp6enr99//79+w/PlzN3Xeg7ojDP87TkJOIKZiGEXNpZGUWiEEo83nOGXJTV%0Alhbo3UhHGCIQetG4d2JQ82SRRxoCG3meH4HJiDy7qQompRrWar1nBZCEiBCyLAyls/yyLHlZ2vhg%0ARZtY0e/q77a8ohkAG3hLkTK1PMhXpreomUXv3dXQryphwQzb4lgGFFi9orqWPYPkVbNgZmDSViXW%0AwA2YeXocESiQUVELa9bQRxKzAhYdI4+RIZBumrs0WLRFvw6YmANTACQPKGYxFQD0eHH0dBAUeQzu%0Auth1kYuea1YTA3X5ZmdCAEB9wl64Z2Iqpk15K4TAkRTBRLKHzGFtdYv+/wZo1JBvYRc3u9HKgGub%0AIqy9oLZGrOFep9fANbB58fkXf7VrGAnwsk1Os6VkAK9OvmLR/19yv3Ct3XVV1r5+j8izysRgayWA%0AbdBvUfcDF3LG4A2tUZ1AEBEiYWT2rJITnIYuROaAviOaOTM2BN60tfcfyrK88OxfePybG/TLKUGJ%0ANmP9r1yLYNuobren10PH1wLLVo9PjioAuGFptTawWXq4ChtdeS1mVixAfdP/G67Ts+0uru4XUa+j%0AyXA9YfhqZF6i8dfHJ37i9WdgDQS8Rr/+T69N8D4f7kl7YUaMPcVgqCmLaJ7SYjkhoiR1Q3KZpqen%0A8+PT0/Pz+Hy6qGAyyIbZdFl0UVE1AwLCNk+yZQBQcMGHuLl92w61utBkE6wyQqYQHM45kU2dEb3e%0AOnrMS1SVCIp4Ru2mtgEGRmDubmxTMUZIXiWGbGaATEyAXk3DzdEyQkB0y0ulQxIYQvOz2zOlSk6G%0ABuYByr6xapu5rAW9MCVmBmiQxCVPQiHLeA+VDlANxEt+XCcs57wssySlwsjgyCGE4D1s+y4g4rJM%0AF5WhC4GG4iOFvuu6fogxxmWZp0lFEoB6y9kYowMth2TH45sYY0oLBepNkJGZkoqZzmkGsP3xGGMM%0AoVPVcTwzR1Nc5uw9flxhy8yen5/n8fz09JTmpQ/xOPSn0+n0+PTw+N3X3/ymCDURLfPs8tG73a50%0AgQ4UQogIkubSRijlJvXvFHsOIXSROYqtzZy7rovsMtE6z/OcvP8QxBgpBkTMOQ3DwGiO1YlIUjZR%0A0BwctpgRWt933dDHGBAJgYFdtgOYMMSu3w193w+H/X6/3+12u8PeZaIA4Ol0WmoA1xD2oReR0+m0%0ATHNkjlyG+vn5Kec8DMPb+7susOb0PI0+sdsyyTnneWk5Rn86zuRHB0VdbME195qcpewwb9cPDh28%0AeNi/4mlP5xjO83x6fh7HkQFj6NOyjOfL+Xx+enp6fn52Q1F9s6yAzHx7d3PYH/2uXY3JmdhdyZB7%0AH8QuhNANfVJZLlMqWW4qe30XvZNa7DuOMXSl2VhKAsjkJT2AyMhIqLosmQKnJeWcAajruqHrY4wU%0A0NsTuMsKAEQrcZXrphxCCYI5eiGieZ4vl0vOmZkBEjJlmYncHiOAF/NP8yQtw9EscE14uKKVBSam%0AiNgRkVVU9tKY05Wh8Na2ZqZZAMx/N+fsZd4pz+fzOaUZEfs+MmOMMXYBEUMIRGsIlRldcTfnxl01%0AU7dCJqIlIiBZRSR7lBNijF3X7Q6Hw/4m9IMBuZQzosQQYwym/Pj4/Ef/9J/99Kd/+Juvvp3n+f7+%0AvutCztkghcCxY0Q7n8+hiwxkBKwOZ0EIGEFD15lJSfMa+msiqkxmMPNBcVte2LmrKQQsNGNrjgIQ%0AFWNq1vQU1iEuAFVKP3igjEiMBqZGwMREBKjZSrWkmRmRpkxQJopDMjACVFODqvXTXAozEy1xYjQi%0ApNa9nUDVFE3ddycsbg0DFEETo5LY89mTSrrAqPDH3HgFBjMlFdPk+JiIrCYPXcML1AIaqlcu1SYN%0Aml2KGQCMSMVrDsFVlFwMTFsmaMsWqxjJR6Al7cuiglJeA2aIisiMjIiRSvpNDUUUDEiFTJmwaCOA%0AkSFB6WGOiGbepA4IfMyKN+7BEkWBZIBKSgRCZggCAGyAIGhItRmJFYVxYzNTIYSOKVIIFMBsllR6%0Ax4h6gwskIjQxs7xInk2B0Qic5mRm2dTIKDJgJMbdOJYZlA1UsiKiKQAxgmaZp8t8uczTlHN2ciwz%0AO60jMosIWW1K+CmfteE3VBDTRror/oL6c4PC0qwpFC6VIQUWOkPGzAAMyYiBPKRj7Gyx10dzzV84%0Ax81Jah5l8aA3pYDtLszMo/4vYv/tzG1Kf9I9bddQMAlhkx13eghUyLfKqltZ8aXFUQVgVk9oWDKK%0AznHx9VIYAYC29c98vDZTf4sWNmAfS1xGSUy54kW/IwefiCWf37zq5lsjlbSnUxLFNBD5SvSCDiAk%0AK/FaIvLHRURIBFx2idcA5sVRNoDNUGxfbD8G1w9ii43aM9rOitczZPv+92KOzbENo6yX0Vzkitmb%0APP6/04N+Rz/iUuthoABcoH4NohiK04wAFIgRvQeBGAaztji22LLd1CenevskbVDii5kG16Pkrwnp%0A9Um+9442K7p9srEPPvmVFxf8+uK3QPG10Wi/1c7/4gq3k8pf0Aay4iYF/f//0a4Tfue8ff2mNdLN%0AJmZdA83WKL0iYllyViJC88gcioFXAnk7Q+eWWQluqZuXaibXa6guh7aU74vLay/Woca1BAxrCNJn%0AxCefGsDLqVgMuVMQ0XiTfIUS7yD5nrNRDfCVf7fPmMssmBluwohX8Zf2QlXpukXkNtyzfXzrNUNh%0A57RfrEDa2teNEJggg2fDiCiS12sW54qD1+ejWez7PkSa5xmWBUq8Mjh+zjlhSRwJIrf0u61ZI2fv%0AmoIgWjfEfogEhmSRQ47RP86AFIKIeEDNOQXjOEpKZtZ1napO0+X8fCKD3W6HAOfz+Xx+ni6j1TZg%0AqrrMKdeuhKX0huo8rIevHbRaq18mB4BPPTXR2mwP0P1tT5IDlGCr3x8zG4hKud/IJGJqGWFNPjuA%0ADJ3rWrFpm46ASA4j37x5szsedt6gZjc44XmaJk//escjHw1GGscRzQgghvJk22aac0YyybakqVke%0AnyrLskzny1ZQCgCYndLPfd93u6EVDyIXkS0HwDGWULV3rBzH0R+H+10ppYeHD+M4Pj4+T9PUcei6%0ALs35/Hw6n8/eA8lrVmOMfR9DCH2/O9wcPcW9Gwry999qecjcGqeB2QyLZA9tMDN3MTJzF4/HI8cQ%0AY8QqEOBTzsNPLv/hiiIUXOyDnBvo0JocgLiMMNcaNHMjVrVUzVtKQl0LljQjsJn3A3d1EnTHQaRk%0Ap6tycgH8hO5gsmjdwesSLi98E0VwjT0k8tY8WmR0ncRi6gEzazWnJe+SlwSohAHJljmfzk+XyyXn%0AxbPupfioSsxoaVZ0ZeI8IMIctynGYoewrujKI/D16In6fjd0XQdEWZw7WaO0wCnn0+n03Xffffzw%0A6E2qENEzauboSoQIVHPY7zsyypYtY8aMGgA1hh7JCHsOiMCA6sLYAGDc9KtoO8sVGkN4LWMjWNNT%0AV5t9UbtcDa7/1Yt7nZRihtmULMImvo61G0dJtYmFYe8BsIo+mk2+Ai3+1rIsPUZvUkKbpPG6bRCV%0AEL6Zd29zO+VGat3BACwyQNvhunISNar7ZXuWAJBERCQyh0iBOySne5tTKM2MqGeOvllYy1RrNsRA%0AhMy1Qo5bT1G/eLoSTXUSunkhvi8qdwJAGQACkrOSnIhOgL5cxcgxMyIELMiUADlyU8RVVVnSlBYQ%0AdWPl1jybatJMOdIOA4LAAgskY1JEqsWlhd6Alp0S7nEsJu53PSLudjsiWpbl+Xwaz5dpmUANAzBz%0ANwxD14nafLlcLuc+dsN+9+Mf/ojYY+o5Z8nJmTPejVZC36mYiIW+47gDAFVMKT0+Xb55//6r337z%0A/uOHaV6MsNvtu64jCuM4Luc55QRZswhXjkd7glnFB5NKfBWSZBEBVTALIYi38KurwszUNMaAXPYe%0AVXDMRTlbdSBqXgXUkhTnyOfiS0fWG8UCYYwdhbDkPOeUVdpJoGb/rBgq2H4dau29rwtaM35gJt5f%0A2ddXCExQCkdlTmagzn4MAZgFQFRyyg6wszmHC6kpWiESOmI0BYMACFzIHohmBRQjkSBQKBBXqtZU%0Aa0AHaqhGtaEUGABSBgWq6LFmsOuSLMhaPYOKbKhmkh2mmookQx36rh+GGNnHCUCZQ9d1FBiZkCiZ%0AatY5e0QRIrEFUFVFcNEIIFS1lDQlQQKMGJCoYw5VHKumfwHAa2GKWTZCoJRTE9Yq6BHRsgheyRQh%0AlkAArPuBxxFX97eZr9UucekeYNeYqtlYqpmc7fvQihkB2RDM6lJa0QXANusOgMDqjV0A8RNEgNWI%0AvcIv+D2usyIhOHtzMxAEVXm3nNhPKAYGxohEICqA0MWOu0CBOJKBoikidIEiUwiB0FLKXnIPNd++%0AbiuITNHNEjhVgUoAabtT+HPBT1XzWvVZBWR72rr1fi/IbA+9PSNYEdfLRDRAqRL6PgiqG1HGcp7N%0AdlgWiS/7dg3XlwQtwd327Ou07fYRv45ir+e5fr7bSftikrTX28v2N929x83I+D7irqT7qQQ09D0z%0AE3OILGY5pyTZxVF8k5KsMUYzfH4eHx+fnp/P4yWlpMid5DSlNOe0qAETIJkpBWoPTswMSg8Ix75E%0AV/VTUPNLJWcLQICevPFUJyhKTosTfYE99wUA1kJ/AA6LiFwARksy2f+sYqaEaCXMBgDe9ZoMiRhL%0AGR4GIvIKeTUQWAOpWDhJaFg19qsEKBiZGQF7qsAlQtxPxcCtCVMLTXLA9UH4I1t7TIKl7DbckVvO%0AGVBDDG4mnAHlBYKL63DmxJGYmRCSpjSnLgfReUl8cSTMiISE3A+Dd7Fy6pNLOoUQECylRdUQpe/7%0AZclmgojH/fDu3bt+vzMQBdz3u5ubw263K8skZdFkosQUOYZIu92ue/P2eLz1eSgi3/72m/en07ff%0AfusiurIkROy7DoHnec4pIZqhhhDY4vPzc8o5xuhE6/1uR0ToAg2qyyLLMrnfRbGl99EdUQCQbFnn%0ALEsWYeZuPzCD6CKCYMaE1EfD6Cr4rsI2jVNekk9FMCEKHROT7Q/efGfgGH0WMfNlmrsuxM6XSYyx%0Av725u3tz//nnnw+Hfew7qyGD0+VyOp1EhIicDGxmKaV8PiEic+hid9wfdrvdOE8Pjx9SSsfjcbfv%0AMdjlcnl8fEjTzFVLEgC8yPZ8Ps/TJCLeFuj27m632x1ub7zXUc45SRZVIoyRh+HAzCqSc/744fHx%0A8fHxw8eHh4c5J//8PM9Pz8/n0+nx8RGqMtNuOOx2O/KEc86Hw+EHP/jB3d3d8XgchqGPjMwx9l3X%0Au9Z0K4EBAF0rm9a6ejHNizxfzo6i94f94ea46wdngzuO9DJa3+4RMUk2rO27Q62XBpWsZsoEu33f%0AQJp/TERc8MW3JCJkZc6EiICVK1KXsnnwrGYlgdS3KREBVDPKMkGm0r4VAKvaUfMHtlsPvKoDzSJq%0A2enTjlD8NVP0zKLbXo/yhBDAjAhUIaXTPKfn58dxHBEthLDfD8MwNMFULmKTTbi3hMlqiRmllDbu%0AiohYs/OqGQAYcX+4ORwOh8Mhxtj3O1U9j3OaJwBkirHrY9ifx/n5+fEX//LP/sE/+MOf/+wX4zi/%0AefP29vaWiFJKxMaEovM8L/Oi/+nf/U+CLLLA4o2OUNFQGKNoIgsYRDIDLipgIKDuMlKJRYESBqx4%0AbOstITCWh+feBJKH79XMC4nBc0JuEj2yZVp2AiJXe1JjKPW0WvO6oGggkk1VQSzG2IXIxAZqtbCm%0AeUteKgwekkQTkT6yUQMMpk6sq14OETkh2YufiR04ADQZnPo/ABAs1t/9CkQgMW9mAq7Wx+hxPhEh%0AhsgBA3uzYvcacxZUYzAOjWNJEMoeT2Dm9AkmL+UpxRtWf686K9qEx7wEtDjdCAQiybI/OAi+y6Eh%0AgBgQsGMYMUUAI9CSwittaUIIu66nGEA0ieR5mdLS5L6KjQBbW2SRQYZsWZMCaEACpkhsaCAm2qpV%0ACcAQXT0/MPMw7M3kdLo8PH08n88ulU4MUeNutyOAnPM8pdM4EYXD4fD27TtEcruzLMs0LTlnZGKK%0AigTEaACiIjknUE2IIaXl6Xn8+ptvfvvt+w9PjykLRPYKEFAcx4ufBBRwI62sqk7O8SCIZmlVTN74%0AByrYyDlLo6VVLlwIjExO8DBDM3VV+iRrTbgTM9VpHjVwvnWCm+Fz4+WmpHT5q7oOLzxOq2Hm5lIb%0AtA4rV7549bDRVp45gFM5zDQrmAkU3T8396aac/ZN2E228zpa+K245qbmgNeZ3kxQy9YdXSiAYoni%0AOLosq1LVAK22/vNEHiECYsYaElRFA1pLbq6zLqUo3SiW9L6ZuVcXmJk5EpqZl8R7gMYluIwwqYhI%0AwagIXtgDQF7WW/1RzckHofJBqn33qFwWWYENqicDEFiSVlHQ9UG4s6WmLaMFFTjBdaoN3Yd9NSsq%0A9jW8FjR+gX4ZsMksr0+5HuTIDrBN6RaOXT9jJWYAsJ4HN+h3Ow9xA+0+ebzAhP7wzAvV13t+wVRY%0AFYERgPySTBHQ65Vi5L7viRBMnEjpURIEEBEXStl6AFsMY6gteVucA0TcxF7JzfC1yd2uPqf4t/e3%0AJ98eL65hO2Iv3m8Wpp2qvf7kkL746XbmF9GQ330SuDZBn/wJP34H+XkL5l988ZO/+/rKrSoju02E%0AmvVtuNdBWuRYIhQERJQtS7ac85yS6+gQESB2HEXs9Hx+fHw6PU/zJEk0KV3maVrSktKihoHRpcuK%0Akg05+gUoO6Nuhm5reVqycetlokeuEU1RVVzy0DFqeRDoPZXcGnjg1HOtnl5Zox5mpQkKEXmRGgEi%0AExAjYfEgzUUS2GqrqxfznIhc+6ZsJc6MUwQwNPImSSKiKTucwMAhFoaV1Syfo9+Wf9s+SiKCnI3I%0APZOiUcQQY6QNyd+j4SnPKSdVCCFwIXiBmTGagUtBCxEwsxPbfRvtOO73e6YwTZMvQMk55ZxSRsS+%0A77Sow0AX6Pb2FhhSmvvdcHN7uL97c3t72+92zOxyu0yx74mIY4zDfrfb7YZ+n5KA2rIsX3755W9/%0A+9tvfvN16aclQojMfFJMKSEAMx5vD4GjGZ7PJzVzuLjf74e+d/TrbPhlWVKaS2bF48IiiBwq+jUE%0AzVnSnFW6Lu6PB8+b+aTBImpkagZoiOAZ2rzMPisQrY9914ddjH0fPWcb+52qjvNkSZdZjsdbb3gb%0Aun4Yhtubu5u727dv34a+84xrQ79eCL3f74/HY9/3oDrPM6gQURc6l4ba7/eXy+X9+/fLsrgwExEu%0A03w6nUC06zoEUJHzsnjTo9PplJYFEQ+Hw263u3/zZrfbDYe9P4t5npeczEwkOTz2+MLlcnl6enL0%0Aez6f55x88izLMs3zsixgxoAcQtd1x8Pt8XjsYgSArutubm4+e/vu/v5+v993XdcFQuacreXG6zIr%0AfRrW4jWz5r+5Xg8z73a7/fHQ5Jc9zwEIWTffciBUu1cQBUQkIwAw9awAArcKlbL6HLg2uUEnP3uj%0AdQMpkV9E33VtFYvy61RHyCJScnZQXA4AQDKTrWjvupW3lftix9Emb1+liK20HTLVuS384nYCB44A%0A6NEoZz7nvDj/34uofajbgBsoUwmsU+EyeHANmv10e1NiZ0AliU3Uh+iC28MwMEcimpY8z7PrDhIy%0AckDo3n94+Oab9z//2Z/843/8R3/+53+hQp999vntzT2g5pzQgYHl2KGZ/t3/438CAOFpPLuEFRoB%0AKHNEXBAZcYaFPA+qmovYpnl2h4kTYQBMTtdeoS8iUUDMROSKO17c63w5z08iIiIDJCitSgggA1M9%0AAwPkxgNFJI9iGDoHKakWSa0Yo5GX7uQWv9m4jObuGSIB5CzL+sipODFWm7Ojoaqi2qxFYz17fqNu%0AygC1cyJv5hAV9Sc0Q6Wk6kgieFxOTAGWaXbsLoE5acICMw1EauNyMycwIACoqGr2ZBADJlQWU3Ro%0Av7yYyqvT4K/r/BaRrChLMlVUAa9MIxL0Ro7OKEcQEshk4FrBWj3q6tJHZU5zmpZ5measUhkahQap%0AYJYhWwJBDIqJjFSTGXkchRhoMbEFpFQ9KyK7l2kGTEiGaPx8Op1Ol49PH8dxTNmbnuF+v6fQUeiy%0AwjxOp/OZiA6Hw7A7Lsm1rJZpmcfLnFICoDj0WProgCwyjUtKYmYxDKrz6TT95ttvvvn2u8fLKZlZ%0AIBUjw5x1ljEl8QbHSBg4isg8L2YWeqe4EHhQn1tOoKY6XXbCTDfKND6SITDHwBwAQMX5WppznlMB%0AXSEEJHeeHBQx4pVJsppDaw4lVUJR65O+9Re3vkibJRWOvmyu075YG5ytR3HjpDhKTIxM3iQQBFJF%0Ad276C3r09pPrxWjx5Iqrh1tDXMYQhLAUvbhnQAWlk9oG/Vb5gJKByeKCeB46odq0qYwVGBgoACHG%0A2HMMkQMAuOiIe5AdV/EVUyA0BC8WMEKtXX89Q1uwMayP1R+Hcw6sclu4dYRy/2sTCmTmwDGGyMzL%0AVCrTtg8XKmZWMKh9N91dheuZQLWytKHKtlsXhjmH7edfmIgmFrU9cH1xBVS0skvKrKvfMriSnLYS%0Am36FY+vlffL9F7f/8nRlC//0OZt0NRpQqXESBGACBusi74eeEcBSzyEEjgjuPJsZcRFWbLfZAnkA%0AAJ6dukoIX4WQED3Q6Yo+n8h2rgz5a/S79Ta239p+d/uV7RBtv3J1td83hpvzvPB42ge24cvtDW4t%0Aw/a/tompbS8AX+1B7VuvL+zFrW2vCq+P7Vdow+OyDfr1L4YQmAK7VAEaAGTLWSzl3IKDzMyhA4Bl%0AyY8Pzw/Pz+MlLVmSaBY8jefLNM+S1RADI7GCNfQLUJOo1PSeX96LX0nj5m1H2Bw8mzf88K83/qpZ%0AaWHohrd4RIil+MiankGps2D2qL1W95QJORiW2KUpMpNzgAu/+noekks8KPj/UB2RupgI4rpzIYYY%0AAIGh64NVkIBNmqvoKskLlgEVb4ec31OFZLmLXYjUcsXEgFRC4YEYQ2mJh2aiAqrJu7ZAIo+6dlHB%0AAhgqxhhv7+4/e/sOAJ6enpqZNrMYI7MnnJecc2TujvvLfAkS9vt95BC4RL4ik5jt9/sY+hgmD3cS%0AcSAm48ePD96d8asvv/z666/fv3+PiCblBg0gzYtveSGE3WFARBEbxwsAHA8HR79F91RUFDTnZVk0%0Ap8gh1Kiin4GIDJ1DB1lySosiHI+H/fEQAnm1o9skx/9mZpbBcFmmeZ5B7XA4HPbDruv7vu/6cHBx%0AYJ97iCmlZUkiGri7ub/Z39wO/b4bdsMw7HeH3WF/OByy6ThPpZZedXRUCfD27duCXsAMoe+7GIMk%0A6UM8HA7dbhjHy7fffrNM034YPnv7dhgGED0vedf1GmJOKefs7WYd/eacYwzH49HLjEXTedbTdJpr%0AT1rfxL0TFRFN4+idaed5/u6770oAoqo0hxjf7Pd918UYh9gNw7DfHR3oElEM4XA4eO+iyM79dq+1%0A0zr+ja/hJWzNmWmHmSUVLwAubNu+p7rLA0BWcQepZP7AEBgq3iuyIEYA4Lk3BIAqKIU1hAqoxNBU%0AFIpZBl3DvKBtkRkQvQpte8sVwrA6As2Gq1sGFVkD2ZtN4Yp6A6hA1gxy42zCJpynuhaoM/Nht1dV%0AD1K4ohgR7ffHm5sbb7tA1w3eDUolohmgC/oqbp8FFN/DvEqciACUCA6Hw2HY+aN3f0xELtOSc3bJ%0AEKIYYk8Yf/Pbb3/5y1/90T/+pz/72c8/fnzsu8MXP/zscDgCWEqJWIkMSUMkkfyf/t3/jd9++Orr%0A920sXlx0uX8109ws3Xa7KrjX1m95CQ65YFUV/WmnaqP5yR3RhabLRmNXephN0bT8oqwqebZpVkSv%0AvBZERKrp0o2PYmYCFqpb2ejNZQWU0gwiQir5pyIdUWodPRVTuwuiNqk3a2XoZprNk7VE5KXe5u83%0ABfyyr9Aa/tfS4ardghFgwNDua+tetM2p3ZTf16SqUASNCI0BGdeIdRH1qQLdiCibbBLVbqjMU87Z%0A4VYb2xJTrx6JVWDWFl67ctpEGQpb2LwnM3l0h7Awq51ilGRxzwARd7FXo5QtPV/GcT6dz4h4OBw4%0A2JKetIrFX+ZJkxji/nhAyUxRwXLWeUqSMwIPw06zTOPy7Yfvvv348DxdppyT6LJ4sxPXwDNVJWRg%0AEDGXakDE4TAcDgffezRLm36uVKEV54CHA7cmBqHvOmTyMvWcIKXJkxZZobQRCh4k1ZxdP6N0n39h%0A4JqD1cbffTu4Vqy5sonN90UMVemHaFMP9hL9rq7t+vgMrVUn4Vrqk2tXcB8BIqLARU1qnYHaIvFb%0As3t1U1xL+hsS8JQOlDiUIboelMdFFUzAcs6OfmMoFTvrvtXUB1y9nAMyBWIA8IZcfnt9KHohzrfB%0A0tUgYmUv59pk4gX6bZtBCxXDBv0SkUN9/7qvyloDRmY2Xeatld8OhU+YJlWAG82k7fPyF1KactX0%0AbL3rQky8hjTt9Qv0uz7lahG3v9Xmyfa7bWzbFlv0CF+Z8K11+r7jE5/Z7hN/NfRLgFilChCh67rD%0AbiAwMO2YQ+CeyRt2AQBuZhpWy75Fv/6Z9gHaJL7qutDtNNguPYDK+rneHHFTVA+b/QjgaoctN7X5%0A69bO+zslSlvP2f70fVGGFmd5cVDlaOCrzbe980mr0r5SZsX1t15c+evj9c9t9+jt9bT310lebYpV%0AyklZdxwd/bpklYiIogOYlvvt+p2IXC7T48Pz4+m0zJqSzIssiz5fzudxmiUDMnbBC2qK1Dx6kkcN%0Aq5BkvYz2TNtTaEVMbaCo5ng9tuj8FWck1mXrd+GL3V0LtzMV/Xphe329Rb8AAEzE0RBMQUTcftd2%0AGwX9vphybQxVXXzDimS0UWt3pKqejwUmjgSgstZn1YyZ5ZqouSIjuPukNXvjp/LWqQ39hkjMpUw3%0AclDVSKygrrJo9bQiQmDA7PuOK1oNw/DmzZu/9Xv/wc3NjTMwn56ehmEgRBwGkewuxDRd0Mz6+HRW%0AGk9evDov+TLOHqHIam/evBn6ve50OOzP53NKueu6nPSbb755fHz88OHDN19//f79+9Pp5F5+CKUT%0ADKhBqLdMNs8zADkNu6hM73YlEppyzlnSnFIyyb4NNPvvLp8CmSoR+A4WYzzuh91uB2SaJY9JVRWh%0Ai10IQSyrilrxFo77w9s3bz57c7/f70MIMVAfizKliIzzPI2jiO73+zfD/v7+7e3922EYYj8wMyFT%0A4HEcf/v+22mZPb252+0ohGOMbT9NKYEKhoCIoJbHxd1CAHh+eHj/8UPOeb/fv3nzZhgGVHs+nS6X%0AS0rJ0e84nn0lzvPcUoLMfJnG7z5+eL6cx3Fckmu3L15bS0RFyitnAHA9KjM7Ho/uadzc3Nzc3Bxv%0Abm5ubg77fd/3h2E3DEPf7Zp4VajlvrjW3CkQpyXPOWmWbfsf3XBJvCluNnXpX2I67nfOC/BnmlVt%0AnksW4bo8TcGYIhSGRlmJjn69RT3WDeiFiSOilvNARAAlxJJhK2TYKgy22R/b7vDCZm7tMAErKlxv%0AIlA393bl1VFUVTMV2IRHX2x//i1fCMwciJdlOZ1Oj4+PrvrmYum73a6WPF6RgMwMydGvObNGFXJO%0ALeLgl5erVLj/yn4/HA6HfT80u5GziqQkpmpe0sxMxFEE/uLLL3/2sz/+6U9/+qs//5IofPbui9vb%0A+xg7MxVJsXMMJkgwz9N//n/+37bxDN89PG03qvJgtn6Prs0h+Lp+7BN2EAGBPdP7yeSAp+lgsyOq%0A2z7BbFp5Z6Vk2WoMuLwDYmaaS5Pr9qjaxW8nRzuIAFA9z7nO2hovsVqVuF6PO0XASMbG6N/0Hi2u%0A6+PnaVt+qTcHAK0tIahWEFvJJRDXmnbxJqtWW9uXxcCrL+WU9/Y4Qn0cVxACQKv+eBsHVc1gc9XB%0AMqeIEDkPsMIYYuZKbUJEbE7U9crE1vC22T5fIYAr/imxzI1rWEZns+8u4u0ZvYmc5pyTt5nlSEQ1%0A/4kQOjBFiKCgFpYE4zTN83yZJua43++Qh8uUqosjKWdTRaLhsFvUKMNsi4hM05IXYQ59H7NYzsuH%0Ah8dvPj4+nE6nyzROkxliYOYIxE4pYkIgmOc0juO8zEy8v/FQFjndqM0r79XuToDWZ9QmEgB47tew%0AZPJzgpRSIcMG7qI/LIdSqToTpRqkWaWt3cml0c46ni/Q0XbyY20wQ9UObd1Hu3bH/apeTCFEBEA1%0AbWxbv1siMs/3VjPqj54APdmSy1J1c6YApacvXDu1AEBx/cU6513qHUSFCs/Y1HWwqdDzQBXVAqzt%0AW5NYzipOtUbyGBlhaSlMRAqlHTWYIWKM3O0GCiHnLGBGWJQx+n47Srh2ImEfz1YFK6rSepCU/FJA%0AKiDRQXUbnDZWLv2qNWeiVuTRVFWtdmG9fu5bc9TWptQ9C8AlvAsa5Uqs2pqI1YCUHMvVPIEVw1zl%0AMOGK1ojlh/wR4fr170O/f5Xj9a3V3/6+L2D9DwAQmnLJxik4EkYbYn+z7wMhE0RELL3ICUxUERCp%0AGtsy+ckA1a2+m/IyG/0DdZDb57dNuddL3qBfrDr/25X7YhuCjWm9+vor9LtZicXt2NqH9l257nHQ%0AhveTI+zn36677T1uv9LOuX2xvTy+/kD704ub+sRAbS6y/Wnrb7UPbKHv9vBTEVHJ/ZbUCYhKElmW%0AZRqXnAWRmcKw2y3L8nweHx+fT6ezCmWxcUrzlJ7Ol3GekimESIGJA1Q5bi0xH2no11pPoxprbvvv%0ANhbWbqcak+LtQREdrFYEffWbd/b1HwAoXOv1VB7dhirvqUX0C5gCRysNjaVGLz2jcrVxrONvJf0L%0AiqCux8NQdDVXg+PiFQZGDL43SSlKrN6FlX4HPiHbY2IkV8muI4MlORG8yzQ07nTLIHmCwQFz6VtB%0ARNWfLICzVFZnYPjs7ovf//3/7meffRZC+PLLL5+fzwC02+1ubm5ySs/PTz4agQjRsmmeLkSUc56m%0Ape8v8+wAGIdhL9lmmEXkfD47tEaD58eP77/57Zdffvnhw4cqdEzeeieQa1obclGfmlNCRKKgmna7%0A3e3tbReHYRhc2jZPyzzPkkvaIIRgIlOViW63RqCl/W/gDpi70HUdgGrWubR0gtj3RJCK+yS+z97f%0AHH/4wx9+8e6zvu9Ns5kFb44lZmbjOJ1OJyO+ubnl0L158+bm7k3f90RhmZZ5WcR0WZbzNM5p2e12%0Ab9++PRwOzgV3SeF5mVSVAV3EggCn84UQD4eDavf4+PD09CQiXdf1Ic6X8fTw+PT0NE0XD0xsicQA%0A4FhURE6n0+lyfn5+/u7h4/l8Tjkjojeq8DU1eMUK4jAMb9+8ub29ffv2rZfpMrPjXmdf+zD2XRdC%0AYIoFkoXAUGSAlpTKZXgkXgq+VSy1sRVNZQBQUwFfXYaAFnDw3PIw+PXknMWK2VFVINfHrYoqhAED%0AFIlTJKO66t2SFw7p1vS9DpMWs4ahVolBzST6dwmv8rfWTHL7t3+nZQ39Bpsz09ybVva8OmaoWQxR%0Avbyqej5Xcdi2KktAX/RyuTw8PJxOJzPz7sSNW05EAGhFyLjcOhY0pwAl0yAiKmAGqiBSmj/5NTuT%0A4vb2uN/vI7GWrlEZgMyyApmBKIgYcyTucrZf/eVf/MN/+I//4A/+4Lv3D2/ffvbm/t0wDGaoqqC5%0Aj4ikSAKg59Pp//J//d9tzWMA7tssbFtRU2RlMKQOqnMgm42KmNA7LsNKcdTKiC4DXR993SEMK70R%0AanoZgUxRVQ2DYzMFKOFEj2iy53DVjEwycTDiRQw27McQgm0Ieg2fopkT5dssbJcKG++PvEKDUD2t%0AYgagIADgWFRaWBfRdzAw8DYMxTdFRCImQNgSB4BKwa76ZFJQcOkQJFQALeJ+hS9BALXsqHhmmmRB%0AbVzx0gDZKmPWEEs1mpihgiUCNQADMiQgI/KKIBWtekkkRj68AOANb7fT3SqQK8PC0YikDqCYSjYz%0ADKGnEAAxlZyYnwE9UYQIDhycZWSGzGxCLr2pCrvhyMwGQhy48CuSd7oeus4QFxFVori7O9y7MRKR%0AcRyXbAodButCabvKMQBAMhXRy7gs00IUQuyMupTh49Pz1x8/fPvw4fHpNI5j6AcOHLirpZ9lzo/j%0A7Og3cDjc3tze3jKjix+2+eyLwg8xa8aivCOiYBxDkgyCKo5dzQyJiGLYxCnyxkKtemzNZiFiE59w%0Ax6uRHV4Y0xevtSbkW62y1cC/XePq2gts9Ynro8cG4Yqpql9siA43frzvInVFFeYzAEQq9ajtgosL%0AG9ZrKJfkFfe+B2mRirZKAoSqmG+1W6+P1SKl/qbso21PqPJviKhZvPEvAHSRPTxZqfjFS/Nmem0A%0AqdIcPI7bGvZgbcuknoP1NExFuVbbmLWTt/H0NoBt8NvZbHPmZiHbsGw/BhX9vn7ueB1/3Fi/ch6P%0AJnw/+t18ZdM++vUPNaxr9u8B/f6uL1yhXzeVAIbODQM1kyEOh33fx45JyUBV2FDAPP8Pr+4Iab2K%0ANvmxbhiwgYV1GBU2GxbUUaqOLBKvJ9kO4BXkvj7aZ7Yf2F5n+6TP5IZ+28d0U+yzejOvcPX29fZ6%0AXs+973sBm+kEm7rf7X210Xh9vH7iq/9wHbqFVwatma+2fKCiX/+uETqDJ2dJKS1zdqokM8e+u1wu%0Ap8v09HS6nGcFzqLP5+l8Hs/jtKRkhMQ9MiExbNAvmimKL5p2bS3a2xhnvt6tBlZerGuXItmuszY+%0Abgbaf721kb6aACXoSYCIZLXmnJgpqnOH1p5x34N+S05ibbrmV1Vzv4X5YVeHAhksa7S0BbhFk1V2%0AGG74kASYrege+0AxU9d1jn7B+Tguq1KD5upMHysN0ggQmKFuKz6eIlK8Xoaf/PAn/9F/+B+9ffu2%0A67ovv/zyN7/+almW43G/3+9V5HQ6zfPUdR2jiUjSBNUDE7GUpiyScp7nJGLjOMcvv3JDzcz7/T6E%0A+PT09OHDh6+++soLiyKHeAiuA0KIhNw2HVVdcooxxtgT0fF4vL29ZYohBJWUc17GydGvVw6HECTN%0Aiwg4Y3/b4RlKmygxRXT4LyIwXS6uqNR1HQBM8yWLAMA4jjHGN/e3X3zxxd3xZlmW8XISEVBxbp1v%0Abc/Pz9lgt9s9PD7f3NycLtOSPwLgPM/jNHnrmikthuCEZFV9Op3wfHbeRMqLq6CZt2IKcRmnwHx7%0Ae9t13eV8fnh8nKbJ5/P79+8v5/P5fC4NWusG2lZxziUzvyxLkmxm3lfycDx6Myci8iT2zf7gL/b7%0A/Zv7+8PhUIhyzDHGYbdzD7B5NYVpJiB5qelBsyw5F+jrECubIlLJBmFlmKoVdmQldjQLA4R9FVoz%0As5QSIgIFasKTXDILbTkzMlQORYnoVCPtmOL1luoqzZUA4sWxgiXT53ZAN4uYt1YREauGzlWKFRFd%0A0xY2bmSbtFDt/0vrjCpmoYSeVqfuxZmLFrd3ck358fHx4eHBpZVvbm4Oh0NLj8FmM6J61Gswvxdx%0AzTAjt6IpJRdX9l8ZhmG32+33QwgB1Tx0JSJFC4IjI2exEGgYAhKnxX7xZ7/4gz/46R/+4R9O4/LX%0A/tpfu7m5IwyqILKYpBDIwNyGPT8//d/+H//7F2MQ+sOdBwZ8TBvHj0y4lsASkadJVRXMGFdGlud5%0A2kwq8U++iqDXGgYP+2kb5aJ/4NoPhcnj/jepqsB2k1YzIzUIV9uSP+wY+1xBY7kRvzc2grIz+N16%0A1kVrJz5rnoH3aCKmtg1vutFY0Qiqc9BVhYzF1CM8bTha+nM7+TavyajJqGQpLYZDYPaE27pTYRUj%0AjbjNMrYWNmpa0abHmFHNgBDM2EoqbL1HNUBwsXUg8oJ9MCMDopJZankP8LBW3eoatDAzBDXVEHu3%0ATU4ZVQSMoVBD1iEjF7MJVrPnhmrGiASw2+2Z2SsuwfXNbVHgwP1uN/gciBWixBhFbFmWcU5JiOO+%0AGxgAPNIETCnnRbIaTklyltD1h/0NUdAsj6fn33738dvvPjw+ncZl7nb7JkOiqhSK3sA8z+N4XpYl%0Ahui5XyKapnmaLqtzVo1LQ78+PlkliwNd5RjMDLy7k3rSj5gJSn2mmsF23noOvM3n5mH45ufWAere%0ACRsH0TYur6+NZhC5lqRqJQ2+8CBt86TqVNQ6ydHDJDFGQJSctbH0N35qc8dLnKuEqny1lsxGW/5u%0A9TyD4ZAEigoIEpEPk6NfADBCAnYWAbmQm9+eKkHZeRDRewyUu6Y1A+/1e8XsqolIRb+x7wd0YTMw%0AJGRiF8/w35WqINCGpZSruBCr75QgkhePtDNRDCHWTIh/fZ6TiBKRcxrNCr3NDLwMwznddZmXPlnV%0AdfDHsz5W9WcFZpv9b3tY66ixebLN0Fkltmxzq3i1RDfvO9N8c56r2bVd1v8e0e+WzUvtxzYtgZUA%0ADVRNGIlMwWTguN91h35w9AsmEZEZuxC7rguRvczb0KX+kAk824Qbb7tcW/MC6rZdr7pYv+bktV0G%0AbUW5beSx4rR2crj2P37HOLTzl5UTENE7wa2HL+3tL1rjSm1Q1ouvbD8P13Nm+/l1A93cbPvka/Rb%0Antb3SVJvsqPbn26GDqoZaVNue1PNTrbnhehgoaBf/4JmlGxpsZxdioEN7enp6TzO5/N4GRdETot8%0AeHg+nS7jvKghxg6ZDAGJFYEpGgCggqlh0RHYrqlafgZNI8A2aPCVWW6jV9FmOQxciw68KH9lsFMz%0AxfXG1/s1MzMiBse6yKbeKc+jANwchhdGAEu4Sur1oNkq5oUrg82sdnA0VKxfbxtcxbqIVMgm7iKa%0AGRpJsUJUmc/sY6WigOA7gSQthV0Vcmcz7/Hjcu2l3qagVtGqNBv7/kc/+tF//D/5j9+8e3d7e/vV%0AV1998803c1pijPf3b2OgeZ79F+9vbpc0LcsE0Am4fqx4DnaZ58tpPJ/Hx8fHGP/SB2q3K1qyTtP9%0A8OFDCIGJYojoPTJUffvGYsi9STv2fT8MQ9d1Nzd3h8NBswCAo8f5ck4pgZllJYMY4pImrTnz1mXH%0AHymHgAS5kKIDGZjIPM/LMplZCCFbTpdRVRFtWZa+7+9vjvc3t7rMX//m115yaXmrxInzPGfTGOM4%0ALcMwLFlPlwWRcs4pu7SbGaFzkodhQMTT5YLjuKRC7m3oFwA0S75MgXh/OMYYP3z48M033zw8PLim%0Al4NbV1n3BeL6zG2BT9PkpGgzo8Cu+Xxzc7Pb7/u+dy6cX8b9/f3xePRi5sN+73lXgCuRy3Z5deo5%0ABUMQCczmaTLRCn1zI3Ijc8sdoZmYUfOYq2/sq5SY2zIvT4oC1gCQb40N0a1rrZg+Ksy3ymD1C67g%0AydqSNDP2Cnt0/6f+tdRKrEdd0dxsYz3Xak0RuKV+/d+uEOqlxZ6GVVUq9ZtXcXP/rwKghmalm9lv%0Ar3EjcZJzXqb5+fn5cplEbLc7eAep5g1uT9I0+wCqpp+BWalokFxkX92K9vHgoty7vSMLVNVlnNq9%0AA5AZApEpqClzDBwV8OOHp3/6L37205/+9Be/+AUC/+Qnf73rhpwzmIoIaI6REYQJNOfHp4f/5//r%0A//B6kwq7m/s1LlW3HDNDlVXuv1pKVQ0U25drT8g1edhGsNXHhhCknZPM2mC5kSVv/1Y2EhFxJca8%0A6QJf6EObGOd2d4S1P3vd442QLIAimnlLSPAAm6FJKNEXbuU85de3mzQ4/KT29naPgZoJeb21e+oT%0AK4GHNmXJIcT2MRHJefHASx8KJdRATNFAXC1Dq1O6XRVW6zlfeGMA4MuoqAqV8WAAoLLREjMXMV4x%0Ar/L0makvou9Ma9+jKnaqqoHLvujhkpwz5kyqnqtc+epmYGhm3n1OAHzGAwAFZmaPnnqjMPSGjLTE%0AGIew93ScG3eXYUDEcZwXXcakgmE47qvSA6gtAHCZp2QGGLIsBjQc73b9HgDSkp/O599++PDth++e%0ALuds2sW9Kwl5zUkIgQxFZZ7n8/k8zynGuDsejscjIo7jOM9jG2RvhVmRMIYaF0/izhCaWTf0bpVs%0AzQQyESmWTmtXrsY1+m1kMw95+hnmefYoMtUK3u0SW9cdAGxoyS1HYTWY1VZHnUUvZ5S5kC6Quthj%0A11EVlyIij4b6coNrrS9EtMqowKI2wWbiP9hiW6iuYKm1o9vaOFFbNgAAERkYSusgKt6SaLs177aX%0AbWUUaw3iApQGacUrNZCaTw4loKA5W9vJvI7Fz6yV6t/2cgAwdB1raFYxL4WlQ0ReGAY1B55SWpZS%0ALFCjeG0tEJGJoalUe0JmueWIzLIPKtUlWNZ+tbew2bG2T3+LCrYmqPz1OvcLNRv1ouJ3/etmhpTn%0A6/Nq8/GiQ/apE+AGBnzy+N1//SuiXzVBEPKWAZp7jrt9v+t7IghIiNpxz4SRQzdEIrI6kOXRFK3d%0AFfpuh7Q1bNii33U0NiNfHoeBk+G2g+DHNYQu6Pf1COAGsbz4KyKWBDbwi7829Nu+XiKgmzD8iymx%0A/a12nS+2jxcfa5tv+wC/3uyuI2jbn/jklbRjWyCw+hubzd02AW7eSonWGAU410rEFD321HQBlzxP%0A0zLO6XS+zHMy4mVKHz4+nk6XeclGHLpohFpZBIQBAErncDBrGX8HKrWHh1bhiSbB4JfUDGM9aDNP%0AVg++JHzcXwK5UpO7Rr9tKIjIS88RvY98Z3XE3MF2T8m2TvHWu63qiS247dagRs0ISldPETGRBFRK%0AoH32NgZQ+QkyrkL3pQZE0RMJZpbzAgAxBt+1RcRpd1pY4hl8QRs4jzcQc2BXTvEtpJXL+8X7b719%0A+/bv/J2/c3Nz8+7Nm6+//vpXv/rVd999Z6I//OEPu1iizABwGHYzQezwcOgd/bqWhyO0tAjYys5F%0AxK4bUpJ5nn1zvFwupZg2xhBCmhepOVuA5pSiKDjM6/v+9vZ+GIZlchy4LMuyjBcVCcVeKRG56qpv%0AoLwRQBKREALSmiUzM9f+XJx+zJxN0ziLJPcH7u7ubvaHruvGy+n9+SwiMcaA1PZ6AAImZt51O0CO%0AMcZ+1/c79zljN9z23X4/YNWd9kwmEInIsOsPxzchBFW1LDnncRwvp7PljID9rgeAr7766ssvv/z2%0A228vl4tqxioI7CNzc3Oz2+3ccfLKRK8Q/sEPfjAMQ+hi13WeVzgcj8MwUCwJo77v/bvBeyls6FTu%0AQnsivU28lJKIQ1/vp1C2YzNzACxSo9iEyAE2xVnYlHiuLT/UYGVrOxxCqHrs4GO13WdXP6qi37ZN%0A+5n8krxhBWy0Ag2Eg9+gtKIb9SrlaztZTSi9ct5K9Rxu8r3tK95PBBG59EVz592YQ1vp7oHUnjve%0AsAm3+VvYRtCqKfCQ3zxOl8tFxLqu8wr/0s24SlGs+1ENbjYb7kPk6HeZS4FnCKGFk0IIsSsqgMuy%0AaMqbMSFVE0NZREEDR1O7XMa//Mtf/9E/+6f/5J/8k2+++Wa/O7558waRUkrewZgB+94XieacPnz8%0A7v/93/xd+NQR9odbuFa5UFWntZSB0E0KfpNoXfVRzMBqsgZhfWbrXPFSrKsa3fWcpdNBaavr8zLW%0AUStlNmpd13VxoIot3e+sW8Xa0cvnds/kSJIDmmKWJWUF0BA6ZyCo5uaPiogi0CYmXaOkxfa1BvTt%0AJ2yDQNrhnUK1hjk51sA/odhKY1NVRh2cUgVYfQgp2ULHq7SS9dtChVqH0MDJ6ga5qmTJOBkRRe4c%0AuhCR8w2sMG1QNb+IJgCA7/0F+mLZ50LZlYwDmlnf9wDgVkZw8UQuInq1BVMEKLT00MUYYxaZpokC%0AICJ30QNs5szeiYICcRyYETHGwWNmItIDuNx8zvlyuSyqySzudoeu841qHC+my7LonBYjJu5zzv2w%0APxy7w27v7R/Hefr4+HS+XJJKSkmFiMxlSaK7X6rJZFkWD9+GQIfbw+FwUIPLOM7TZTOdEAxK2ZI/%0AAsCa3HNrAqFzHmSQqiRcrBV5Wq+UhKmq95UkChuCLTTR3xAIQEUkpcV3Gs8b57wWxTVzjJUyABsr%0A6Xt8qgL92KKYAKLOBKrF517gWgJ0iAxct4Hm1VUbbSaiIu13pYR7jJC9pKEquAh6/AhcILjKw5iA%0AiSn4PGzXSUXlKkDJjVQzWkpvSwwSsXChJZuAuQSSgKk4NbFBXyQkEjMzUtPKbFyWqbjRyJ7OLfpY%0AqrbhLXOV0ACAZVlMahc+NW8kpqu6FSEimKXFH7eAGgEhILjKjKIUbKKgHoMOTlwFEAD2/QlAEAOi%0AmWStehjmZIlrSeG20+gmXQYVe7w4fCRdfdI2nGes1mY1ZddfXM+MiBuFZ7N/A/N5w5D59LEF3qsz%0ADq8v/tPoFwAUvIoRwQTNIoWhC0MIBBYRYqBIMQbuQuRIIYQk2dRdzLK4kAgRQmA3jCJFXNTH9jX6%0AbRYSam7KWrpSDV+Rz7fbwQsA2VyZ9qft67aEm6Ncg0KgkCtXtUTT0QkGGz8MNk7M910P1KCzv8bX%0AT8vnSWUYtrz2FpK9OLnVyqkXb27vcXunW2gHdfWVp75p+rWlY5SHUrJnrW4dDcjUs77i2g1W6jV0%0AHMc5ybykeU7ZYDpNHx+ezucZkCl2xqRIRf4dAbybtQvGgKmq1ao53OjYeTiyoV+3Ev5+M7N18GUT%0AYVTveQEApqZO+QWATd1+GxPzfI0V8gsRiSuVuNfOPQCYgGbz91oCuY3w1cCK1EeMiGaAxABcn6CR%0AgeSkokmyGQhxKeloXt8L2xg5gmHOIpqIyIMHPuaeJmmW04cIzBtrOCxRqGHH2tURNGVxLWjEPkYA%0AMCkE6SnNqno8Hv/W7/3e5+/e3d3cPDw8/Nkv/vS7775bluXNmzdd9ES0dz/qJVDXU0rznBNKkel1%0A95qImBdf79vJrpqnqbRjuL09EhEjEZij3y00LfOWQoy03+8Ph8PxeHQ84ApAOWcyYCJn3jGCGWZL%0ALXVWH43vGIoI2SRYyTqqqgt/ihTtn2WZHOLe7G+9LZDzyb0FjQsODXFosDCbeneiYbfz/rsUOubo%0Ale0hhG7o9/t9v9+FEOZ5vkzjPM/jPM/jiATjdOFN97vL5XJ+PumSIofj8Whmv/rVr379619fLhdm%0Avru767oupfl8Pi/LQkTv3r378Y9/POx3fd8PXe/36z/qjyCEwF0chmG333ddZ6V6dt1tQ81PLmnb%0AiCi7sVUEy+JVY66mUVIIWgyOkwrFVEyA0DkRQFxWIRY9FD98hFvYyN373W7XhQgrbcfzYRtWi4HV%0A7dnVjN2JEa+eNSDAwtF1iYrWiYzWEgkEqs6bp8lk3QY/FSB2hwoRYdMMqVaGuX5lLb5ABXN9Eqif%0A8ayMMIdqkbKPU+0h7FeMiOskBwAmEskG4NRLRFyWxTtjWUkPcNG3C13jv2yturWCQW1zNiNizvl0%0AOvmbMcbD4XDY3zgiIKKuDyIikpyDANVzM8Ocdcm2zLMCDv1OFb59//7nP/+Tf/6zP/7TP/uX8zwf%0A9jf39/chRNcGYuYhdsMuRqbY4TKP37z/9r/6//6f4HuOsD/eY6MtAojl8uy2FJniRW3q8erzQiuK%0AZx7eREQFYE+vIxqp991xs+N8BBHbVLWSpzqhph38CYNZ4/L7PtSHCMTeS8myJJW9mhHWHkukqOSd%0AnDZ5HhBNKtHsUGvWN9cD7Tl5bOzFVm0m622Wbap8Zbvrb6asNQC/bmyEBtRt5DEAChvZM12wYUqX%0ANa8ASEVRzEo3JiBkJK9e8Eyx69wio9fnFOdMkZojtUHdAFTuXUvV8dY1AfA+wyXWpWBeq0uARBg7%0AVtUQgmtCA7Isy25/4zDVzLygtMJs7LqOYzSzcZ6oGwAghC70gSkaSFrE4DIg0eHYhYhMgaLf+7Is%0AItJ1XYxRVceHhwzY9bvheDPErt/vAtI0X3C2LKBIGLtgFjqIse+6joHGcVTV8/n88Pi8pJRNS5Ok%0AjYOIG3rwsixpySGEw+3N4XBQw7TMyzxePdOaGcglA0xWq6rKEvLYleIii++IJb/HRb2g+ZGOft3C%0Abgff/1mrWdTHAVfYs86xbdRDX2eNiBBxkVJj3N6xFieuN9VmvpkZIBEGYh/5lnwuP1TpGM0n0HKu%0AtW9MQb8V7pqZKULtSofm5t5RzZooQ3NOPwEYA65yULJ6xmWUEBBAvOwO6n9hvSTHOQEJHeDWLkS+%0AxKkeiAiIvts1B67dmqcvzMyTA1tHsBWwVQYEiQgYtYKRjYUgcCrhyk8xALSaLQFArU2kPQ8DKnjd%0AAUtxZUJuH+LWsLQP22aOISIZeK91a7PCrrD0aruu58+6B/uEWT/1b6r7/TSx+ns++2+Dfg0Ri0wl%0AGAEwUe8RPsKh7/sudoSBOEQmZkNbcgJw9sSG8IwrRaJlD9xUNvdovaVrC9kGx6P7GD5RUoXXuWV4%0AlXddz+BT5RXZzCczoL78upHVRAFv5kM7YbuA7Th/cpP6HQe+grtWMySwAVptHm7rMl7/FzdHO89q%0Au/Qqogc11uaJgjYgzIwlXdy8QMeRuiw553w+n5+fn4sAj+m0LCKWRRdRQbpcpg8fH8+n2YgRoXT6%0AZfRaIQL20XYw6WzeUJtp+6MEAA+StgzzlhMoVdVpsxixEQfIAGoEypWfPSaFzTmpT8rNSPtRKkE8%0AH7TAHAHA+xu7sTIsdR9tSLfGGTYbRvVqrtxcb0RUDBdCCLEhBKti+G13oEoCyjkbiKNfoqKJUJyY%0AojpxpSHvktGq6jQcv19090nNTL1CcvA8kgFwyfJNlzH23RdffPH5558fDgcz+5Of//H79++fnp7e%0Avn17e3OIMfpy8ABFmm2ekxRp3+KeufvOzDH020EGgKylUHxdR2rZcmHM1efePg9ILes7DENKSbN9%0A8/43/teeAzOjGjCzR1d7jhC2K2VDqQEMPPQ9V5IdoKZZnPlMRA6D9/v9MAx3d3cxRk9rgFoG7Lru%0AcDjs+70PppcC9X1/c3t7c3MzDHsMDEZiKmKmEGPcHfa3b+6d1nQ6nc7j5Xw+f/fx49PT0/PpKeeM%0Aag0W5pwlZUu5j93NzY2IPD8/f/jwoe/7v/W3/tZnX3xORJfL6fn5+ebmhmN4e//msy8+3+12rSdL%0A5NANve+kzFxkrkLYb9BvSmWqAwCILlrWkch11aG6wE4Bw435jIiEDFRVYIsgAobQE5EiNI2httC2%0A5l03ZDq/7FDFlqmpqa8qVtf7ppOVN/tdRbD++SrfQ4Wp0mJ2zT4grmaZvoePdb1f0Ob9q+C1d6UF%0AVIBcA6HF3zADL0Zrvh5i8UMA9EVd8XoviK7A7ClZqzz2cRz99t30hRCYy+LaXup2rFJphVXCSe5S%0Auqn0EJKj32rP0zRNnhBquV/PIqlYUssJDDDG/vHx/NWvv/5Hf/RP/tUvf/ntt992ffjs3RfDMCDS%0ANE2qEGPsAw+7LhA6+v3Nb776r//ef/aJUa5HONzeFs6h70ZMRiu3ed3tcBUTa+OFBgzbbdYcszmx%0A1sgcrwL4M2BEIwprhyT1YlqAwgLEGiFEMdUszYlnJPOuoYRexe57iSNDNCqq0yY5ZyeHuFX1xF2J%0AloG5ClybZECoG+Ki45N1FtbGA1SUnVcf8cqPrEc789YDMAQX5tm+T0Sgq5xv8xtMtKqow7aLMjBF%0AYiMs4ylqhJEYmDLkplOLpbEqAYA5wQuo3WklqwrSugitEFlXY2GEmvKcEwM6M8GJRvM8qyEHAOR+%0AKJQhxFZX6FEuBqbQRQCYloXVIETvqRRjTwQiBjYy34QQ+hgN2Xu0urazmfX9wCGkLKXOHml/e7Pf%0A7TgEyfn59PT43bfu6zTpo74f+mEgwMvlcj6dHh4eTs8XP+d4Os+XObq4WMmBoNbKmZxSzhIi7w7H%0Aw+GgYEua52kkg7xxFzxcksTp8mAqa+rWxSoMVUAk+bIvA0tesUHV9Jjv2d7x6IVn7Efz/6RKufgT%0ArNatepP1dC/O8AL9QvV+mp8Jm4Teurod/YYw7HaRgzPHzCy0kLUqGiAgGDg0NQT0JCFvm+i4pPFa%0A0ecxLoYyR5xtUWTkDWyNQikCSymLK0qhuC4x8l2jSFDVVmTmoV8kFWWiQBzccKipGhkgEngRLJLz%0ALHw0eo6BSx14FiErDZn6PiKi5LQsi4qQZ4UAUBVEyDQgeF2Qr0DP9msSUEOoz5TQFBRQxUvvYPOM%0AyAx0nTqIgICGJlgzNasRVgOz0ERaAX1saxP1stO0KboaJa8zNmhWmQHbabYblW+SxQJsJlIJI/97%0AR79QQ6Cw+affhoen258c/WYAiFh6IHVEjNgz7YZhiCEw+jwUEQVB4MjogvzM7AL7vgswkpl5a0Qu%0AcuRXrd3aL76++LLKqne1+Xz56xpk2Xz+Oj14tdjLct6gXyhx5PX89SeUjNBVea5J7w2dvr7av8ID%0AuTpemKMX1/zikmjTWW07DlYpKhsLBp88SZnqjYKkJWFoHpDyUpcyLNfolygvImLPz+ePHz9O07Qs%0Ai4Ik10pBSmpZ7Onp/N2Hh2nMwIE4QGDkGm235icqAHhkkxipSja1e2/dXKBNoVoHqxtJ5PIczdS0%0AqtY7U7E+DlfFJ0SAwMHLiNybUhEV4fIcAyGJmarVKshgihWUus/ggXgioqKStU3b1p5MROTiy77p%0AN+dNK6vOzBCBQ9fmrUO+ltaGSlZvUJAL2QZUBUBr39nGePQ4pq6HAZC3VGQAMFEXQQXn7BINsYsh%0AMoGZaZakmvMSI3/x2edffPb53c1tIP6TP/6T9+/fz9Pl7Zu742GnqpfLGau3Ns2Xabqcz+dpmkRW%0AocRG6AihingThUhZLFJHm7iwqqopMyOCY3KtRTEAwLF78/btmzdvmZkAx3E8n8dvv/02zTnGeOg7%0AYJIlAwAjJTOOYclanlDBb4XMCAAYuCNMOSdvHI0e754ANMYAAH2/a+jXzJzSiUBq2vc7r1tGxCQy%0ATVNKKXbd4Xjsuk6Rni/ny3k6Xc7TtMzLQsRd14W+88z8OI7P59Pz8/Pj48Pz8/Ock5kNsbu5ufEq%0ANkTsQtz3u7gPu/3Qdd04jkny3/i9v/m3//bf/vGPfywi3u7or/2Eh8P+/ub2eHfbJp6qMuDKskbM%0AqiklZAqRk1qeFyLy/QXqbBQRkBKtbjYhbyoEdKPhxLSuNa2axqoKRDFGDkRUFHZxE0tqptXjRz6A%0AiOg1U1jifTVOBM618WztyoMpVm6rJ9QWNgCsGu9Nyw1aQu3afyvmpTGYX5yvGbo2AL4z6lr50j6J%0ABgnRbK1l9isq3lm11R4uq0gd2UxXf7io1boSinZddFzqTPjT6TTPMxERRd6UoiBaCE2LdxMOQHRO%0AnFcfuG68P8G+7/u+PxwO3hOLiFwmNmUvIzdE9Jp2nxXLoqagSCpE3CHQn//yyz/903/1h//oH373%0A3Xdi9vbt2/1+b2aqJpJ93UfCoe8CYoyYpvHrr776r//+fwa/8wh3t298VNUsqWz3v+Yoh6pj5Dzy%0AxhD2jKujSlQTkNJHi7zcsu2XtT/QhltfKF5WfqjN1za/zSzUJLuImF4//zritCZOVXLuuiHSqrbn%0AL7xukCrYW5NjvDoTvk/4fam0FE3poLuu8GvnoHyRPuFtoKNfInKqqhYGqn/Rva91iBxZUIlHCmhQ%0AA8JQc7+AyIYKxmpGhAYCppakuhGukAFqWSEQGaN/hgDr0wEEM0YyziYgoKgMbGRVgZ1FdLnkab4g%0AcNcH1WUcJee8pCnn7JkrRCyNq8QAgDlY4aZiyqMRm1mSJS2iKISBA4IRBwTBlGdQZPYuAioi8zzP%0A8+icn91uNy7zPM/np+dpmkIIvg2cL5fz+fz89DCPZ78GwTLsu24IQcbz5XK5nJ6eHh8f5ymp6tPT%0A0/v37y+nsZFdoWKGltNLoszc7/bDMGSVZVlkWsggN2xYsZaLlWmRH2teKbQYWNsyy8Kh1VVF3HLV%0ArrTWt8ZON5QzbvFybEU+dUZtJlibom3tzLW1GnwK/W6XT/kuMQL4yAdibz2PiLFGTEWkdufeuONu%0AXzeeOqKpGqplFafvMpSO4B5dIbrKQtRiagRwTQjXacMaPvDIxjqALmoh7TKK6DqZWSAOIUTydmXl%0A6VDVpUdER0EOep3g7dFu2TT5IAKPOzRXzzmg3KioADWWRESI4ApwrhzD9VmzmCqqqbOSPBvr648N%0AxKtTDBDBSpc1dDuD7Ym3KDhujjb4Pq9eGJn2TFf0W/dRvjrNy5wkbNCvldTQin6tEkPg3wv6hU+j%0AX1j7/ZYfQAQTRIwI3pk1MgXioeuGYYixSBOpQQILfReRu5KVghBCQ7+I6H22vDzb0W8LBbbFiLVU%0A5/VGg5Wxv97ONURsOKQNeD3nFZiEDYfIrtEvoL44fxkdu6pDa396sRP9Wx/tfl9Mle31t1FqXsGL%0AEYDNPs58xajaXqFtDqxkHKs7OHq3yVAUaBARamWEdzaggHmRnPPDw8P79+/dZAGZAlCIYpBSnpf8%0A+HR+eHhaMlDsKEZiBsLsOlAtdIgKVbkeGZmZary4uA2V+QwVCvJ1HWxDvwBVCrCGztstly7cbq8I%0Am/1pKVZranYUiMirWP20TL2ZeVWNqrV5YobM5MvbB7yMXp0ZiIUL2nLLULeYBn0RCbAoVsC1ZdBN%0A7cwW/QZGrDHKdu9cGeMMtVZGsykgQQiRAnkmyseEgA3E+2ZHJ117uM6AiAJj3/f7/fGLL7747LPP%0A9vv9L3/5y4eHh7RMwzAQUUqLwwmR5ImjZZl8DqgCM/d9b7XgsA0y1JptA4p0NYERV9vr3QfawwXC%0AYXf4/PPP7+7uzWy6jM/Pz4+Pz09PT5J0GIY+sqpO54uZeQ8RYELNpd67ol9PseScjTBoUDNcFmbm%0AgDnnlGZE84RbjNHR7zAMjj1ExFSdRDoMg8cmXLXkMo6IeHt7+3Q+dd98O83z8/P5fD6n7BLlEEKI%0AQ9+4+qlExiXnTDHc7m/f3t2/efOm73u/wqHr+9AFcmcTXYDzBz/4wd/8m3/z/v4+5TzNMzB98aMf%0A3t3d7ff72HcmmiSneSnut5nTtFzHREyJKHRRETy1mGt0u1mPtjrW/bf2H6FaT+uxDEe/2weqNdTO%0AzBy8uydxNT7NeYCq00FV3ySEgEw5ZytLw5eqs4tW2a1qwVYX4LWlbTawZH03zlhxn+oXt+uLPtVz%0AAa5tfj3WXPQrU1zaOK3XsLG3n/wvXatqNZvg3x2GwcvffIKdz2ePMoTQVTeJmiCrqnoeeLuUljl7%0A3eI8z+6CUaUz+MEV0KVFXP9Z1aNF6DURnrjKGcAQOIBSiMM8yc9//rOf/exn/+yf/4uc8+54ePfu%0Abdd1XgcOAK6nEwFiFxghRFrG8ddfffnf/IP//NV4vjwCUTAzdWk+CrjxO6+ejaKBmEYDAYvktW4g%0ACKQECGBBUUDZmKgAejMwQzCiDhFMnPBYZxsYGNE1w6omhF0BAsBApLQcwOrycnixVReHOqdESgAg%0AZBgQiVRNclGE805FTlFGJiYyJMm62Xqdm1qgb3WiUNVA1tav2ynofmGMEWRNx8G6i2QgLJV4ogqr%0AIisR+VBbkc4GRDTJAACqScQRG9dxzM7sqbEHNMtgEixVcEToLctRHEs3SR0rHY8NlZEMDRTExOsx%0AS86d2LdFkTyO0zSNANh1sY9dliWl5AY6xsrQaz1giWLsRS6XyzTP8/NpTB4/NjEDQ0MkI3CLBGI5%0AJxMjcnk6Wea5tfnZdb13qUkpnc/Py7IQ4m63Oz0/E1FKaVkmzYvHpxcvcEXY7XbH3f5yOk/TdHp6%0Aenp6yktCxMvl8vHjoyTlQpBRQkf/aqbgow7GjKHruy5mlZyzLRlKlWGZaWIKBoZMCP74mlzTa5OE%0ArQriOuHW4Ks/cdi4gC/++YJQZ7ZyZaGujja7mhVrz2JKyyfRryogrq4S1MwDh+g7d9/1aHA+n/Oy%0AhBAYyWszcs6aFUSp5gYdGaHXsXgO04oRBufMmwFiBC4MHCphVIGtp7taFdf4KQtTtA7sGgwDr8At%0AbOLiZBISIYFZxLL3FTq1GRqwoVgx60wQOcQQ3Xb7C8lrkaGZJVmg7nJtY0bFGNlMTU2LCGixs/5c%0A3PISBUYkDEYopmCKamiZgYAUgABVXPVKvXEaEjrLQwjUm0EyceCyu5cWUNeZt2JPrmnSq830GeK8%0AcR+nFpeuWq9cLc+LLdYqm3/7K6sd+3eLfv0rn84Alzi3f6h6JI5+DRv6RQtEPYdd3+36LgZCNVUB%0AVEXouo4ZOaAiMJrPi3pyROOixYZIGJjZQGDTqhpXkthq5LexJ658tjY+bZW9sANYNd5eP8et8wF1%0A/eJaygXtr+0zZAS4kl3bkL742L/1Yd+PfrefgY2l2t5pO2xNPG7Ipd9/BjRQEV+quqn4xU1HZWsD%0ABYzEBLwsyzTPDx8e3r9/P81jSomYMTAjzTmN43y+TKfz9HS+SOYQO+4iBlYEBTMpLdPMDEGwxRuc%0AJ2+lRS/VfFFDv63oV2uHFRHpQij0pxq/LpujARTDuGqmIJERhMC0UfHYbgTOLnH0C4RIFNDRr4oo%0AAIbArpVgZiHwltvv3ekJnOQF7qmaeadiJ3gXXGw1jQAAVvqmanOu/L8uEkk1J9yityGWzuru17bH%0A7f+s6FdUFSEQG4aIaGCk2cUjCNXUBBRKJsTMclLjLoTYdTkvKUPfdXe3x8/evbm/u/nmt785n56W%0AeRyGAWvv9PP5OaUkmpaUxPu856yGxOQpQSdebrLcJeggXj923REQ1/qgCgmgpClu7+9u39wfd8dp%0AGh8fHx8fHy+XMRAfdvvurmNEn4qqymhChBBVM1Rp0TbhiTysScycRSglIuKAYpZlcQuQsxYJrpSI%0AyNGv35pXBHg9rZR2A7Nj49B34zJ/9/AxqyxzTpILu5WCo1+ukqWxj7uw823dpbxubm5c0kVVvfqp%0A49jaT6hqiPntu8+++OKL3W6XsqSU4zC8u7093BxDYEVIKSfHK7Xvbtu1zeleyMgsWVUSERmulpaq%0AkURETVlVs6mCAVPYSiFUIEpYAk+qWrWR5eUHDJkocGBmVwzxx+rzwStXubbYWJbFG15AYfSQqSPh%0AomDcIqGNOkc1nwsvrC6qh5OwtMDAtnY+aWx5re5ZDeP3H226NsLWlSFdJ3O1Oe2/Zlb2aLdC1Qdb%0Ap3qtFGNmT4x726pxHD3/FDa9uxr6VW2cKVVdNzLHtC79zQGJYtcV6rtzqgHA1YJUVVR8v/MxzvPi%0AwZ2csyohEIUeMXAcHj4+/aN/9Ec//9kf/9m//uUwdJ//8Ac3NzeI6FEeInKtwVD0jjUGXi7nX//6%0A1/+ff/RvRr8AEH7961+bmW30+l/stVbK2RxJqc8SqL7aldo3yOZx6vbRtp3AEAhYXclmk/GwmnCo%0AujjO49UsAmZepWyo3r+rMp+hdPdSRUUP7lIl/ftoOp/TrBSxl0pXLknjrZXElbpAXErGwKwoS+Xa%0A77T9V6tFhuvdXUuCMSGW+mTPkDvKrezWiDX4TYDMGEJQy5ZtkUWTZsuo6BnapEkWSZrIyv8JamZY%0A6jaKUOrFVc3LJtbVU2e8a4qWydfoTLUoQkSWZSnRdK+A5+CRgf1huLu7Ox73u13fwpkFTsR+nucP%0AHx4en05ff/3baclJMoC6pKzRut48ggBVTU1VzQWHuUSRfZEAgGrOKTX1v2EYDofDvh+6yHOapmk6%0Az9M0TQLmihSf379dluVyOj0/P6d5AQBv3ssYiALZ2kyrOCheCG2ICBS6rusUQHLGrEgkYFzxoZii%0AoiGjOQ5ezV7zGOiVNBFwgW244k+PhK3od/3wpiKluYDN7DZmu/9u+8rWAa1BShiXebuRt98qnbau%0Aq84AoOsHMwM1XynjOJqIc0SdsZZzliVpbTdavXlDJJd2KBdTCnPNbSGia0gYc0Ayl7IVQJPGwYN2%0AhQhrmghErY5bMbiIiCh61SVlXaq+0ouoY/GnwcC0tGoDBGZstUnt9r2Wr13zkqbmM7b1QkQxuJ9q%0AIqLiQKWgXzNT2+TzgRExW/b1YrYOFABkA1NZlyEBAAJkru4jrQRCNTOpHdrasZovwBd/av/c5H4/%0AEVT2+urX77eTA5QGa64FVD7w7xz9AvzuDHD7UPkBRFNFtACkKmwaOASCEHjoYozRmT5MQJ5m4qLo%0AQaZEseZ+PXBSVLGJsDRCg5exebyOL7SR8c/Qq4FtGG8bwG2z94WTDdc4s/2TN3W/7U9X/9WViLf9%0A9dfv/O5je1/b922D3tfpVLHriwHZ/vSLwzbNij6JfrdbJwB4fZNWRw4Ri/7qtqVku0EjYEZg988e%0APjx8/PhxSbOa9cOAgUXtNF6ensfTZTyP0zynnCjEGPoOA7v+ngIBgZbutYr4CfTrd1e9+uSZt9aA%0AdIt+46aCt5VKAWyUQQHQ1rFyMR7Pym5tfp00RXtSXasSkaGrfldTuyyY0Svb20xzWMcKZirg8dOi%0ArgTX03j7QA3Iapq3TUi/pLYHNdcIAEIkVZXaIbZaszLzyaDaXaTtvZgh1ut3zWcwM2NTZAYVAetj%0A3O12RLAskywp9F3f97vd7ptvvnF9ymEYlsUlnUdPS3LArMnviJkJg7Kaunhkak4d1N1EVeclr8/o%0AupFBY923cQDC/c1xOOwt2TfP33z48OFyuSDSF1988ebuLRrM4/j4+OiKWQSqSDmryVwAtgpW1O3B%0AHPf3DEBVl2VRy4YoWjRcUZ2Xa/OMXnbrcmuyYbNP03Q6nRzFeRshD5Rkkcjd8XAcPh+6bogxDvvj%0A4XD44osf7Pd7Fw0Fgo2+MSKiF8+fTqeUEiOFEA7DfrfbmZkzqwFgGAYHydkUAw83h/1+H/veQJPI%0APC3WOMylF2kMIXh3pbJS6txjZnHxSitblD+JlvsBph7D1qDRVl/d0DZZA6ffN2DWEvjUmlTDKiPi%0A+RXX4mrki5xzjQQRIiJEAAAkM2MONfDe1s4q8LjxAaudBJeqMkSXq2u6Lau1hI3N36LfFyZx+/kX%0A76wzc82uaZvA7WzN6r5Y9a9/y6oH66MXQsg5Pz4+Xi4Xn3guILc9/JNmGEKLDvuQACJezpMX/RrI%0AsOtCCH0fvTi8OckirzrOgKqqo18rReCBEGN/QAyi9Jd/8Zu//wc//df/+l//+jdfv3nz5v7d265z%0AAcu1lwoikggyskLX03QZv/z1X/y9f/JfwF/tCP/lf/lfaQ1HwoudtQBFaNxg5oholsWpQ4jIheVY%0ABx2vYgwmWVWLShaiERbVK6Ptw6hzGwgQyTcGQ7XkjMpV6QqMjFdOb9HiUiWCsiFRJS+5KfRwr6d/%0AG+HZatbXzMxW1ndxlN0USlH7hMqDfRE+QUQMV1Xg62ckI5bcb9OyatfWJoSZRWYKgRgUVLMueZEk%0AnqE1NAISE82aNYN6zh0FIaFpFRb2kRRYGQ7uV/vkQhMiEru6a0eeXNXwHP16xBERiYEAmQkR7+5v%0A3tm7EAhRTqcnKD1pXc/Z3r9/+Prrr7/78PAXv/r1lBZnvJTwE6GqIkPZFRFL8acaAXaBY4xD119s%0ALtSUvjQ9lyV52T0RHY/HPkQQzWk+n5dxHJ+nyziek4ovrWD48ePHvCzn59M4jr50JeWOOyLAnAUM%0AQAnRvPs5euWnqSpyDCEomObE6hF6DAU0ihqqgCJZVcAqJhvBoFQKYYW+baPCsKrCNAtlZk11wK4x%0AqjtADXRxFZXxz9vG4LZp1lbNdsrlTRYFWyK6ipNtTXCZ5yECgGYxLJ0twduNOMQSXdJkzi2pCo3U%0AxNrREAmqCGN5C8A1LREYUNEJyeh+MELty+fm2hFjc5SLC1KLbssCMfTCVxNvr+dJm3LzXstABgSI%0ApmjUctRtVwjMMcQQy4r2sS3+U6VAt04VjdmIoMwUiDQXPRUrcr9uXpy34q23vcaDAEFABLKoeBl0%0AGxMzQzM0RVMDaBFkvkZHWtOMqnqFEMuDL0wTvAYV7Z/O9t7W/W5nCDZHH2zrnW93xBX9tr/++0C/%0A/sVPK2DpRnXTKyV9WDQAqWYGZWQ0idwd+q7rusHdy1JqhV7YSxYRDYMT3qEMgDXGWYlWAKqX6GxC%0AvS+XVXM9cZP73X4GPpU7bW709p+4qdZu58cN9mjVBO27TREdAwJsXPNX1/DJC/sdx4tZtPX72+3Y%0ANSreulntjrYf8D0FX6Ff3DCct9cgKa/vE7rljzFiNYDWytR8g0PAbPN8Gcfx8ePDw8ODaAbEYRiA%0AaUn58fT8+HQ5XcbLNKfF1ELXd6HvgCkrZNVsWsI7jn6JtEAdb8aNSAib7hKNjNPqV91F8xuJzGV/%0Ar93OXuDeNtSeDwICYAJAEUF1dQgAA/SOkoSI6BpOUCovOgCwSgahTbeVatsRYK3lwaL3gYHYgKFQ%0AZlAFwMiqzjARIdWAyyZwY9ft4ttMw0pvJi/gTVlVQ4gr8AD20TMAszWElNU1IwyxUFjJDSAYAAQw%0AYmYEUB26/rg/DH13mS6ebI/EfYgfvn1PRIvkcRwvl/M8zzkviBg67rpONHWhqzkSdM87iTTRHR/5%0A9kSyGEBu85Nq0RxWJTMAyCqOBLrYdbtuv9+L6LdP33747gEAbg83v//7v//jH/4oLcvH99+dnh5M%0AMjN6pjtnjX2hyAEYEXWxieUGCmxmrmE2LvM0XZZlEU0BClu7G7q7480wDLe3t7BxEtrGNE0XANgf%0Ahnfv3t3c3XmiOEkmCsebm+Pxtu97DBEA+m53OBzu7lyvqyci916az+kJ5GmaDofD559/7pmenCWG%0AXlUvl0s2DX236/qu6xRhSgsRhS6GEJacp2URW2XqfBUgkQckh66Dmqd1+15+mpGtqpBurCXU7b55%0ALFLdRSsyL2BIgKBa5DMAgBlD6IvCNrmQLDYDtSa0ABAxdr1vVsxrVIgIAbgoVFmoCwpCiBtzXcI3%0AsAkqr7mNcjNKWOiuBfpSEUiBa48LKvrdmOhWEQZtN2x/3W44bgQ3/yxfh1L6izWqUNwxM99N2gtw%0AsvT22GJaIhrH0aM8/v6w69cP1LprxCb3A3WWOkNfL+dJRJBcVKwfhs7ZzkTFhvuUcHXYzQiLo99W%0AoxHjzhT63Q0Any/Lv/yTP/2Dv/f3v/76m4+PT1988cXtm3tmdj1wp2k09AtoJBB6HM+Xv/zyVz/9%0A5/93+Csf4ef/4mcVDNbsLqCZhRitFq4SUculqKTKzFRemZbNx/WCZgZwFUApfbeA2wNWeLmdNxcQ%0APAJABkaiSQVc68wteBu7ikV942KiEJAcD7tG9JwTGVglQhgCu7xTo6WVrGzL4ZetPRSVFGmNgkLt%0Ag9p2hXIZ1SvFK8ihgWu7v+uN3393G310PkauylsNkHusYVkyMhCwWNZsWRMoZjRFEEQ0qssA1Ert%0AjbsLzdgBKhHVkaVmVfsQIZY8sNam821k9sPeFR1vb2/fvL27vT0ej3sfk8ETtXHAwM/Pz7/97W++%0A++7Dl7/+Oqkwcwydmw0AyKYhks+iIXZE5CFiArw57CMHLzZYliVG56VSx2Ge58vlcrlcQgg3Nzd3%0Ad3fDMKik8zItKY3LnNJshDeHm8PhcBh2fv+axf8nKaNah9HJYKV0g8AExEwR1CUuVYBCx2wIKsLI%0A5JMI0cxydrF9Faj00JaHMEOzbbe6bbCZYmjs3u2jbxSarRPcJkPbnDZpQGzD2AyibVhn7Z1yzg3b%0Ap03FOjdehmyIqOhPZlUTFcuSQKw8IFQQVS8Oqz0GiahmEBGKfngxrIAOBZvVIEN1jxKqxRQRF6v0%0A7aNlfdu25/OQKn4ruwUaGGQVNW3RrjJ0XohABISNYg2IjVbog+nzijdVK6IamIkZzBZVsNLVqWmc%0AIloI0Uq9g7NSGeuzCyFsgQOAAZChGlntzrAKB1yv6MqvNUMzqgjHa4RV1SN62yfbtky7fn9zsnod%0Aba/dxNo8kvgi+gbX0lZFquea8Iy2Ytt/9+gX4HvQL2x7ThAigIpaQb+W0S/NrItxP7jqc/Sdx2eE%0ASALUSDESRqYuoMvzgM/JDbEZ0bzVXLPbiOuW1665uXdY0e92Ja5uyiv0Sxtq6As02D7fpmg5D2pz%0AscovbjhQrSOlbQL82wmwjtsrVepPPogXW1K7pO2NbF+3330Nff1oaczX9/tJ9OsVg+XNin67rqPN%0APquNu2TkTXSW5TKO09PD49PTk5oYQBx6Qxjn5fH59PR8Pl2maUrzokx9jDHEaAgp6+KyCAi+zAkU%0AKvo1V6jEWpaWUmt01GwI13rdNmKhzKs6hmoIpXy0PZqV4UlEgWsrF4EaKAQA5qgloAjqnEAABGYI%0AWMKOPrDFDueciVrjX6NW94uIyAzw31L3Z722JUmaGGaDr2EPZ7hDDBmRlVldpRaEJgU+8E0Q9Peo%0AF4HPetWDAAkCKAgiBArQAyl2k62mBA0FihRLXaqqzorIyLhx7z3n7GEtdzPTg7n78r32OTduZFWL%0ArYXME/vuvQZf7uY222dGKGCm0X3iToo5a5SMmamkG7SSaJnz0jcYWrcICBOBakoCAF3XL9k0sgi7%0AhSaNVICYGEzQHLGckAhxmib3SjEzGYjGcRhvbm5CoBhjSuJTvdlsvJVDVDkej6fTsWpKyISYRRKV%0AgGHSGOc5zrPLbVMloooCY4SSHAAj92qqChiU0tCUkiE4EY677RdffLHZjdM5/vTu3XSOr1+//uL1%0A23/yT/7Jm1evT6fT77///ul0NMNu6Cl0AMBd53lq/eCmAnTEXqY3DINXw6qAiJzP58P5EONONEIx%0AFIdheH13v91uuXSc9t1Uae9weDSz3X7zq1/96suvvx63GxGZU+zCsN1ut9s9BlaFGCMYdUN/s7vh%0ALnChq8rK3Dugqq7Ji0hGmYXggzmdToC62WxyoJgIVd30NcTZHUBLEwcmAsq1TsG9xos6RERmIsLM%0AyEs6TOUgLY1BiTpIyQjxxqtEBMQIIOIoRy6sc32Wcw8iCiWrYqWiu80ipurDQCxC3Ldd1p9NMfvl%0Ai3VqZgXsZnEqY6Oc+H+IoRQpXrBG18taLuqjauWIaxdmVmF3W6a6sn4vmLb5DZf0wPp3JRQaJpzq%0Ae1lTEVBl0NPTk4MpdDmtKkeGve66cgzv+VQ5vHtSYhRvQTcMw2YzDMPgFb+ORpySa33aWr91GG79%0AWu4mQEQBDMftrRm9//D0f/+//Zf/9D/9z9+//3ie4psvvtrvt0QgElUVCAlJkyEwpqSmAaAbw/n0%0A9Ld/+7f/p7/4j+CXHOHh43tETFHVEmEwEElZ5rn6JKBjN4YQxmFLDCBi6h5cBybPWDJkUPymVAEY%0AqieocaMs9MQlR0QLhpCZoQExErJl+B1FyGiHUFh2y8EJGYgT5LM8/wGcyg0RQDVJSjHXc1OmIwAE%0ACMyI5E/PGr8bCd5sCICYwYQQiZt0YqTMkXEx7J9RDQBcrGKpL680V3N1AABFAJFKdRCAmqFqGvse%0AGDrqjEyjnuZTPMdZxThEUHYQSOCqeCP3qiql5YkFJuoQUQF8JgEoEHkFiOcbY0F7Ox6Ph8MBDMZx%0A8/UXX+52OwzUdd12N97d3dzutyIikgJx13XDMCITo03TayI6HM+Ph2MIgbsAAMhU8QwQcbvdDl3v%0AlaUpJTTb7babzXA+n1NKYWIzC8zb7VZEBCzEfkO46QeHZ5jneZ5OMU4UOISw63bDMIy7rZvxgZgA%0ASMHmZDGRZueLKaqqOEYRGQMbeHqsR/RJcoNiZmbH4aXcVM2z4gXQwDG+gKCawUbZ6kHME6uqvnxE%0AzrXbEsqW1NvAb6WNlj9C9bh72XFjMJcWu2vrt94cLhl04Xeq6h3Vgvvbs2PSo9oIAGpgiIaEBBnI%0AmIpLNW9aQofQzo7IojjWndgaXQgCVcUHAAABb3khZoqMRAQGaoJKRVQAGYioeEd7QgBjIg6Igt65%0AWEw9JdoM3DHADEAmllQQOCA6NhRzDbWpmoiHrNUSiDJz14WAlEw1JhUhg4xurcZEyEFVPVcyh0UB%0ACLOJaKZgwhgAWUxEBQFMCzp2sXMzRkBZ8ZoDkNfIzMxyYNKbRjlJULZ5sv+7ppzk9k+ABq2fDoov%0Awy7vT16XYRlD0yENFDIadet6gyLVfSB+B8V8h3/AAxHtytxtIa/yac1nQzUTJELLVdSA5JnhCWwS%0AYVFSQYe4zbnzjEgMnn9PaDm7AREBs0cQICfJEzSBoNxs+UKTqOu2MvmuN287+au3hkt7Ei63aisl%0ArhUXwUwVAIAl/aGc/MzsffqophtAhjxtVa52/Ffi62J4rYFd9a3VzLQE2c4nNo45AwQkh0ttr8VM%0A+ZnR+JeiKUNUSFRJamKgUCI/qRQXLEUPjIZkQCKmYDElUTEQQvIQoiFaUeUZyfkbNbq7/3VhXXU1%0A9GwdT5ZWKJ0/wcB880PpnFz4j0HI0Azu3TFAJyu13PCizjUiejN5VQUBYyhAuegX+HwQhlzFheiS%0AB2oePhogMhU/OHjHDCGGjlgkR7bJA/Xsw7bCqUwtiQoxufgDACqYpOghPiBAFhUi7PtcC019MCsp%0A3+qxNSrpGABgIfeUUhUVTYHIHKaZmAwI+xB6AOj7ET1J2AjgeD6f89KLWBLn5TnklrGpDNEYcwTb%0ARFGNAREocGfs6igWPyoxUVJJot049n3vQv/h4WE656RNAFDD7WZPob+/v//ym1+9fftWVR8/fHz8%0A+KRqX7758u3bL4dhQA7b3eH27tV2f++NlIFpHMcvv3z75s2bcdOj2jSdp/NZVeM0p5RFz2YcvQZS%0AzCuoAQBijE6T4zhWfQyzI6ngaxM9fBwAdNxudrudJz9tNrv7cWTuuO+IQkzJAPphQ8RiljRNU/QE%0AxtYDRc3heulpOpsZguz3e7aQNGeEmVnX9QDQ9VxzozI8Q971ZIa+MIgIQCI2F+d4+QuOP1oPuqzD%0AqsOTkiBWGY4hIJBCCcWqt8S2ai9g627zqn4EQ1AH4SvdeszM+40uzFCVGsBaM8vNZDKDXNijDxmg%0A+I+xaESYu0o0bBU84go5vA3tTZYPmP+duWCZS2csloN5VE/NN6mnN69Qh9My29ah0F5DNR5WQFst%0Al1GQl4h6lyPPYK+J4sxLwLK8iGDBA66F6DGKqrpN4VhXzO6PNgNFAi8Ly31Ss9KJiAjOvboAqi4K%0AYkxDv+26QQUJQ5zTNMUUNcZExIislnKyjCgCI7AqQELi4ImnViL2v+gId/udKsBGmTtPrgZQ7wNn%0AZpJsHMe+H7bbLQGipYJt7SXLESAQQ6DOQ5ctwG9ZKgMg1eSp1F4i2Peje1idmXoeppUU+SpcoTCF%0AVUF5lZrcBUTMBXeGaiJJ1YQpuFYe0xznZKBMgQONfVdv4r7MGr3BUuftBfT+T5NUqbnKQizxOi+2%0AqZSHJVxQ1aOUEhAOw+DWMpXM5Ar+lOZIRKF3pL65ymAtOLc+P+fzGdEm5g7JcbNd/RMxiaoLsFDp%0Aru6KHaE22ekBeRiG/X4/jqO7AE+n08PDg7e6DsQ3Nzf/+M/+/Pb2lvtADOM43t7u99sxpZTmGfu+%0AC2EYx77vz/N0nE7TNH33/Y8pyW6zYcfX7YIb/B7a3W934zgOXQ8A0+kEhPf3rzab4enpSUQcYL3v%0AunEca/ed+/v7/WY7jqP7Pg9PH81s2IzjdkuBh2HoxgEAxq5nJFCNpylNs6QUDIm7aAAAalKB09BQ%0ATYHYrbi8TES5N5WYoBQGkePDqsq5U06jLHoCfsC6sjl7qglmXlu/FcRvRdX1Q9VjAEDVveoLb4Ni%0A/V5yokV/rU9sN4uV8GP1eVtJsabAIuLpGp6P1yEBAxtjhaaAehMFqnHwysczVI9VM9GavwVGHgAk%0A+wdca8mtks0zlpm8XlOrG8iJFoADupcqQRJTcQMgGymACBzIAJIpGVR+jYgK6mjdXIr5oRiK2bXp%0A8ZMoKSWTKKoegKIlrpI90xfva+YKASKCOQBsKeEDRaKoGcin+mDN0+ab5gdm5kWufLmQ0F7iex+X%0AOyyTTMvirla5PfK1hFika+4ahUA16nWJsmweBL68w6eOXxL+BYDnrN9PHOqpnf4ZYJEFZMBMIYS+%0A7+qKQ3YfQAAIAXvmzkFlzVJSRCMOzFkr8eJrBzjJl/tE2eKZqvZb1RQZL2xgaHZfSyTYMIFW0cSm%0AGBieix63sM/1+ypf2sZ75Xje+qUXwr/t3bGxS6tS2FJUHS1cMpz2/vVd/HMb/q0MrY65hijrVMQ5%0A+VC895gzqBqXSxVcrgSF0AjAzudpnufD4fB0OID7dJiO83w6TR8en56ejsdzjEmTElBHFJBJVGfP%0A0EFBRCkSucrWjgKXTjleBOQRYCuZz05mtgRRoSPOOQeW+wGAlYZtLlssf8PM5IknXrhbOp0ukwy5%0AyAURVR3G3OVSVxxlDlgNrXemYNIvU6quSCIRcwZDwaVkw0pv1YWA0UsoF+lT16viAi6uCrMe2bT0%0AJuiDhwerepPTT4zUNDdEMUJSBEe+ZAD1zqn+Uj6rZApg/TBst9vNZnT2G2OMMnvasPPq6C2AynhE%0A1EyTRjMjQKLUO9moMBIiYc8AahbaSGAUMDRm7jbZ+nX88KeHRyLabre3t7cxaQih34xvvnj7p3/+%0Ap9/8+tvtuDkezz32++3tpt8Mw3A+nx8eHh4+Ph3Op+3tHQXuum7Ybvb7/Zdffvn21T0iSprneZ5P%0Apxjj+XSapilOM6oNfe8aIJF3xMyBh2ly8GrFAg1TZn6BSYvz2VCHYRi3WwhdlEQpYRdQlElwApGz%0AGYYQvLxLTZ5OxyzOdNFXnc79Qefz+XA4pJRCCOOwc3Dpw+HgIWIswedqBUmBjEFEucxVqUeRtg4R%0A8im+UfOkrAXcLifk4DMszAQaAPY6MCquydyko9ykbttrfljYWv4XAGQvfUmlbEVA84JNdkNj/Za7%0A2bPBr2vRjNUD2xy+XlhAlOpbQ7V+X7hb+6WfWf0C0Egon23XZ+rbdV3nSOmn08mbh3nl4263c4js%0AyqvbF69Zyq73zvPs1NJ1m92u327HzWbTdYzoQLGaW4WWiH7+q0Xa5VgMICIZGZgp7Xf73c2rOOsf%0Afnz/n/9n/+I//o//j+8/PCLwmy+/2t1sRCaPo4goGAViA8QkSMSoIfB0fvz++7/75/+P//31XH36%0ACPe3d4BKGNSSx4G9QZOqpqTb+633HyMik8ksOG8uHZx6AO2490SIEAiRK1lXlSClOUZRTR4B7bqh%0A+nLs0k0FxZlR1RQslZZtDA2LqgoAJdUTRWJKql1CHKvVHYTHUZg7ZmxdQXVd3UnhaRVd1zUIlM9o%0AANgoNNh4ofwnlRypq8TXD8HTsaAxcqw04PYEmNJ3a3a938w8awuKLu6yWcC4C2AYEJk7MPQ8bSMP%0AcgAiU3BLABgACB2DyGc4ENU2XKrqBufT09PDh4+Hp6exH25vb7/9+lfb7VbRTOYhDMPQ9YEOh4N7%0ApLsQQteFEI7n0/d/+OEPP/z4l//N3zw8PSEid11ADH3nOUXzeULE3Wa72WzGfjCz0+Egkr788stx%0A7D98+PD4+JgzLkIgIme+zPz27dubmx0inp4OT08Pp+MTM292281uF/qu73vuO3A1QDRKnI/n6Xg6%0AHY9y9jJ6Bk9yTslKWZoBAIdikzgMTnbAmxgDSmbHGYLIzDx/ISksMFTuxM/FU9n6VdVPWL9mVrWQ%0AFRXVE5pVRjNQxxJvs1LNALzf2kXIKO8LrA7FhVVZAfbAkm5QfauqqnP2sJABNUA+isqAXhxj2VXg%0AwU+pe9OsZnM/fxTKN0RPxitbG4nIc40UFJEcDDB31crgTgy+Q2uKhAqYlJrYXBhsWGG9DTiEjsNi%0AwYpDymmVx/6Tc3wMLCJTmqLEOc0AQEy1y1rda6vX8cMVMu/G6WnWAKBgQJhMFNTtTa4GZ4ngVFOT%0AzMDDFFWwVd0WXGKoIiAhNMbzQja2hhZvj/aba2FppdhvxWM/ccnLC/yv3/otl1BpjmVgwSww94GH%0ALnQcOsbAyEgdIRJ0CMzQc2Am96enHGcKWJPufCNRzvsiIiuBfcspWMv8VPPVIxh12lc6hx9YwhpY%0A/JvUdJ6EF1YnayogrcpSnxWQPFPlamH+eOvXpVcdMKy0usvogV1xlfp5paJVIUgl4dbVqTpFrUYV%0AHYgIzRvhcoGv9yeKm5plACICimZ4nuM0xceH4+PTwbxDO8A8zcfj+cPj09PjaUqihoadgRIH9ACX%0AR3RJETKUdLWLqn3rT88VpDE6QIDD7VbrN0lU1YBESIyEJdnSkzR8LrRUD/m8EBE6AaBXtSzWLxAq%0AGHPnpAMAYiCSClJhBnk2s8wtm/X1jJGSckmIWDtDMrMXqdQuHssc+vpiMBBy/cc8ZdSq6uUT47II%0AEQmZkBCwR1a1WaKZ9UNOHEPEeZ5VzRvXYQZzqb4el2hABGaCamIJ1ACscyRtUwN0nhxCvmqe5/M8%0AAVDX5Xz4eZ5ncRd2fpEl5dBMPRFdjVF9uWkcffM7pH8mY+yGnhBxkgQAU5yPH48xxhDC2y+/+M2v%0A/2Qcx8fD07t376gLt3d3X3z91evXb9Ho/U8P8/EkIgx8PB4/vH84n8+zJGYehiH03X6/3d/dbrfb%0A12/f7Lc7EZE0KxgidF2HoCohTmcqlr+ZicTznBBzL6uU5uPx6A4XRMzxYcnAE65gOCDrZrMZt/vQ%0AD2amhgIognOUYKyYEKjrOu46RHRadWILmEs86+6bmoOZN5vNfneHiMfj8fHx0bctl2r8av1WExQR%0AFam7VHoLu3Cvd3aHPMsxWp5Z3S4rlb7lotWlXDl2a9n6PRXKZiwA8tWVds2+Vse19Vu2nm8ZKJL2%0AggESL5nbvhOvn3ItT6liwjexNAAwaLJg4GLY7WmtagdXPNmeif0u7q1Q+o37X3cwmdnT09PDw4Pj%0A71R2V93KbTzAdx+WIpFcMmBGRLvdXc18xpytsgTzTd3YITMzJYDcjxhyVxJFQDISEDHabLa7/as4%0A69999+6f/dN//p/8J//ph49PhOHt11/ubzaik+MrSwIzDtSZAcSECEwWOkxyfv/hwz/7v/7vXlru%0ATxxh6FiRySAZo1pUYnbEbEDEvg/D0PW9Y/RjlmgMZn1KIZsBasTozAsARMDjtZUcY0SeUhIgDKGj%0AUPpHqYpzPU/5qGlIrWMYmxZhULQTX5iu62pfYlUQMSJHeXQzJ5hhDTvTJQouNBFd/764mZYdnnJX%0A0iVVu27gVvBXee9I4tXecJ2AeQFAah/norfSf/teQFjdsXVCeg5RBdDIiHJuJBoaG5p3GiV2DS87%0As5ilSAwiCuWNzuezc9jz+TzPMznW1DCM4ygih+OTIfZDCCFH5lVFkyAiIUpKM+L5fPZK3fP5PJ3O%0AABD6RAAhBGw8BVDwpV0rAjCfWyvVVj6VsWA+e/HAZrNx99I0TWIaOCBz6JcInnqn1SRpnuN5inOt%0AKCNn/XUHwqI6ICBwLdouTcoxW6ENHiwgEXl/Vyl1Gk4shSEuinJh+RfkVD+vttk1h6pU4TQFhSnr%0AZxgklWs++7iq6mmDuacFQKWcU1Pglliuvxhmt1SqD8BG+4fnGPFqAGYGza+ZsSJ5wLz9vl7Yulox%0AGxV5ctSU2g6yRhXPprrGnJbaGfD9BaXUqnZSbaWFlrK39k2vXwcAzARyL3R3NlPGpSw1UZktNMKm%0A/evp8YhIaxPo6lmEUGT/L6KodvJbneMTSkC9z/XN/1s5qqMHsYlKG7k6VJmJGZsZcCUVJCqpa743%0A8SLLTjWH0kIAqJsiF8hdFMn7cbG1PvuoI1/R0s9eAld+1Z89/48YGzaEsSL4+vnaB/TSE5dlurxJ%0AwzCX71cTUnY385U/enW4EVi5mXl+hOVljZLmeZ5STBGQA156iIoYAgBIl3p2zfRrv8Siefv3eQD1%0AAJeyVinKxAAWRJ922Dkq7n7N1RSV5LJSpOBaMIB9anHZ65Cbqr9Kw/WJF70zGubjXxq483AxjLU0%0Ag4Cy7u3qOJdsJV3LiIrIUrzqDeZb2KEfANRvwXk6XObm+i8/2cxcI4dmt7o+gCWUXdXxUhptBOAl%0AaozEpYOL404oVJ8vzUkCZ7UnpRQlnU6nYRi+/vrrX//613/+j/4sqfzwww8fnx6dsRDR+TRN5/l0%0AOGiSwH0gPZ/P59McVcZx3O53bgPf3N/s93vugqoej8cYJxMhQgIEph57VY3epzSJZEULFHKvoBCC%0AalbAzMzxUEqfGJACQk4E3ThQF7qh7/ve230Zgqh2iNSFjtm1vawl8uJ06zlUSvZcP+9P4xQ+juN2%0Au+v7vupyiFgDgNWhU+/cMrd2l12yzWwAV8JTfcYB6rTjd+DGAV2vqgpRZRTVV1Uf19L/6rR2VCve%0A/pKYu3yLZxhjw5xbnrbu1/Czx7Pc9fomdqkkPDvO9lbPzjNcpfn4Vd7nxbcYNclx0KiIa+2lwHq7%0A9Qsl0u6GYakWUVWtjnvLtVyf0isQ0VEJOuqKM9TTY6eUkolA8OYObECgwUghV7sYIlpJ4UJEDmG7%0A3X7iWZ84wjxPCBBd5xUBgJjczYr3tzfj6NDnMZ4nA2FmDszMnq8rEiUlImTsEEFkgW53ICWPFc9z%0AFE3MGZkviV8rCNz1zDAAZK5nS/qZr0j+vqYoI2YdVEzTNHndkKr7WU0k9v1IbEQBQExBIRqgadQE%0AVc6hefJPqmtMiKbJlMGCEUmzeYI373Md1wNrDYpPNSrcnam5rbMTJXZdB0Ue+5YHMHeweaowZHjJ%0A7KkVEbd+fY1jjJ6iAAAi0cACMBCR2pxiSiKqAKQIhAHIABSImIlCn1QB0avLuwb94vHx0TO+VLUP%0A3auv7sdxBIDD48PT4VEP8PrN/e3t/X6/Hzqe50mTBMa+64ehB8QPDx//7vff/+GHH//mr/7Vx8eD%0AmXEXEIE6jin3od3vtvv9vu97BpymaTqe+q771bdfd133448/fvz48Twd+yEQgJk8PR26rru7u/v6%0A6693u93j4+Pvf//7Dx8+xDhtNpubu7u7V/dd10WVyU3lqBJTPE9pmjUmiQkcy8EIAFRy8jMzB2JA%0ABCu2ipm30/RdR8gCEmMkg5ooDmrTPJs5tnbuHe3hX2IuupeZIgJDqeRyUmEkW9ycwEAVWRYAajFn%0AZRCgkMtvvYNFg5XlxFD0mzV3c1pSvDDF669VwECjKrlEvOA+GZsOVRMicA6NZ7eUmgJCbhWDYNnf%0AkmGYm8dViZvH6TtMEUwzQgCHjojASE0DdRRy8nOx+X1dsiu0cltV9dpdLF18zAxLLzGCgIQhF4QI%0AAEBp8AgAAQgAxLOAmXIflBjFkqhESQ7LqbngFr1mrU6m67s5AA7GgYFQzVLBhgXv64slMznbsQpg%0AlAHn8/0wA/mYARCwgQkAVkR0AMg5zzkMbgheCe/I+q3cyugGFU2k0QawOJsqeVws9JWGUS+5/v5T%0Axx8T/n1GML+kjmgOh3puBgCAew0CGKIFxEDYcegDdYGYuQMgxoEpBAjIWCqvPAvG0W6LbKjyKNsA%0ApaAaxj0AAQAASURBVHY0hw5aha/V7TTXSYJTgleDI2FeVAQoIhyJct3uAit9NSHXLgxYMkQQgJDQ%0Ai0F/4fHsCpZqPYSyS1e63eqVqxVkl2bbisOsfqqvrAVMsX39OuGqGmdPmbEMeVWMbb9JatyWomqq%0AlsjMTtM8TdPT4fj09JRMVVUUzjE+Ph1/+vDx4ekkySh0SAGQuqH3UbnFC2wEFEXqolTHerUN3BXr%0AHnZXB7MyTagqmhKqdcSBmAGtFHb5SKlJm4TMS1VVmRmYgNgQ1JKaGi7YV0aopmCOUQTJG58xORZR%0AQxxekp/7wRQQUCvM0zQbtAiAXuQArU9QFjmCSMRoZh61FtGUvDwNseA818qIqtUQqOPPdzx4bMND%0AFBm7RJwPk164kHIHuOKJMkAbu54Ag8fuJE1F8+YQABmZoqTzdI4xetae236+7YjIO+siGmjK9pKo%0AiCDRELq+74fSFkWLbuyxkG7oO9YY48fDk6pyF4bt5k///M/++//k3/rtb397d3f3/fff/93f/d2/%0A+u7vdrvd7d2rr7/5tuuG4+PxfD73oev7Mcb4hw/viGgcx2/efnX/+lXf9/1m3O02fd8nlTnGeT4f%0AYpSYQCV3MJniPM+n49P5fNaYQW0AIMosIkQwDAMz57x6RGxAiawUMSLisB02m83d3avbu7thGIAQ%0AOBBz34/dOIzDpuYn1741KoZI4zD0pR+yH+fzOc0REYd+2Gw2HsQmDD99/PCHP/zhdDr1fb/f7T0L%0AUlWJvF12zg0oG9rQBHIv2bYQ17mXAlxYv1bc7lUu15dtuRA0MZ5WKoWOu9DXJjp4mSvqCh6aJ/9T%0ARoQGMFEigmpAlqEAAABhC+d8cUam2zIwZ/tNSJYMc5ejJfwLlx3j27duj+v+edaEf/MdPkO2rh5U%0A/6m6AFPVn/yoebhcWmB4Y3M3qWoWDBS+UQMSdSG0FGnXMJV7T/q+9yJWZkY0NwYhe0zMo7xmAA79%0AXZKZKli8gzIwM3UExqqw296p4Hff//jP/ul/9k//6T8/PJ04DL/65qvb2120ycwAVJIBUCBGJI2J%0AmJjA+cp5mv+3/4f/2c/O4bNHkNyCyfkOx5T8xRxLnfsupVnm6NZv13VEEON0Ph9jjJK8lRkBaIxT%0AVb49NusY2b6jMiCTOnKQFXnjokhrYmFN8TcvoC2KaZWjpaSw2BnlhCp7zASA3UguG0YROy7ZCyYe%0A2ExmlndjyUJxVyIAtAkhofQAdFJrNzMuyqUALKCL7oAMIUghCzeiEMVf0OVuTezxlXA0Qi3d+WpT%0AaRctAMBQZ8ZSLrEuRSNmmhIAUODkufa5VW/XX/Yw9AEMw9CHru97ETkcDtPpmFLinr/99tuvv/5y%0AHPs+sJlZioHZW88B8tPT0/c//P7HH9/9zV/9q4eHJzVjZgeVSdOcmBBxs9nc3t72fU8Gp9NpPk+7%0A/ebN27dE9Pvf//5wOMQ09X2PGSnQXr16td/vb25umPnHH3989+7d4XAA0Nv7u/v7+/1+D0yH8yl3%0AOEgmMckcNSZLYqK+AIzBoCQ/N3ueMLiEFhE1A3b7l/tuqDF2YKTSIvw8zwCAwI5qQuALB3SZJIlY%0ACwjzN0RkzTfkSFaNLuhHUS6pVh5mqq7Wb0ZbxgKAtEbavLZ+W4ZVKbMdGCIOBd+/jgSzwyV3q67J%0ARZpzk9LCnTP4/zKMciwSgghKPiB48rM0lcMqAKCUu0f5U2QRaZBBf6ykS6hjBsZivUN294WipoMn%0A+FcR1UDQk4GgYeBQFAtXzQ0VSilLdaghEaBKsZHqO9aZrHpJSqlJfhZtvdHNQgATFbaDBYe8lXBE%0AVBOhzczIm4UgIipYtn4Ra1eVeucaJipqx4I1gJdZJ6u3aP/+8ccvsn5z6wiDK9n/8u29AJzK1dn6%0ARVADJSAkCMSh83QhYqzWLwVGqt50JkREYmyWB0oyfGaeuYVB2bYvxzfql8ubNRuNCng7YlPG5a/T%0AbMxnZ/76npQBh35ZmPelZW2tX7581rPvuBrz9VBXJ0NDewBQ03wQWx0Rq9xM0fOyoOt6F7JVVQCA%0A2PRN8VA/KJvp8TzN8+zWb1QRVTM8y/x0OL3/+PB4OKsx9R2HjrmD7LzTki2W3Afj684Fu7hGkwDA%0A64Ac+ZmIvGkNIjIuWkfOCbOcbVmXnmraZPOmYkpMFJjIo3kZ1zOXaSAgOldAA0veZQ2ImBgZLqEf%0AEBhK9i+SZV5V2uklMaI8h0wEZT5dqEkqgySikkMHjXlsDcDbaq39CAQAZISBHNWF6iqLiGPWo4GU%0AcmIiQMrY8w5c6kBcAdlyBQyhihTdxgt9uz73l/IYgBnEGIl8T5FRTuoJRGLWD6Of7HCJ22EchmHo%0AF7iZpOIqfowxKdjpLGbI9OrN69evX7/+4u2vfvWrb776er/fv3///i/+4i9++vhBRL799a/fvv3y%0A5u7+dJoe3n8AoFd3rwHAoXHHcby/v//m199+8cUX/Wb0tG0F4xCOxyOlmZklxWgCEhUgHqbz8XQ6%0APsUYAwbH/kREsYTSA2jFdoZm41dm7nuCiG5f3fbjsNvebPe7vu+NGLzvVD9QCNSUGTo9ONZ0RsRA%0AdFQXJ29E7EO33+/d8eRPPx2n9w8/vH//XkR2u91+vy/xZ60003K5S1JZkA5KDpyaGaBZEaNFi9D6%0ApjWN2YpTfkV19Z9+Whf6lXnWuMgWb+Zq9l5OKqFnP1/Rv3MkBGzAOlCX/IX8pbbWL+IzLuZ8adED%0A/Z/LCaXtOCKCrWXEiuVej7Me1tTvtGdmnafUWhLR6XR6enryUL9XeVCpvbcSsGy96takXFX/oCdp%0A9n0/DBvIGRwisjg4fIk87blwMIAChgKl2wJniOnudDqryn53r4I//OGn/+K/+L/8i3/xfz4cDkD0%0A1ddf3NzsHXBKJCYxojB0IwDKHImQCRAtMMU4/Qf/4f/02fn5nCOQV1opajKz6ACngdlxHAIxoAgT%0AAiCzAqhpBSfAPleziAGi1SYaUjBcEDHjVAGYWYCshUiptnfErAarshIZgoE65jVl7DLL/kazsvlX%0AlFcf5PepeVZJCQCwLrCidzYtZhJiyYxiQBGhbqze4uxp00hETi6qSdVdp4u6WR8tChkx3AwzcVsJ%0AMhgAIeYEAQVTMCkpuGIqKafirGaj435xsSAaGefUJlfgyLIdpZoMTImRu44RQwlWuzHvgrAPnXOi%0AeZ49N2aazojYc199ab6+3tY8Kw0cvAvS2PchEDMyIPe+bUw1ERASoQpIsoQKoBIBlZm9QfZ5Oqol%0AfztC7Pt+v997R18zO51OMUavTkGmfhxDP4phOsfzecoiXARKNimUra4iHTMZAKACquViSyrv7m6Q%0AlFJuQBhKIQd6Zm0TKlnsB4DsZfF/5qXwubGCUSQLNhuxq++ACGiaMLPSyh+L68RfvwSDK+9YM8Hi%0AkQcAu0LKIY9RVnba/Dcrl8WfSSUpCJvWiGbmCoc/VMmIyCFNRCVZsga4tUiFto7U36W1HAjAoHRd%0Aqk/JxW95gxgZsWZQFEIEBIXckdJHmFF/RFHNTDxhMKuYBpBn1AeBvij1xbPPy980o02panIs70wJ%0AedyKDIjAjKoo4ECShXtUmCj0xEcwMCDLkw5AQNAm/pV5RETK9IQF4zk/2ptgImHGlXZeaZmwHJK+%0Aag9YIu0LMWDWNGrSV/trJaFn5XG7Is9I4n8zDk/fsLK5AAAIqRCxmakuOpCq5sqiIgGMcgIs5D7k%0ABLVz1wrzs+yLhryXjV95uFUQxEtQqDrVcKW3rZ7Snn/xpi+oNXx5t5c0nmef1R6OM+Kx5Xao9Z/1%0AuL5Jexo0Qu16SCsC86Myz/acJR4JnsVwMea6R8yWoglzqBNfaAUzNEMVSLLUBBXv4vIuVtSx7FbG%0AzGxXC0HuinYOWA4zYwfP87hX4Rjl7kvmyzJFnqmgBfiVEF1hQTBCo7y/JXMHdWJGN4DVPZhwec+c%0AFp3ZOSoiWgP96ShThgIGUJxx0NRxqKopqizJIFgMYynoJC2veIl6M3tdiJzNwAMGedeYAoAaqCl6%0ARAdz33czMcBSFJp5MiAaKgVmpqCGiEaYTKcowRCzEu8mk0cvTC2BQNaSAPrQuWjIHeYBrFj7UPhD%0ASjqd4+k0zfMsYMgkZvevX/3Jn/zJP/rv/Pmvf/3r29vblNLDw8O//Jf/8ne/+10y/eabb77++uvt%0AzW1PQyLt+5G5I8DD4TDPiSiEfgj94JWT2+2273uvrvAo0TAMImKeTuJtnEFFcmyj67nvw9D1iDhF%0Ar/W1qpGKxpKIl2LMZkwNnACQCohYSkqk2c+HrGLJRHSqtl8uFYS8mtM0SZPUUNp2DLW8U+Z4OJ+O%0Ap+l4PiHiOI4OiYqI7gZq5QhcGsANW3CtoGrgvgoXJUh5u13CIqxk0zV3qmcSY40nW/EpV9JtnTvN%0ABnmepP3HNYBCVt2XMTcFbepaXLkhFSYALQf0uxIRAspVrm9bHXfBpS+BsMyshRR9afwvyevr861k%0A8dTdWlctQ9kVSrsOF1nDjRtRm3NynZC8YBhx7ZIol1OrBNb1LeuYp5WQwHKmPRECIRAOY/fq1av7%0A+/uHh6fj4Swxus3lS0AAIfcwB0W3o9xGRO9G9kcfgYhVPcShIil0fd/3b96+3Ww2XdfP85xMQyCi%0A3l87xhkkO4pyrIPySxIAsGdDCQCEgIE7WtqO+yWQUkRk5mCGpd7jQmko/cCs3TlQHPkAoMqVm9dj%0AnmfnhyLiVTaIqDl0VOp4zZKqh0YZCdFa6xdEU0piyHSBxyMi3tTYpQk0xTZ+uAmXksaUyzz6frQc%0AxPYzIyK6++1weqqBYpHcUtz/6WaeZ8hM0+TGsIl6rQgQg9Es0Z3hAKQoSAHJfcmGiMjdnGIgGwro%0AnxXXoLM5r3E+Ho8PDw8lwgzD2N3e3n799ZevXt11PY19Rmv0LsnMTBROp9Pv//DDu3c//b//8q/e%0Av//o3BO9e5MZIu52u2EYNpsNEZnq8XRKKd3c3PR9OJ0P79+/r9syEG82mzdv3rjr8XQ6nc9nh2cA%0AQuq77Xa73W6JyME/53lmxD50wIEJDNlQZpkMQA0CdahL+DeEwH3HzIBsZlHSaZ7mecbSrr3r+tPp%0ANMdJRKwqTyLSZg6DEy0AGJWSdWeIZuaNf2qJ+MoNqSlW27uwhoxo0uqIWIIGYNSYsGvnX7V+V0Lo%0AJY5pV9gS1ePgJ2hJOvDxM6OXjmvB3gDR9los1q9Pb32XOieUo7IZxNjMPPMDALqugwYlJQcNMsM1%0AVSU0Dp1vtI64JnRZRsMhLA36yoNUVQm90asbTL6VEixBua7v+74PRCSmKjlHqMRwnTUFZp4lRUm1%0AQBeKFG9lvzlKTVrOUWS8DKdAM7eLVg3mJeUZ/oZcrF/hUWF1naqAUemnVRd9oRZcgxFUadcudyZC%0AvXBGtOtVtUZ4WbJektRnGWPlMVY0iWco89nPdU9BUQ/yUEEd7CAwbPphsxl249B33dCFQNhjTjVF%0A72fDhI5ZBYvXxkcQiBf1ywUwLXtzta3ql9c6Vvtre1DzRf11df719+3KhisUk/aEl9bIrgq81QPp%0A1vi8Xrjts7QBl/ykDnt1Zqv0rMis1XHB43WSu8k5iHfXlKVJsZDF3EEEvpPns5jZdE4xxsPp/Pj4%0AeJ7nKElEJtHj8fzTw8PhaRIDCh0jqYI3zNGSIGakPpr6LF9Qh7iMImY2TZO7XAFg6LpxHH3vti8C%0AAA713Gp7y1obmuNPMolI0pwih0wAUBLNtGgsCoRWkn3MU5e8FQEs3rSaR4OIYF4IsfgiFcTMUsyZ%0AaGZGhf269Sul9UYleM0dOG21464poc5SIPBbc7mDW785P9ZrGxREEhogQWmZR36aFW9xzwERu2Kh%0AmSdGIQCTZeVHKBfOWNd1Mc4hhOLM9wErAaKioUhhuXU+z+dz1d095nk6nc5x3u53Nzc3+9ubf/Tn%0Af/bf+7f+ybfffhtC+Pjx4+9+97vvv//+L//r/9cs6ebm5t/5t//tr7/9RsTOT9PxfDbD16/fno8n%0AzwoWkbdffrHf79+8efXq7Zthu0HEpJGRPeWn7ziCztPZzAamZOF8eHp8fHz6+KCqN9vdzc3NZhgR%0AkQJvc9Qkx0WTzJVFmyJS3imIHIYgCDGlMIwUGLmj0Ie+Y2YKnbnnvcyD63VD15uZz8D5ePQoQghh%0Av905Gbg86rounqePT4+PT8eowsz7/X673XpDkHmeVzHAVqBUUlnE1iJiFOAC7xALzE09uVrRUtDg%0AuEmpC6U/aJVumOsNbWkwWK5aWQSVl1Yd7Jqwza7Cws4hG8SD4uVXAHMkucquYc26FyZABYsOVhLt%0AJaF6/cNnhH8/IaOrEK9T5N+LiCv8zhyenp4+fvx4Pp+r9VtZk0f+uUFLrYoNFBHTFxjz0GDma9OG%0ArYyEqkXsbbp9dPUExIxDaZlXK1HY7u4IeZrku7/7/f/zv/yvDofD4+Pjl19+eXO/Z2YBkSQIvN0O%0AqqBq0zQhYkeMZH1g1fS//A/+/Zfm53OOMA7bk56YI5O3JtMdd05XTp1RxdDU8W/nlJIgYgg9IqpN%0ASZKVMhuQUiSDAAAsGgUqTSMAiKqAqIFp0oSIHuMujGxR3cwMgclMwQqYhFMGAeScy2XlzQBgiiVF%0ABxfzFQCYiQKDgakRIFBgMANxDAMRBTCVFGcpyw8iFqMgOqJgTtbn3B7cIZ2hLqQa6pzcH9d1Ob9F%0A1R2+lJEbVD3zSQ3ACDHn5UrFaSyushjj6XSqBlVKCRQdrWrc9kwdWZeizilOSVQNVQmQORSfGzJz%0AKGSpKgCGGJiJmZiHOMWHh4ePHz86l0dEz43p+j70HXehVKSY99EdggM29jGlWkDVdZ2z7BDYDfX7%0A+/uh7/e7nS+h+zXGrq9VKKCLXz8S9uNAgSkwd6HTfk7R/6nnKKXg3sxOp9M0TQXPhIiIDYkRWBnD%0AWVGimqpZ9jKu2BYRseW0KzWzJNotkMj+CCLK2Xe5P6Sj6RAAXLQkb7mtQRJhpCIDzHUYzcgiTrBU%0AQ5RYaox9eCut0Yfccu1WRcaqzgIiGpgjIX9KLV59gwA5aaGIFt9olYDrjLVKlePSAYCqlS1ALjpy%0AkK00wS1tgZmZBExECIGZVQAx192YYZmcfHiqm3cdziLNC6NVQKWkN5sVCUEIFVqhzmdlA8yLR0wk%0AEvXcBSJib+9hBojMoGrJFyEwEKGiqxSIjttKImmeZ/RSJV8QAOAmjAgQ1BtOmId5K7/KPNDMChpE%0AXtMcyDYiQu/1bVAVC+diZYnB7Hlz0zyQ0qxXw/zWBVQrYqj6R5k0unLcPgOA1BDQLwsXf0Jgf+L8%0Aa5f5Mi1Nwn8xSiHLWg+nmAaoVp/vjqXrzMVtM20jlurH62G3WoWWXXM5nqXWFxHb/Hk/6k/1nu1I%0AMqtvLNhnl2A1nvZF6j2hhHzzN46ExJUBApSFLkQCq8JsM3OwekR8iYpWT3zpveo3PrFLjUnrMqga%0AeQk3AXm2K1jhyV455bpy9YjN85ySziq1hs2DsKvATp4TX0HXKxAJ0fEhs3YhklKK0yQxUvGFpZTw%0Asq6knQ278iiZWRlAQcrtAiIqGLsgUKl5XlkLbGK2jniOIKoXrWLqE8wMUd0RZ2ap6WZUoJ7NLNtC%0AvnZRooECGvNScYyI3uIOLiNpqxlrj+S+Wl1+qnFLANCYu2CilwEVvAMpxcBExETM5F1U1Sym5LvF%0AU2YpKzazaqJxHIYBTRZngc92yqXCFAI1IwxezZiSm3kxxlkSIooKdeH1/u12u717dX/36tXt/d2X%0AX3/1+vVrA3j/4eFf/avfvX/30+PjI3J3s9m9ffP29vZexOKcPnx42Gx2tzd3fd/HOU1zBKRvf/3N%0A6zevmJm7Ls7y9PTEIXguesadLjGbEILrd6Vg1ZgxBArBy13q+mp1MXv4V3PH6exeDyGcz/PxeOz6%0A0ZAGVd9EnoqpoAwaQuiCm45iZl51n+bo3TecEjxePY7jZhjneZY5+txaEt9fj08fh81ms9luNkMI%0A5JkTjq0DAEu6ZWaWDICUW0yLI+O6DuNZhJYbVS+OY4fCfWZXNonf1uDDO3XV7dbIpvxQK9avFySu%0AdKf2nnDJna4Pbz9Wt5ivC0AJ6DZqWBHQfs+i9cDFozP382s/3+h9bnKgEeirX1sZBJdiaLWjrUR9%0Aa5mJiHjyc7FK8l+sGa/F9K3VYVoKv6tqUReocvUqIqW076paUEmovXCkIiKUpJ3SStLc6YloRDSO%0A3ddff/2P/uxPHx4evvvuu+PxCdH2tzf9ZhzHkTibG60CiYgZiuHvd4RpijHKPOlpOofQ397f3d7e%0A7nabrusELCZBIkkpxvM0TSophK7vQ4wiUlFhUDCzMNd6s/dRzFQseOTT2biXFzKRussQEYkBgRUV%0AjLRkBJuBR3HLnGbHTPVDWa6wy2sxz1EVVNEMASjHkFEBIAD27BVWDa83Op/PElUkArjyvUyl3x9K%0AQQIzdl2HiqX2oFi/YKLO4xZKIgpQvCkVtxDAz3E4JTDxkWglr2wZxljbUoOXx8wSY+yGfre77cbR%0AACCpYIwxAhNjbh2DGTIRzcyTin0JPN3fgRbneT4dTo+Pj09PTw6A3vfd/mbbdbzZbb/88u2rV/fj%0AOO6GHhHTNCNiz2EcRw794XD47rvvfvjxx//6v/pvHh8P7mFShOPxSESvX79+/fr1OI61CEdEOuKo%0AcUreXiJ7fL0x8t3d3W63U1XvReZYX09PT4fDIYpst1v/KTcDcJmKAdUTv5EBBcCRok3Uk6OiCqoZ%0AIYfAXQAjQ4gpHqdzTAkAHMGCu+54Op2nkwfViSg1aNuZFxqZmSKBWeiG1U5e4gxuHDFTyHAUqup9%0Avqt+3DK16pK/YFjAbfPVwnbXOiViKQxt7nCtu/izqlRARG662ha+Js2ZVopyS4k4IHO38gQDQI7j%0A5LpWD8wiIgI1r4YgScSS769GnCBALjkoVXmuDzUpHp7+H1PVyBtJYFREo5kQEXNwJG9/DWY0W5j7%0Adrvthp4K7HmuVGdISby1hqNuevsTKCq7W79ect8ofDlc44oZIqNiQQe3VOqcrZigPo1q5oY9AIi7%0AEXFpyJw73OQFWMwtT6OiF8Rl2wbJGsanqjUvxg+96MF+4Rqvbt16h0qZn1AafuHxPCLlxbt8xrPc%0Ab0UAzDiEsNkM2+127LuOicDQkIP1XXAaCyF4+NfTE5zCM1RhqW9HREOPjOXw/rW2AY0O0SpVcBn1%0AbR0KaLmood10q9dsF87XAhslBhoH6LPH9TavX+aQ73MnO8Oor3cx5gt9kVdv9InVeXbGVk+ngvOf%0ALVjz/bW0dZAC/wMAuaU4kplmgJbJSRSJ6Ol4enx8PJ7Px/Mpqs0xnk7zw/E0T4l4oK4j7lRVwaRt%0A6uMJiZSbItRAGeWGFNHFje90D2sAQNm4F6sPamhglxuqvCohoptBGQ6trHJNw64TUq/KnQVg4Y3e%0AaqvM7QUJobvJG5W0cHR0G99P8jNTBi6F1pZARJWLbLUVOVmTLkREDuOIrVMSkTnXQKWU0pS9D6Fj%0AMjJQRAHIEFx+E8aF4WRfcplMX+6UEqJ58m3oCERjSjHORBmLo1q/gYhSNiFqfUT09s6qyZSIHCzw%0A9vb2yy+/fP32zdsvv3QstLAZ+r5//+HDx7/+2x9++CHN0UFVbu5u7+/v//TP/yz0/ccPD4eH0+vX%0Ab1/dv2bmd+/e/fTTT69fv/72229fv3kFAOooUxqnebb5BMV7xYwAIClaEgQVkel4ePjw8enhAxHd%0AbHfb7Za9DQEyyqyaXF1JKQFmrU9EujBAEfrn8yxgXT8Om/H+/n53exO45y4Y83mex3HLzKH3mJ6o%0AZkCy+Tw5V+n7vvOlCqHruo7DPM8ak5TmKcfj8fF4OJyOt/f3t7e3Xt1WlRkPGrfpRS44qjrhEZxq%0Azxebx2EyazMER/95xsNSyWzFQrmgM+AK5qr4X/zXaq1pSfhf8SW6xH9ujrB8Zw2PzX7DNpfNt9gS%0ARGnzUuE5fg4Ayc2VKx9oeconJd1V+LeV7NBYv6sToNDMs9y4Ltw0TU9PT6fTyQowUzv/NUaoDfjz%0AiiEws5c9cgFnqbzIn1VTDArvcvSNBdzb9ShEwIy048C9Lo9ou7nxZj2Hw+Ev//Ivv//++7/+67/2%0AraFgwNR1HSCnlM7nOaUECiGEUCQvMf3P/1f/40/N8GccIYmpoRoSBQdvAACxgrxAkAyixuM0H48n%0AjXMI/TB0i58GzZZymhhCT4gAaGqqEkV7gw4wRVETz2ogBGI0VXEDWIAZSQCRzSEiVoXyhkhAmBpa%0ARDOfdDdctbiN3WOkAEoUPLVGDBRQDLDCaGVrc05T9N7HVDwUlKNe4EmVoeNxHHsMPQ8cutB5f79i%0AmStKSoYEhBSYMCwQON6mFZe9DeVfLstqWY5Tm3fYy8j4orTFEIKJTnEWEYxBRIJ7BRAU7HQ6uUni%0ACaXI5O6xEKi4fjwsz16gK1FPh+PHjx+fnp68E1Lf98w0TZMqcxdqQm8ZvwGoCMzzbEmenp6enp4O%0Aj0/eut1Pw2ig2oWuo2zDux3rusVE5Has2VLiklIi5jjLPCWmOfcniPF4PHqSBlAww5QUEVHNuXkI%0AYex69GxDgICkqnGaZ2aNScAKAqQikBd0GuS5gqKTFRMCAlN1aBERNHik5S8i5nKrdre/qPx5x/lc%0AUIzt+S3Dapfbadg/sEMcXR7PcEb187Vlh9ccv36DUACKS0gkX5Ijm1r2EZYdB6rgJffAbACoi/Ar%0AzJqgKb8DyEJFHM7ajR/PecYlO7e4VxGqezBrbwAAZEoGoov2md/dQHIPM7/P4k0wEweBNlD3IC7q%0Ar2pKSWLqOHj9J6Ex5XWpBqprvUhkuuR7e76GVdckYjbjeRE2XCBMzIw9lguoZmRQnZxUZAwAeLPM%0Ai8z2K9GVrdBPykpUc8utUun1Ha7ppwjyC8PGr31OV/hv/agKSmGwl2PMwSYrPveGKiBPyxKNz5dc%0A7cH6/cWdmwm53u9WCabZ3fnMF1xR7dFoVCWl5Dkd7vrC1TK1n/UKF+Azj6vXxNXgseYmvKCcXROV%0AT3j9qb0QL496oWtd7p7R3JTB42MaQiBmYKhNPUUkiTpypDY4Pf6s5WGEOS0FgJrXy+YcLEiQWpSw%0A6ozznuQXr+xwVYDeLCsD2pVaktKna5lMf1BaVPiLMuWizyBWR/xFOD0n5gCA14PnX30gpRIPoII9%0AQ3Mt1GcBKOYahDw84mx+moFB6d22LFNu7uSDctblXXwdWgsRuDRtNrMZTdE4EDMSsKoBccXwb9fF%0Ac1ezXmxKpRafmREwhG4Yhr4PABBFJBcAK0KtfMllhrWUATOIddmS5HUoAEjjZvfFl1//9k//9Kuv%0Avtrd3ijY+XyeJB2eTk/Hw4fHh8fjYewG7rrtfo+IADhPEYHmJMfpvE9plggSZ0ndOOz3+93tTTcM%0AUGJlXtgmJmaWUvLwR0ppPp9EhAkYEE1rNp/PbcrBoUQldOZwa6GjxZaDZdcQQcAwjuN2t9vs3YTu%0AkBnIA62mqhKTIvpGmebzPM8pCjN7zGM7jogIat5rioig4Gafz+fz8SRz7LrOXQ/u0Vg501v+5k8E%0Ad5HbtUGoUEFALsqEn1FIWp7Tksr1E6scBwBEYsqQddXJu+JOL6pkzdPbfy3En7/JiWbNKLSoTnX/%0ALbe6flzG5njmwT/v5H2JwbZy51oYtf9cTZ01RaOO7+PhJQ+DtRy4fm7ZVM0lMcvF6jWPejWwOiHN%0ArZqfULPSs7jtAYqzoYhmh0kQESCEzWb45tuvz+fzd9999zd//bcPT49PTw8Zszb0Xdcxe7wXiRAM%0AYoyKVKEu/j5HiDHN82wI42Yz7rY3N7thHEMIrjla0niOh8Ph4eHB0697sRiF2Z03YIaqUgqsOzBU%0AwRSjW0nMHVg8Hc8u4TC7fFSnCsQKCIQUHUKwrTcrBIElcQYQUcBQUUBQUVHJSFHrN1EjCBhZwAAc%0AQwigEoSnaZpPs0hMSVWTJhONMktKc4ahQUTEQJ0hgJqYglo3hBCCAQzDhgITkZimOWlGurWUFJED%0AeSk8Z/laqBEAmEv4i5gox5E0eR7X5HqV01lKydPfCXDc7Yhomqan4ynGGLjHwFE1Hg5TktN0fng8%0AiFgsraEo8DAMbmCaddWl50Q/z3Ockq+gN1Xy5yKZ2ky83d3cffPN119++cUwdh3QPM+oIiKWzMwe%0ADseHh4ff//DD+/cffv/DjylpRZYjou12e3t7u7u9UdWPHz96c20szjyHVShOIGTmzXa72Wy88dI0%0Anx4eJ8cqPJ1OzNyPW++QkVJiwO12e3tzM47jph/QQEVijKiWUjodjsfjcZ4mA5Pc1MSQiUOAwIoE%0AhCLiDb0UgT0SPg5erOXigZmteAsQUbN+463DMZkGzF2sKpuw1kl54RzN/2zZdOUX1wGlUvKYLVps%0AWNizu7TIDTO7YIXPfl6Y/pKJsFjFZlaz+ou7R0tYhruu9wApFRwUEfGmGti8S5Uiqupw2WpJRaVJ%0Ajyl/yUwzOhQzLTaAAiCDAZTwRVuLm63Z5e1UFUCZOQTuc0+OWJ2Xrnyoquc7dF0HhPM8m4lX5cUY%0AT/MkIthCPixN10hLhnYO/5oXt1WwJQRAhlL1oNpObMit8EzL1vMFSwaI0IJsQwlVAYDhzyz6igA8%0AktJ6Bq1Jfq6z5PsOS+yLLvMOtFmgKkQ/ZwCfd/yMVfbJBzXl8WYAEBCIoOMwjuN2M45d6IgDGSOF%0ADnruSskWG6BlSPy8DdkLcy0nuBKROWAJLtba84O4RMf1D5WDtaoDQPF8XWoVlVFAsb6WcxrN5tmZ%0AwQt1bd3Rqg7pOvC7OgGKP6WOrY7w8inrsDBcWd2tNmaX1u9qnJXSchm/mYIbn1QDsDV3xp22zKwG%0AcZ4Oh8P5fEbLLn8ze3x8+unjh8M0n6bzOabT+Xw8T3MyA+LQA7MBqSlQLS8BUzNYUt+xAA4Pw+CQ%0ADYfT0UtyVNULf0LIDUKqkZm3v+b246JSQ9btaiKiUUZuq98n5yFF1WlDW4io4A1aPECAAMBZ1oAz%0AFR8yFutXa84UQA3QLaLnamk8oQwbnl/DWTV0c014zXsZESAuESQo+eEAcD6fpmmKaQpEIbg3IXEP%0AAAiwVGbmR6hZIaSAgAgECJiTY5m570MXHOjkHGOUObr1W9NkGI2AGAIjqrO10k1FwKjrPSwfQnj1%0A6tVvfvOb3/72t6/evkHEKc6n83mWJKYxxsP5dDweh9B7VnDf99x1d3d3FPjp6Xh8Or198+Vmszmd%0ATufzdD6fX7169dVXXyGCJ+IhojegAjJMYGqMBKLTfHp6epIY+0DALCpPT0/n04GZd+OmBlehZJq4%0A78bMhrEbhsHMUkquMfqMqeqw3dzevdrd3N7c3202G6YemQiDEVbf7jxnRVo0pZRUrOu6zWaz2+02%0AbrGnpQspAwKRJnl8fDwej0A43uz2t7ebzUZEvB9slV9VQrXUDmiEZAo1HdKTs0rrIwCACoHQsou6%0ABysHqwWJ7Q5qqbe9kEujyovt1lDvStWpStcVbef0cjNbh3+tnmN5nS8twxXPhIZF1y/bjNzLB/+M%0APDXLls61/tb+fZYPX79mnUA3dAHgcDi4Nm5m3viqjtnv0zKK9j4++dUqqRkB1enfSoca/pUSi1ut%0ALBUoHINc/VhIgrSk0CNSCOFwOKWU3r9/r6rm4EOhI6LzFG+HTe5sigEYQHROCQ2A4X/xv/73Pj3P%0An3MECtzT2IMRgQe7gdBQCbEfBmTiOAOhGibJOh4ThI46z/0C9LahCqhquLT3RDNLJlOKVWtkZs9t%0As1LHb2INLqw5y64FJ5YVaLHaBR7ABBQEjfyvoYIikIGimICiobpBk8QoAZMiGRqpJlUwE41qJpos%0At1mxgoWk6vW5yYQATFJI0SIO8xwt9SEICIgqAoMpggcqWVlAmLxbb65c8sr4EEIIPTMydwyIkvu2%0A1U6/VhAa3STb7XYmiiUtoQ8MKkDepIqAMCVJKTGjmfVIwG7ApDibaeIQFphlIbU0zWRm8zmez+c5%0AntUSkiGA59N6O6gqv80sSYpp6kpVmJZq3r7vb25uYsoohb6p+r7fbDZ933fjME2Tqxru5vQg8257%0A4+VVbpmM49gNWYqfz2fzMm8MQ78J/bjZbHbjxrO1D4eDpLTb7e5vbrfbrYNgT6ezJItxSklFwVPN%0AnSW4x9sQBMxMGRkIPfgHpmai0BQpAVLJgKFaMGa5X593kzczMlLRaq+1O59KzUON9ueQJmHLnloe%0AWpSWSxREX6lsmXja/domafkvNg7m9j7tgY1z9NpkzVIZw+XNHdcRTRGMwMgL5r3YKXe3vbpVZbue%0AOlhS+dYGlX/OdbalOY5lBclRVC+Y+7LNAdxQLwqhARqSp6YYlKBBeY4iQuftOj2YkAQ0Bwu1AMOY%0AW7yIQPXeDJZfHIEJCQFVAFGJgjuDMxABiDVDpaL35ucTqmpQikX4WY4kL5Ow+uxOAf+fPudEXq+s%0AGiLUrOmVYF7RQN3UraO9LtlKiF7f4WdG8gujxz93fwK4DKiVq8xaXDFyImskbA5TeAKeIylTTlsw%0AM4NLVaa987Vac63f1L/Pjt9sAa+rd3tWf1p0gkaHu56Z9ibXX7bHL53/62vLHZ554vVRB1n9Ta2W%0Ac31a+6xKga3+uuJIqur5/yEEM5xjdHeVKwxd19nxUPRyYg4ILOU+Wt0KV/GT/Czn9g2IeObY2c+2%0AZGYyEiExEpWcTgVTBOcN3u3v8sVznGq9XpebbpEaCgC5rvdyzs0WHJ2CPFlmBoobpVq/lekhIkAB%0AoYCqd13g5fr0lO9rmW7OS7SllYCWWcySzf/pcrPiZhfOL3ZJAmt68FB8SamjIhbdpy4SVUMKAdAy%0A7KIXE6KZmcNlm6FhxY/wRXVnHzPkkIiZARMwG1Eym+cYQhBRRAqhG/tOAeYkT48HBeiGzf3dq3Ec%0AgckdlOM4MnWb7chdMLMeTEGRUUwCstQeqsHzuoOYoiKCIRIjMVJdeingJliSjJZ1LQkL/RC8Ax4U%0AwwnJVFKKqqW96t3d3e5mv9/tue8QgmGGc49oIjLPZ/eGhI77MEA/nGfvkQnTNKkHG3y+DQwkmXl+%0AnZl1XRf6rtuOtTq0ek6r77h1kVQDqe6U0ud8RbqAuPyzleOro6X5+s/qjYWSjsEVMChfZU69q/tc%0AbLeXj/a5Babr2oysxpu7DBep/Yln/VKJ+eljJQWajfaMh/pyd6/1Uk+MryUebseGprdLqzpicY1p%0AiU3yJczYSmHwUuiSQrgcjeM7F/cAgPdsu6ANVCcX19VVFVABkkG3Gfs3r+7/8X/3zx8fHw+n4/Fw%0Amr1CDdlxChHRQFSVvJOLra33P/oIUaRjBkZv+GYZxkWNkEprNQfpTSmZoaChCUeOXaSSfOgJw9WL%0A3yxPMrMKD0hEzC15Zdww76Prne6elaxlpnPA6iX6a+Tf7E7NOpLWY5oh9bNgSPXyVPLK8mgTSLIu%0AzinjP/nu9xIORET3fDgYQxbzikgmCgYCRg7xxQGDqiprWhqW8iW+PBF5aooXibvRiF5TgdB1A4VA%0AoetN+76fk6dx9tlcPJ/ieUqmXc/VZdvyCw/YOtyf39OTCphxGIb97c04Dl3PRBTIDAJq9u6EEDB0%0AIYTNdiuib784h9APw3Bzc+Omr8euz3Gepun169de6PL4+Pjx40cz+/qrb7qu82re3W736tWrcTu4%0Ap+f77783M2//i4gCNo7j7W4/jqOIfPjw4XQ8dl13u7/p+3632Z/PZ8/kUVW3sdUMmEgNPC3YzBAM%0AIZm6gYOIyIRKFhcwlRVTxkYJswJNVDzZArA4YrBRkeGSiWNBgr0myPqsVjNreUr9ZvkM9mlrqDK+%0AT3DhzOOKwtoGItpHtzwUgQvo4sVNsGTFYPNG+SZFNbFi7NWfGg6wNjxa/rt6C/+nNhH1ZofkIVjB%0AffFzSimBIqJ3w7EGLNQXqEZpaiKrgQEa2FImWR9XhkQeZXGPQPkGDBb9cvUXPBOkwYS0vKAr9fFi%0AVj/BzZ5d1mdPbYcEDdU9S5Ork/8Bj/YF22f9EYfnzSiIqkaVmFLPJCShtecbfzkROQqCeyQQ9KUZ%0AWMR5o1jYlVOgnvPsHfyDrkpGf/alnpuNZ7fkpz//DIO4vPn1GK5vuyLOZwd8PUWrV1hdgoitr6I1%0A2+pGExF36QIAdYE5pDnO8Xw+zZ6sBIBGmKNdnpgXggKj2gqhEBo9wf9ZA7BQmEal/Mr229HilfvS%0AmqKMFuu7vY9deVLqifXpeac/k7yz1mWz4tGkGuFlJLm+4EtrYRddABbgw9XkPHeHyqiyM8rM1A1y%0AT8BGRfQ4OxV31YUMxSsRiYiU+/q6raWq6rD9SOBBeCJK06yqYNkSy8gyRIakZs69uxA4BEQWMANA%0AU0jJzLx+6unpKYQwjCMyjeOIfRjHcU7p3bt30zTd3b169erVl198SURR5XA4INA4jvd3281mw9y5%0Ay74CfAZirUi5nBUqMhDwaAEwMwPO8wQABgIqbQS1wm7XIHDNeXYlBJqIaF5xonEcb25utvud58eJ%0AoYo3/FCHrnChxoGGYRhCh4ijLopNdJHHwVfSe2qU7PLcB8RKcX6lEI9wXAacwHXFKzp5htFhdTU2%0AZ9Ztch3sXRFq5d51m/hxsUdsIdRnH/TsLijnS1MMkS9csbjPZN2rkWOjuvwRd0DMXrtn2e9qkC/J%0AJricEGcynvnsenIN5LraUy9ZsRErClWtx17Rw7NjaO92PSpENBMkNEPPymmj7maGCKZqKGYY4xSo%0A22yH3/zm16fzmQIj83fffT9NU0wKAJ6xX93NROTlEL902p89whwng44BkTtDTSklSyEEMv7w9PDw%0A8enDhw+Hw0lEcrdGZ8oqc6oOSJ8IB3hYCuLzr5ihKIkAUWwGRCBCUE/tQABDIKREGHKHO7/dJX0b%0AAoC2K7f6C5dbomxyqFvUZ5AdiQfAe7ZWF+iyvdHZlidDYtcHZKKAQEgMIQwVCsuf2Hit/CN7BXII%0ARBSIgLljZje0C2/w7KAFKil/3TpXQDxjM4SeusChV6QYowES0Waz2+/3APDw+Pjw8eM0z8nUMZxX%0AErq0z8qJvh65ZWbPIDW0u7u7m9sdMwewlJLDPwZ0pxEpunMYDajfbMdxvL299YpcEXl8fHz/8DHG%0A6OHflNKPP/747t07Zv71t78Zx/FwOJxOp/1+/+WXX2522+Px+Bd/8Re///0fvv32T7755pvd7c4B%0ApYloO4zjOEpK7969e3N3T0RDNyLidDo/Pj4+PTw+PDycng7e4T2lpBKZWVGNAMXc0lIExpB7LJvG%0AGI/nk4h4BhQAeCmOgrkrVERmB29Td/f2WSqogAXPIKuq24UOod4jdlHyDBcnSxUknu8hIjWbd1ma%0A58CcCUDhgl8vP5UQ62oLPMuF0c2DIoCqPFbVQB0U5ms5IxdUwQy6rmfqAYxyOByJCA3EJHfgBgTL%0AWy6JiqgiBM5RfbGck1zFXss2JQoSUmb83hStabysqUZpTBEACK0YNaiqKtnRAGpGplrbkmX2HTBQ%0AIGbuQhc6NlNDJSQFc3eUmQF4LqKqqMYyCWvm7m+Qs6D9rX0Qda4guzkzPwGHt08SxXzw1RHDgIDg%0AYSVJUpOT27CYFSb40nFBBuZtCrFOdSWAGjKqYqzqZK5MX6S3leOXCpKX5D3iQvm/5M7r8C+ZAlow%0ABBQ2DD2PXegCMSCjMoaux5E7A0GAEDokJiLPmCJzrVwRmbGks0Kb6ruEH1eCJnPgS7Co1dGO2/EP%0A8UqDWbHfOhX4nA6BTTRm9WurCPrx+XW/ZBfLhM/JypVq2OoxLRNbMTRsXrl+2VKgB+sBAIi9hg9q%0AyKtQvnmnNNFpjjFGRzPquT+fzw+PT6fjdJymGKOaHc7H3//+D4fzlJKGfuAwirGIGpJZbjyqqo7q%0AIZpR/WvHDu94n1Kapuk0nVNKqsK8aHi+jqslvgyxNijNzvgRqIFVg+L7SxWTdFHksU5Lynmk5Pu3%0ALIyWnlVkpp77nXlpriDNFRlcYDLzBkcjwiUtzqzGkLXkciOiWQ6Q1wsBwFGLrRSYYGOoqyWXGeDA%0A9YREaCLE7KXCDJZFAph3e7okhkoGhuZ2VCBmxurpU1NBws123O/3jBRjLNavEQUQnd1HHwI7Omqg%0AIYR+HLq+B6BkagDnOMfzZICb7fb1mzevXr8exhGQ5yTbfoDQMYUPD09/9Vd/9d133/3qV7/6x//4%0AH//2t78VkcPh8P333yvY2Pd/8u1vxnFU1aenp5Sg7/v9fr/b7bxpheMjBkc3ASTi0CGFHslUdTLB%0AcRj6TjU9PX6cpynOZ2Yeu95RoGpSvacwAKrHBrR0B0THLVNk5v1+/8XXX33x5dfjdsPcxRiTomrG%0A2/bZCB0xb7rOazLBDMUAU3Ki7Tw7wOvkT+fz+TyfpxrtGIcBESdNEBVT7hdYyYwyiFFeO3cBMDMx%0AEnXF903X7qH60TcGXUZ0rhna9VH3FzdQWOsTio61ump1/+dY69qKgyuR1ETIvMA0m/T5L7zo2Wy5%0AZXO7z5ak7lsvt7rmw60EuZ6Taw5MRB4Z8qahAOAlkB7rur55NQcqQTrUDjZZ61Uy5qtATQ0hxwx8%0AsaRBpy/82P9Jpf7CzEBB8nQDqAIzSVRmJgyqwIgKtt3toj7d37/e7m/7fqDA8TxbjF3HiLYZR8AQ%0AMKipiQHA/+Y/+vc/d7Y/eYSnw6Hv+9BRSB4MZmDgLiCTx37nOWWYLzN/eTPzQVQj0MEJLyyERuCp%0AJWg8hZniravL3Dp+qFaSNE7cLGyufB5lMxgiewB5AVAp59QVokI6WCB186iMALULQwvnUMAPgRhD%0AoK7rHL2ghFi1HQYUS7gW3dV0Ait1hjEKMzOE+uyAVLWH+r4hhEBsICGwmSFxDcOq4SzJDDmE/f7m%0A/v6eKDw8PHz48OF4Os2SKOSHVinoQ/Ju7O6YdAOYiOb5fJ5O5/N53Gz2uw0RMWCSeT5HT6QJSETB%0AyEUjiMKw3XnBSUBKKXkjJd8n+/3+1atXAOAMtO/7b775ZrvdPjw8PDw8bLfb+9evNpsNM+92u+12%0A++bNm9/85je3r+6Z8XSaVBMDD0MX53maJm9FG6hT1aPIPM9TwZ+shpxzcCB0haJC8oqpGbKjYZUg%0ApaomFXbD+DKQlll8cdv4PxlQ6SLI0PIOAKAmta89AYtiXdmWtxkwg1LKrvAcY83fGABc8OvmPi8Y%0AuleFeQv3NDBYGueoXviPVm+Ei/dncSdRaV1b82QQEZAQcMkhbkiuGmDtkKpVYGZKyJAhy4kubHhb%0ADgCAKnHzxkeAi/svzktVQAQBWdVq+utetlaucF/5KStGYVmdvcDbgOIsqIavXYrSKqPIwNHsQQ3N%0AjEoQ+NKTWmVYZWua/Sc/c9iVEbUivxUZrGT/Svz/m3M0r5T5qqKigUCFNrSoMSB0rGCdl8tcmqi2%0ArEImHWyn4nrHfeKwxo5dKXZQprptQgAlAlbPqfe5fsf2hJdG9exKtU//zGM1mMsJef6S6/vXebg+%0Ap+7YOl3LOIvHuZ7TOn3UNKWUJIoIepGwFVlPWWI6YmhFS8jLrGaqgOjZu5mqF1iGC43iei/gpYYH%0ADQeop7WCQNtEu/xrE9fKOkkzJ+XR9ekEqEs396tZbfik90Zyg8RPqEOt3q7Vsl4wqCuHRfv96tE1%0A+p199sxqqaipiE2RPGXUz8zwiQih1XRbrW/h8211gENRYi4VAmu6sAAABsbomrEzZg2OsmVghF0I%0A/Thst9t+GBQpicySMEVpPH0AICLMPKf4eDjA4SCmT6fjhw8fHPTbayNPp5OqxtIIwM0D7x6ckvZj%0ADmx4olyao2g0I0uiRJidCMmTuPPSZLWTqlsHL+Xsiv227iGf9q4LiDgMwzhuRSRGiVHiLIqASJLT%0AmjoM6MAWzO7XEBGN0lStI8YYz/F0Pp+n48mr3GuwnYiAEDHUnIIc0yYiunAGUamBZ0c5q6DQTU+s%0Aqu4udIhmXtV/ySdbOr8+Fr9S64K5pPPrHboi409w9XLV+psXDoKfA7D4hz1W79gelQt94qr2tGoA%0Ar77xdVzdv1Kmd9jCUl5RU0fhUkup6+KX1uevFvpKNjnH4NWvVsIJmV2QSUwE2HXdeTqNY//V12+O%0A02/P5zMy/v73P7x///7h8cM27QPzZhPIQBWI8LrV1h99hFmSTabGiDglYFNIqtMZGeckJZW8U0d6%0ArfZkQRkp081FVFy4LsqrNjiBnLskQ+4Yt7SZ8sl0Z2d1C9XkDV9jzTUVC7g/MxMDU4dkhIHYNXIA%0ANaRldxGRe3S8nVJH7XZlRGPuEK2STn4EOv6nJ59gCIEZMXC2YU3V+RpYHSpeiUDU7CRWBLIlMTtH%0ApL3dGSxxgJ7dCs6iK4QQ+oGIougUo4iFvtttb/a3N30/TNNb7xWhKWkhtaSiqhT6DA3tsjwJUdj0%0AQwjBTKb5eDg8ns9nYNr0S6ukief83LIuqppEDLHr3aGvAniap8fD6Xiez6e57/u721ebcYdM+5tJ%0AFIZhePXqFRGdz9N+fzNsxmEY+35I+tAN492r17f3r+5evX7z6pWZdnSc58kl8nmKp+OUUtpsNoHC%0ANE0ienh4SlPSKKBgqoRIbl4AMpFKTCqqIGYUcus9NYsic0qeROQOdlNTNQU0pOQVlYBmgEi+901T%0AEreQEVQVM/LyhcHjSGaWgS2x4tCK1YqqGs0rLMkQwUwQoSTNqRmpt9EtCodqKb167igklxXCooEC%0Aobfbuejo67RJ3ie3FC2DOahxNlyzBsYACKoFJAih/A/RwESVCIAAqMQTUA2hePsYiBo4h6wtoWdp%0AenW93zP7I4AQiQ0kiZBo1WDyGiCrJXAAeg4uxM3MN5prmw5wRciIBq5AAxIAB04pAVNAMMvoOyKS%0Adz0AIc2aRCMYEbJArtSqPAH9WUCEHqtWzA9yCY855qx1FXyWPLivBmIgDGagCdSdbJlxgZmKmjo6%0Ak5ZsQzUV8MreWqS0rHXOuPG5dAjoDPmDZhDcDVGiUlB8cFV6QUO0mF1+qGCOp/oSmf3RR52S+o1P%0A6IvnZzpeqx2KDjUOiORIsCKiEVMggSBq0xTRLARidlryyiJrnJKZqLQUtzf42cBIPv0+Yp9D/93/%0AUxylxSGlRlymOhcLIABQ18GFyM9Sr1rCrTqCZduvorovzQ96CtmiXrCZoWaG88Ildn23lgDamz97%0Ah/bXa9Wzhjes2oS0GJNlzM1VZohGVCCdzAgUDYDITFOK0zQlFSQmBI0JMYBmMUrRExZMxOIsIo4Z%0AkzurM3NMWv2YxQOxeMz9cDRpJDIVD2kSUVXtINsk2eNlZliU8iytvdyNqZYP+yPYZQJhjk+5NCj6%0ASU1gk6VDpoiZomrdDrasqZoycy7wcM6iSojgrNv7JRqYgQEhOOjH2mvp2hQieBCm2DkOOJglWGX4%0A9cJVoDuTEKiBMSKHnKMbMAckPAlINDpJe18Hv9gHAUUUEiIyIRMQKmQnJYImTVEjGUSZFUQMpnhO%0AGqNGARm6jjm3F3EYj+xK32767a7re1WTOMs8q5qkxMwqQoiBaTOOrgqepunx8XGK8zzPh8OJuSPu%0Ajqfpw8dHRDydZzBCAAIGwvM8PTwdHg9HRDQmIrIJfAKJQRTSNIud/X1FRC1lKazmjmE0sCSWhIFD%0A5xTHdQkyFJxqRyFQxzjHNKcojDpj8lBTFwKGbjpHpnmavJ+XYeC+77kLwNT3fTd0HIKYznMUERA1%0AsxgzwmjXdY72nFTO83SazvM8Z5hPwPM8AeGw3QRcOlFjA5FYAU1XCUREBFmhwWL8LHunKquVz/gu%0AwKujZUqV9irdrkRV/Vy1HacsbHSqitD8iQht3RTtc9sjc2Zz9oQAioRZFmBp7ftJn3QB1fojJWkd%0AOV06m8yyP4/KC2NjmltxNdYQFxWUNVWNMafAVJPKH+SZX9WkqtB6qhpCqK3gCodcsplKhgsAIWjW%0AddtlbQffLqWZAQGgYglnmhkauStMkxCgxKRJg7eolLMZB8KhC998/XY6npKcN2NPAD/88MPx8AhJ%0A4E7325vN2H9afv3SI3z77bfE0HPoOua+cz+OoWUc3VlzS7+yCF3Xea09ohGsa6YBAEDdpPR4rC8Z%0AUfCYas12CKFHdExWYs4dHT152EyYuxCIues6rpV7rQfLEQXMzOO0zB0zlpRjZiYuVTu0uPAZANyb%0A1dECMecNk0Lo3TTNNnDIQaqUUs5iB8hWsSf/qCJANYCxRH2TCiIyLgwC1QQuIG25+BD8czWh64CZ%0AGYvgRURkbxiQ5nk+TZGZ+yF0HQ/DMAzDuN2mlDzR3IEoHYKLQt/3fa5IEUkpEXBHTIBiOEcHyRyZ%0Ase/Hvu9V1QxV0UzR0Ncla+5qShDy3qCU0uk4HQ6H4/FIxCF07gERSWbmUPuee1YWiM7n8/F8fv/+%0A/TRN2+32/v7eAesAsGI/Pj09vX///sef3pkmZqaeVe14OB+P59PpNE1R4lyLWLquczdwzm4lzH7K%0ArPuCeQlT8XmJ5YRYMVXJ0UIrKWf1qAl1CAxAUkyLxTSl57dfKwygeHydpK14xzE3SrJsI1566+EF%0Ah/1LD2qftSoLrN+3UurZOyAuNVrEQOx8n6p61CpbjcRisCbkdSntVsIMABwLIH+uSU1NUVy9vIpG%0An0DNBY9VIi0i03c0ooJZ1b3cXvIkLs7JC5cmimclN9NSx4mXU5d/JSNCMHb9j7Ils0ygT5SomKgb%0ALYhGCElySKg+pSoZ9Yk5beEz+Lljc5CBEdYXqtPVLvrF4K/MnhoP/1ky+3seTvOfeTI1ZjyAKgDn%0A/QumpVbTyCxnk6boPtAsF/ITs6xZJrzdkq14bkYI9Q7P7hRoHO0r4qyf25u02kP9cP2gy1laPj87%0AgNVpLx0rNvLs5885rpnS6niJeD59CRFBaQNrZupxsOxfIjNTyfo3ApvZNKfzeT4ej5r9keyAQGSQ%0ApKA2XDJnF6ChHFQg7qtm/+mhrtZFnCQuO3y2YqK64POcXMKzt9NYSQgKCGKdwzIzmfutLry8dpn8%0Adqjtq2HRdlQdbKta93UzNlFKEAT2aixAVUmVVK1x3OTmvJZxm/Cy9Lpl9Rc7qBB/rP2lUvRqVUWc%0A5/l4PLpWMM+zeEdfZgoBi/OdkKgLYei7oecQACDqosd7UMTVgP1mOww9EqYox+Pxw4cPUVI9reu6%0AeZ4fHh4Q8enpaZ7ncRy98MoLJud5phAGAEMUM4lRNeV4b0yqyohEIGBufCIiEyIFR3PEYhCGEPo+%0AR2sqhhY0IdMq4+Z5TiLMTF2vqoQh8HGaInchR5P6DpksECkkTTZbjNERrVQVs6+H0QO/5zMiiohD%0AH0GB563m8TiOw2YchqF24qrhGSyVn1hSHqAYwF6t05JWodVl3StjBICaHIqXxzXdLpGhF1iTX7bS%0AOuAF5vw5/G11zkussv31l7LNX3R8gj9j1S7s+TFURgGNy9Wxr6T0fKYmil4R2lre1eYrXS/T8vmF%0AMfvx0uRfv9E1vy0PdSSIqMpJIgAQ46v7O/gz6Ifw+vXrcRxF4+PD4Xh8EhFNstvdrPK6/55H+B/9%0AD/8Hbvjl2CY7lSsFVgFVAyCw7CGwYnASEZIR8LKFqjMAFYzQlTUyFUAypq7EZr02phTLYMgxYY9Q%0AoCGyaqoGrTvV6rJBUdndUAcAMSVC5kCERIwlkkW4MPF2jTVq3fB5tZyrG1Yvd2UfiBZjLAawAi/W%0APje0mBvG8oItzpfZs2aGSCWKlWu0sJB4Y+iWeioDTTHl8lQ1S6o6p+hoDUQ0J5mmqR9OXdf5cF1y%0AaDGAKYOPRxGNMUqMZsZIygyiqjrPMaopIHMAYu9mDMShH1UTGXFApk40QjJBISTijkPPoY/pfJqm%0Ap+PxNE2bcUfcAfKcUpzmOMVAoQ/98Xye5/k8T+5iPJ/Ph9Ppp59+Siltt9v9Zs/AKkDEm2GLRDFN%0AP/7004cPH96/fx+I95v92KMz4vM8T9PkXW0MgJgLTHXjgLzcb5lH6EV2XDvb1XlWmUjLIPy/iIZG%0A5gVRRYMoNNKkCufYUGUcmYcWLsOVJzSMBqqqUYfdMo5rLtyKFmjYioOCvGRrtIyy0jZeWgJQhCKX%0AfZVN0wU+dNEvfVMAANraAMgap10oZJUmW1MQyrvXl/Jt2r6jNpNeBSd5e8riDzZCI8QchyAzrQBy%0AIQTfTTHGxVwGRCQ3tDpqInhl30OJzXr0tbwVI5JH/qnE6uvsaWmLrTlKjTmRxBAQairgSrWtoe3V%0AelFjNBcOsjRq8P+o/9DQD7amto8KFgpsaQyWS/+1HJeijvJYfsmxkpfapNZnzRI0mTc4RWZUMgYk%0AdysoIqJjCFW3zvrmemGZrPbd1SusxXzdfUSraO76aClk2R0lMFfvfK0c/H2OZ9nILzqe1Q6x0YbM%0AShbKcwb/s0OiAiuoqiZSCvKBKLhTUlWn0zTPc4zRn+8qXS17qfe+4NIFgbZyucrE3Gnu3MDvA82i%0Ar14NLjlt+yCApX0uIEANv3hnOMzO1usLrThAV8y2lVl+88JAFvST5um2HszlgjY3d0pebBgzA1QE%0A8A7ygA4eYLkBAqqZEBMzEkPWGswsh7JzHRCTxzA8pdn3FpZnoZllPNFSb4Du/CtHdg56bLBA8fu6%0AeJ8hx7NExNB13dB3nNF6CKAPXWlVFczsNE8xpoyK0nXDOHq8i5nD0DOzFY3dzLqu2+12b8ah7/t+%0A2JjZ09OTiDw9HVWt78dh2Jjh+TzP8+xCzXPlRMRMPD5jJpJULZn3ywOoOJrUdSEEzgYwEwUiD6aN%0Anl5XxwZX+8LFk6h2XTcMakkQmJm7wTqw0OWy25SSIhBRTLmvh4ioCCKGmuGii7zzF/fUwTyHRJ7p%0APY5j6Ds3gKt4rXoONGxwUYlfsADb/b7mk7A4dleKyjX/fOmfTnX4wq/rweQnvug0dBA4uDQa/Ucs%0Akd92+36Cif3rO+py1DG03+fPl5e07A4AVNXtAqvRwUY2tZjkNSUBi2VUzZl2PPX8CwP481oGNIe3%0AUFm6Reb1UsgZLn6SRzkszTFXU/b9uN/vvv32V+M4dsSW5A9/ePf999/PU4wxnk4HkR5x83lj+Pkj%0A/Lv/7r9T+K5aztVCRISc4clEzDRgiaT3fe9VOgBa8o4CIgKtWbO/dkk0D27cmgkatVvucod4EDJV%0AN0aupAVtGfSiqYMCEJARBje8HX4ZUK/BLfKC5u/Z+7SrJgAyE6LgT/d7OkgyMQIygONaEZYiW0TE%0AYo1bMYCb3q5QjdtKRaKL1u9TVUEyKi6f38ELRebpLHO2gcVAVaM4NHQm+vP5PEdl78jMPHQdM1sW%0AUxRCoBAQ0XG8JUYiQg6ICKpRZU4qnuNJHVGg0BEwYOfMFwr8BumgOBkHojDudvvNbhgGMwAjU2TK%0Abej6foxxmqPMKXbcJ5X4eJxlns4RiDqBqJKSxhgR2YP/AOAJGF7QKWez0lPHStWsC79pmp6enqZp%0AYkZzbzGhJDFCZiZjSFi7AVcFpCVFn+1rvoxXzdBg2eFZppPrEZ934KVG26puLR2aWcvWVupRy4jb%0AD62UWix2WL9sqyq1rwzFeYSNwb9QbLtZvMIWlvtQqWZ3A9hKQqZlHOblWk/J9nESsi0OhbXUrAKY%0Amc2WYdhVSWF1H9SoS+vvqD4vLLCWrqZUEwjxInTsODSryL8VddM/a01rFEMwLDV8dYEasrHmHX0+%0AAZFDIAGjhg/4ccnuWnnzAkUBen90AkRAQ2AAgQt52bIafC4X1sxaBARbS7dfcPzRF/5x92/nKk87%0AooB4CzpEg7DgSJF6qctyn1a+tLPUkqJewomthoElqxmandIOr1nBZ5xWq88tka/eulL+9Yt/5ryt%0AhKk9Z7p/zn3aS5bZe+6NPnHPlpVRLlErW15zMgU2Ctw0TTHGFA0RTfFyiy1PtMYj1nxpVpxPlUm6%0AeeCNf2s465q6rt8CL9Xleuf8KywcALFYXVdvXez2pacjrClnOQ0yM1zGU6Z9WUq5ajq6YpLrDyWL%0AFMGxMBZEDETLVV3sw8u1qe2OUFUjPzm/o8eKqZSqORhOAUdcHh2QsoNDzcA0J3DnzZhdIWrzPPsa%0Aubei7/u+791480H248DMFFgBcsJ8EgDo+t4bMTLzPGWnyZyiqNXeGdvt9vXr1zf3d13XiWaFygls%0Au93u93uHQXExMY5jP4673S6EcDgcPHeAgjLjDIqz8/DFmViXlRGqRdGGZyoZ+sr5TzUQlwt0s66/%0A0J5b+/0wUBd8wnOeqlf5eTDZbXX2Bq05hlQZXQagaSKHXJCQvOc2LXS1MJzqpmk943ZZsQ+X/HD1%0ATaG35XM9we9cWd81a1r91I6tPi7f5LlNVKX29VHPaq3BZ1lW+eal+zzP4vSqeOfT51+c8HK4wiwr%0ASjXVwqemZUfW7CZXeHwX8GXz3pU8arlNjfB9QvCtXudzMEquLywLenGr5vslGMAhw8KKREDYbMYv%0Avnjjg/zxx5/u7m5++OHH4+Px6ekBADabfzgD+De//RN3zaqlmiNRJsV9YT1TgAxmq4hW0NIcGtBT%0AnBFybVv2Fi+iqNTfenTWQD0tdRWGLWuvpqAmVKrzswFscj4c64rWlVPM6dbgTUoMVf0By9bx9zSz%0A7MssiUsGogriiL8gTFpj1whsOVGS+7732O8qtcD7GLm/03EV28o6uiKXDCLWxI6okAUJtZC2UU1V%0AtDlETUR8yzmVU+gAIIm5C5OINCozA5OZUWAzdBhbxxCPISDi4F3gRDElUUCVgNSNw6Yf+s3YUZdM%0AfUepmBvAIhLGOIoAwH6/3wzbEMKcNAxjv9lS17/58qubm5v9/u7x6aOdzlFMJUGIzJ0YRDWbYwga%0A+n7c8LDZTvOTASUDI+66oet6NEga3cI3xGEYQ9mcCtANPRDPSeeUhtBxCMxsIHGeQui7YTDElCRN%0AqmKRlAG9AAZzp75SV6FKomiABmQAou7P94Si6zRU1z4MtLCgtQpYOYLlZq5Wds8Fs7hkiFQ4HDh0%0A9ZJGtZy21GsBZEI2gIKqt/aY1kfhJcFfvEvdjJdCTkvNDwC4zwGAbR2YzGjq7rbz/Qplz6rWlpxU%0AMptzYioh19yNtfBrBlAY5ZIW5T8JmHnb4Do32Y3oXMqLtokwGLkf3lk8eOmgKnBp4glGmEPFZdLU%0ALHf1AFMz9VQXz6AlUCxJAOrh/exLRvN2mq25y9wI+KwcexUyEq5TKKHEQPISNIZoDsxkKlkvX+1c%0AnW8CNYUg38uJ5IK3ZOU1n1AdCS2J4JUl9m/OgYjY9BRYiXO3mgAUjYmMWBGRjbS0Ua0SxFX2ViFo%0A1a9rZW41IX7yKpYOAGoOwUrLxD6jkGUWD9mdhM5WBKCCB7Rv3PyFq3rhi5lZjdaFtVfYN7rFamXr%0A/T9XlblgKT5UQtML/uBz+Gm1L/ftFhdsGeFpYQiiElN5kPnKerTNLqzBbABXkI2Ki5k5ia5LE7XA%0ADrmh1c5YnUa8POpPqoKljn91cn0vuSxfWK1LS1otc7s8GVuCxGI+XX9+aZ8SNCKgvqAJYQFuJQMg%0AQy94VhMDMkYIgUKgQCAiJrHWnCNmCzlnOSmAGrkcBKQi+BAdr1+9aTAS+aJaTqQxXaqOtV3xzFfL%0AKnYccmpPlcJuwhEhMxYUklzoUrIJclj4dHo6HB4PT93QE/M8T6fzQTRutsPd/c3969cicjienUIB%0AqO/7m5ub/f6m73tTUDEF7Pt+s9mO44YI53kGj74YmlnXdaAKUlgv5l5NJglUkAhU0xzTHFOKiTiF%0AmFP/FJ1hZ1lW0hlqanRgdlN8GIZhs9vtdhQ6dwRw30GGcZG6ubpi2DBzKKYvIhIhgEkOWgdmbvMK%0AiYg5F4fHOCuuHYKIUPtxUkGdVLVanYQIsHTiBUQo3euhOqL9qtJceuW5voChXZHuiqXnc2z5qT0+%0AzWGeOzRLzqLAFCUt61fLG13Cjq6e+PK+e+F44fxl/Ctu6ZOQt23zv7brRzM8bdJgoWTKzPNsxdXY%0Aei5a5tzqe9VdUisBn339hhE1HgU/s+ilcDVL1yt1zfcqbzQr6q4amIM1CCF1Q9d3HSPtNuPHj49v%0AXt//7d/87ne/+9133/3+6eHxMc4vTf8vPQJCAgJCQEMG0AUZHB3ayZGQq23b9V2Bb9UaGjPKpXh+%0AUEv6VjCo8psvIM+FBDHPqAEYUkDMFSzOQTL+XtdzQdA1r38AAAZO7hhs+ieVaV2W1or1Cwuxi/ms%0AmwAimM7x7HVlZI5Am2mJmRDZk58bMWwSIyK2ErDa/3BVeQgAmGfAltev01XaFEEh02oPV+leE5v3%0Au904jt0wmtl5SqU/s2UnLjGiUa6GDURGFELIboJAHTEYAVKAMPRJ3Ue42WzG7SaEPjvj5zmlHBVR%0AVVIxs4C02+0cpgKp7/pxu7sjoi++/Obu7iaE/jxPSGGa1Uyw64dASCEZyJzGDew3u37QzcP+48OT%0AmcWUUkrH6SwiIYQY4/sPD09PRxHrCnw7MKGhN3yaz9M0ddvtlgMC2BTn85RC1w3DQMxJJKY0pWgi%0APhUVzZ+ZzYQM3N2bybVkgzR8+cLBZsVIA9dOFD4nCPzszocL7tDS58WZK2HwOY+4Zs3Vn1dfEBpG%0ARqX5QXuHlQcqW6S25mjtXLXsrHBVA4DSdwDq5nHdpbCCZe/gEpHFQt4+VG5v284blIQ6yml+lXnk%0AV/NnQTGNPOZT9xFWTbcilIBURUFkeYsiErJR0TjIW0nU9kpZiqm8YHVZ6WaPt6tQ50FtUZJ+lr7Y%0AwVhtwcW9JoD66BWdrMTP/38diGjIdY7KnvIeDEouPjETQCW5nKx4mahsZghZh0ZchyZa/rC6yhqB%0AXeRI/qad0utFWat3l7dt79De6qVlekm3eJYY/ri1Xk1L3aSfefmzr3/hzHU+7EtpDmuoqhldwlul%0AekCjykGA3NEt6+MA4MB+cLEotb69Xc32XeqEQ8P6WgV9tZTXM7O+zwvT/jk7LnMVDFX6l75EhItJ%0AvAzpJeGCTQy2pVI3dwEgt34zAFSV+g0W4Wiq4nlVTVwoUJOjCCWVtFD98o71TTNzBjJQTx4kA697%0AaSkqzzyi901ERIKcAVczd4L3HoLckJaZgXQAE76Iufndpmk6HA673Q4Qf/rppx/evZum6f71Kx+P%0Ax/8BIIR+s9kg4s3NzTAMRDQ35mhOdiPsuk6iltQ8I0IKLGagySDzEy0AV6BaE+xFssumqhm1Q4xP%0AjlspDr07DMO42ex2u5ubu3Ecu2EzDIMYBO9G0/fIxCmR1zwzd1039D1XmGU1K2l6LaVl0aMXwVUf%0ARkZCoWWDUHNAYx3Ve7b0VoNVK26z2i91B7WbjktrhpYA2p3Y3sd/eXbLrIb0Rx/YKDOfuGEd5D/I%0AQ2Hl8rv83D5RC95yy1isOVNLz14s+W514zxr/dapdvZbV78Wiq+eVWfp069zzZdekhGI+Owv7XOJ%0AKKU0z5PX1XmJLyL3Q9cP99vtdrfbvX79+s3bV7e3t3/z//nrd+/efXp4n3+EgKAISGRO1k1vOkRG%0AcFAsQARmAiZvLkNIAFYL5XJ4s1TRuqjCErHErNiaGapmDweiIaBj6SJmt5IBIDoiG3p82ZEGQRVN%0AAQ1MEcEk+cwpLPsWXM11Jo2gxQhdZhnAwSIXbg6KGTvRmNGBGBz8iZlCIGZSdJ+nOQouZhlsUKCg%0AKwUwZAXXp6JSef4L69REt6nyyYRmKKICC+8gB9zCXDPMxM49d7vdZrdX1e44M9J5niQZUTAzBSIG%0A4g4MRQzA8wMDEakmI0YmJkISVIukzNyPm37c9MOGuRMRwC4BAwsAGJCJMBkiDl3fjxsRiXGKhtSP%0At3f9OI73r16/enUvovzTT4Dsraux67vNViRSH5lx3N9sbm7jPAMHRQJi5KCG58mDvvHx6eO7d++e%0ADgcKvOt2ZpZUpym62d+Pw92r+5S2m80GUKfpHCX1wxCGvh8GCNylGFLEecoYiarEoSM24ogUQVQV%0ARA2EiAKSld53C/6TATiQM0Bu8Ju1BwBCy7qaL3fTNiATGABgyuI+q+Nm5mguxRSifLeMNAhmueNv%0Ay2vsOV22/bJ+NjO9TKWpNGPFjm3v409p8vG0evoRczMOAHDwF4Am9N2AdV2KruoJBkAFRLMLuYhX%0AmnQ7GHIHf9O9Fpuk5fqscqlzJAMARTIwsJxrbQAIDGBApECmCIgqEGeBUnCFAEgBPA3eAJwF5cY5%0ADIBqCUqXI781GoEZIRIgY0DM2uQl329wm717VgO1+qwEWcmV67W++BUyJtAnZNHFhOc1yWzQ1y47%0AlpsMW8QFDvT/J8cfUwncHlZqMBc6LB9V82YAQzD0mnAowXAt9cNEF3wYm1x6eI4+n12UVqW41Nie%0A2a3+uW6Eqj5ePMXBBeziks85fnaof5/jWoXND8LlhM95aEbn9inSdZItA3ucSUXccHC8i5TSNM3n%0A8zlGSVElFbxTtz0AjcDSEgaByy3ZegBrmsb1aFteCutNDWWEzp2X89GKdtHw4ZYz18nRkv9cGXL7%0A3HaqiYEITKlw1Kw7AaDDr9TlaKe95I7lhbHMt+vMr5/iR2vhYEH7d8XYl7lGEYP3mQMFAzR1PS0n%0AsKt5fZfvQkfZAACkUllhhpqhIvMUNePI4+/CuNve7vY+quPxeD6fTY0EiQg7ZApA6DjSfj0RWSgp%0Au0wABoQUSEHP5/PxeASy0/kQ4+zGPJTkQV8C9/Izh77vwUgFRMyIK2QaAIBqIAIkEVFJIsnBHkSj%0A9+Q1SQgKJprmNJMCxmkyE0RjYAZGRRBQD6qDmVnwuIeazLnjcdd1m81mt9/f3Nzs7+7GcfSuKIG8%0APyAxM3chhNAVh2xtL2LFBDJViznm4fEPn9jqNa45mNmjTUhEigsTa2kVi5W+IpsV/ayIeUXPLX+r%0A92/9jxfM5DIF2v9Wffolfvj8925yvOBAvubGcLnN22GsXuplLmfwXI7npw/DZVoALj6vHl1XeZmu%0Ay8H4TJqZe1Uq9lVdx7rKlR7qojdOriX8W5nVJ2TZs8dKol1eqyvAPLTLf15azqHLRSumKADeEYAo%0ApKiEcHe724z9dhz2291m7P/qr8InRvWLjrAZByAjCuq6aNbXQQUyYId5blVGfgZ01Rk9W9I8zoHY%0Ad8EwW3X+bp4c5tuqzOwyyyshVCclrwctTpo8ywqAl5qHgvdbf5aYMKebLoKKQHOuJgDmHCe/kwBk%0Ah2itLqZS65KZY31ow0FWks/PuZa7Le9YXVtnYHVJvSGWyBIzAzlucz+O43a7BQCmmYjC3Eny7qZg%0AmEGVNWfcIRgSMxgaGpiHrFEBgQgFCQNSIO6AeyNSQYUEGNwhgkCAgmrMjF0HoU8yTWLRiPpNz2G/%0A3/bb3ebm7nw+Y99B6JWJqdvd3OxubqLEWaHrwv7+ftjtoj5OktQQAvfjdthvvcXCdJ5+fPf+eJ4A%0AaLe9IYbT4fh0PJ5xNtWUUghhv98DwDB0otFMkanfjCEE6kJAcAQLyr0KFvWoyTu44NRUei3iZQ3w%0AQmwXhIQV9KVdstVGar8pS1k9d8vnzGjAvFK9vcOzZLz81KhieaiA62/K4FfMpSWnQv9WK89Xb2SW%0AM6BWVR8t8VvJp8hPLHVireFtjdJ2zV59S9T5r8S/Eg9Y/JrmLrP6gtC8psujJinJOanXonlUcLVk%0AZkal203jB13kN14+HdGkQb0uw7hgXIhoVjpOVX3v56VpkUAv/fzCcS2uPn3Oz578D35cb70/7qg0%0Al1cza9pQ1xOfO/ya4vNeEuyb5INn9CG42t3Pjt8aF+dqi11PwvUBF5v9GTl4NZ6LG14/YjXIdkh/%0A3Py38/M5xyfGD5esoyjKhGZR8pGimqH7x3M31BhjTJM3Qco5sYileEILCPNqwNX958dKXreDeXYa%0AoZnel2IjF+K74XWrR6xuC1eEhI3VYeps8IJCWq71iZE8O+lFQ1s4mBUAv/rQOoD8FBFYNJ/8UFWl%0Awspc3VKt6t/FqKzYXd7wigw9V6ctXG63ZN/nkKyZZZgSEQA0s9pLsv7qGTrFEWZcOmU6vmaM8XA4%0AGKqXQTpheBKBiIzjiIjb7fbm5oY51OQgAHA812EY+r5HRC1luqIxxSgSIcPrxjSdTXylVEQsCSIS%0A4DRN1ZCoNqqIehGWWaodB2o6Q5fxor3gd+j7XgWSimvOU4okgbvQdV3H1IZe9fLw+WxjzheLYssW%0Adp4XQtDLsvM6mSuKWrnqVoS92ncrkm63VX1xuDSGKx+ow2hZIjRc6yWWsjr/04dd2sCfZtftkFbs%0AvT3Lr/+cp396PC/xonYwcGkAVxahDQRaK1aswYysO7Q+iJp2ravn+jcv8pkrr0H9+0eImBV1+agB%0AwEsbTCGliIhdBxzYzNwLZG8sdMSMIfwMAuXnH2HoA3fE1CmImZVNAohsCq4UWgVtJprmE2a0PbWs%0AFAIwIgUzPzF7R8jI1Mi1SStcFQAdIZocWVpMsqsYyiIF4gzS5nUUal66WcwH1Oy5lGrGeIVkndmq%0AvHNeVPc9IyIyX8pIEA4I4CD8nFNubNmrKzj4Sq8rHrEQqFpRjctVTr8XSUMX1Lz47VbJQoSgUJN1%0A1TLMQ+Ugfd/nJM+ABoEphBA8sJC8JxGIIec0XndvRFEHsVYgoikmOM+IHAW7rvOEUfFer+ieQzRT%0AUeiwE6UkeDjOx9PEod/e3Nze3477GyVWYux64ECh32z3d2/evnr9ekpTGLddx1++/erDx59++vjx%0AcJ6G3W53d7+7u/vq219bkvk8/dVPf/U0naY4725vtsP47t0f/vDuxw8/vT89nYhIonZdtx3G27s9%0AETw9xaRyPp/FoHZaQsQQwtj1GpOoWAmCgVlgthAceYKIcuW2qqQExa8DAOLEpAtiXl0gK6RTSEAr%0A+7WGTlr0LStBVAS0xnCqKbJWbLm6/1cERiukKzPz1F9eMiZqtUzr1WvpChpRUeVoOYWqYgTZEZCI%0AIDcdyWi6ZGZYOk8CmEFu5uVvoZYAjQNi4Ha00KB91jGEEDy9BxEpA2vnCmHP5sKi9jFzSklNDawL%0AHRHltAVzXJDWTkZEIqbyJRMZFPTXEAJhAAAGRjVv7hUwIKGYgOYmgO5kCkQOvQO5L7fXI/iiKzF6%0AOrShIZrXgJhlW3cYBkNIKUHZ5OD6CpY40qX8qMlIUGBJsqxV1cy6kKCAkHkdLCyHu7y19F0EgOu1%0AvuBL/hqNuegru3L5/3HHSoiuKLn5pZVYn3qutUo/ZAReVVXAlFIXAoeAiCJJRLuuC5hrmWqKICEx%0As798gQ6ymh5Wh10V/WfHAJcKQfXsLME9Wr7HYnqttIq68dvbrtSF1WLh4qJar+ZK4ah3biOr19O4%0Aekr7div6Wb14HUC9w8KKruitzlU9wRChKO5iSUG8frgLPRGJmaSkmlEPfQpjnDyndJqmaZpS9Lxc%0ApuVBdPFEylqgqoYQmBdu7DC8Lf9pp2IliNuFrp8JMq/006rCkCkneOfV5Q7UNDmr87Nayjo5K27g%0AGd6NCLlY32e+zDj8gIhYdBsAMMepMvBCM1djTIH7QExkPKXJQBgJASUKKDAzMiaVECAw9QVICQBy%0Aua8ZaE7uw5w3VCKBiNZYOEwEpVDE7fk8cU3paUqJSvpVMu27HlIDf82ERGJKgT32K6aiMs8pxkhN%0A69phGFR1HIfD4fDh48eY0s3NTd+Nw2bHzI57goi73S50gypsNlvmYIqmOM8phDDHGdV67hl4Pp3T%0ANCPYPM9xPsc4pWkWjWgmGuN5muczGhgIY/Alm+fZk7fNLXbCylJIzQBijP0QmLhyDEUQVZIF3sWp%0AFCn0fS8K1IWKXk5E3oqZSoZ8JUIneNGsrrj3v7Zy9ZRvTxV0DG0XoJjV5rW/xr0JlfPUlWoNVGsM%0A42sO9hLPaXnF6qFYQtNcWv7Um7b85IJlveCULJHSZluVFvMZ7qCo4/kqhLKPAA1qf9f2ndoxl8+2%0AeuvrDg6fOPDSSnSdcPU6lyfkMjF/wVRy9aum5yzOG1/5jsCSEd3OjF0CX2X8oOJaquyxZt5Bw6xW%0A4199aP/Z8s9LGYGOhAeeawhQGN1F8VdmsA47eskDvc40cGcQCPhuv91vNjc3N7/+k2/+vf/J50//%0Ap44wn46UiDznZNkEYKZKFAwt9zxXUDMSRij1kU30VQ0dscbf8zmPdUv9L4mEq9lf5qKlUGu2U/mr%0AdRmctsmxRpobVXqqrMTKKavN376APeejgisSWV72M9whz4rk9s5txSk5vIQrssXxUwqG692QiJly%0AWr+HgpFVzXtvACKE0Ne+SkTBDFTFzXvkrrPJewgnhZxtDZ0hSEo533yaY7J5TkmAuCcCDh0QTzHB%0AHEU0iSUDDN2w3Q3j1jgw4/6G+iFg10+ic1Ig7jbDdr+/eXW3v7mVmBQhmiWxcbPb7zYgejpN7358%0A//3v/+7weGTAsd/s9/uxc+BoVFVJvoJW23n7bHjdr+V6qqV+LHPzJi0NLqkRnqNSeHnbr2gg/30Z%0ARXBF3gBrv/1L93/peHaQ179ev2zVz+rMQCE/nzE3TRkaoKZLD+LyRFy32GnvDJdsEZe6uEaNK0wQ%0ALjdg1jJxndmBbUpVM9nW+Gsdtk0Vqmd0BfPQTog20Dj116wK5Dc1tSTizjer8Fd1YludoM4VemPS%0ARuhiY2xU5gMABS0BiQgkOePyt7OcLn/Ji17iOc/ZMNdnPnvhP+zxrPj8pXdARMhx0VZ3KVSaVBkB%0As0RvZ7Uy8Don7epohgBZRzyu56H9prVs6/eqSnhxZiXCZ28Ilylt1/eH57btS/PTnna9Adtr63ie%0AZXqr0559fbzUbFbnYGP5Q7NDFSB4XWXj3oUGpCDL36J2M4MIeoJSqxUZWNd1BmBL7aWuiAsX1x61%0Abo66y+gybxMut8yz/NOajIy6eVuiIshoT3LlpFity/VhVzZwwzx+/rDCW/KtmhFedwQAWHOGFbH5%0ACeT6g1feFtdb+0at23FFHq1fiQCSmakZAlrJnGrI0gOwhUt7wXc0h5sqDtMcBWqOloQq1G35JZfX%0AFicIV+wPRCQK3n/E3ROSzNv/zvMcZXZqqdXXpuK9dlNKolFVCHxijYhMk0dz3QZVVTeAc3wClncs%0AiymqpLkGjVob1f3EDjgqqoxmCN04VAnob6pXuaztxqlbu1o1LcG7LuQRckSEbOQ0JPSCP+6CzH7u%0Am9Wx4jPXRL6inJdu8olHtAz27yNlPvHol/gwXmnpn3/bds8+e1wzqNV0rYbkZO/hHzNzj8n1W1hJ%0AuPAdUTGiPzGAa9716RV59qg80JYvHHzoGXa0MPtn/pkQOdoM5u1jQuB+ux1C+AdTXcL7n36kgMwd%0AeOPsoe/7niioABAjMWW7zitygREUDa1iQTMYKmTR1LSoBNOlzqrySETMdcVkamoO74cIK8ASkwWJ%0AJxsYvq6A7scyICMwkGYmW5Kt/TJhyZZsSAq9lhCr4HTiqBLUFtfQi8ZPvVttdgLPVfBnn8DSDgCl%0AGYn51OLFcyoFZOGdHakLewUvxYGc0gBAYDljBgBKkIrJvYlm6l1pCEyTb8bM+gUEzYtKIFlKGtWY%0AvWYSJUmc05TEzLbUJ5U5igIhdxRQAE/TDMQ6TWmO5zlF0dCP/bgxDskg9P2u23Qdi8LxPM9RumF8%0A8/qL16/v7169Cd0wR0miyGF/e7cdh/1++9O7dx8eH/7w7sd3P76XHHunjW2ByRBjSqd5OpxP53l2%0AKeBYKSAKogjARExkqpokTrOIaBJH3lZVhNxLxiuXsEC4ttNeP7fC/jlW5z0iwFxlg+cZnGX0lvqU%0A58XD9XNXB2KmmbpD7NIcXXG9Facu3wuAelZE+azl/Sq7zNi2iABWgEAv7+nRncYoqMofE7lT3Okr%0AeAacFWtTS+OQfMliFecvK4I/EdUGG6pKQABVJ/VGGh6lgVz9iZU5UFFRDBX7vs9OLhWz3J3ckBTc%0AzAZQISLwvGVvRQ4AVltA5bQ40rb0G9rly5qco9RdaBjl/82yYsHlygYwQqvxVLGR3YuZON23iGAX%0AyALP0sxa58CCLWiGz7Gmz5Ftn5D0Le21J18L0cvjU1XB7abA8kFVgUlVkxkAsBkHRFwaOagz7NIR%0Autgmy6hquJvx+TjGaj/WV6OrEpuiidqztvFqLep9VhrGMnVEYFaRZuv3zzKHl2YMn6sxfvbM1d2u%0A1azVmtbzPz2MynmgrCszI5MZKICAObJIpXBfETFPeWBm9FBwde+qgPfVJiID0Oz5dZRDRw5Z+85a%0AA/jaAaq6uNtW80zPZXWaWSvWzdtCZLDixn9ReChcrjhcLaKzOitebFoyaxYucU2Ty3jKZsASoK49%0AeAHAmxnk3BDUkjwHAECI3nfKRCDz0sUNR0YcmAIROQlR5YIuGRAAARgyMHQdZ+1Lg1ceOsvsr3Js%0ArPvI1yUDQY0jEZ1EgIn7TsBmSWoKkuB8MjJF7XCogoCJAnMfukDseXznkgOsqu5IAUAAVAGv8iWy%0AlBIRp6hmlpJO03Q6nVQVGYZhEIkikX0x3MwWBdFc22zmfMRfwP9AAvH28rWtF3hTSBWQHArW0Bkg%0AYlQBrwvknCmt9kxlFiJ6s6JKrogOdqURlwj5yiQGAAxMISwqq6orhP0w9OPgfZXNalOWC69Ze59r%0A4m8p8HPExIr44ZL+r2/OzylM1+c3/Gc54WdY4lIV3P5vpcaVL5dHL2O45IrP62afb3wbPGPKXr/C%0ASkDUzyt+4q4fEXFMNV/EK0jXZYOb98ouoLDUVHZYEzn4xMDgk2Tw0lqUPDUfdk2EafkhlP+ZmZGn%0Aq3iHBHOWK1nnAVJVsGQmzDz2Yej42Yf+EUf467/5l0Pocpsf5hA6503cDd6v1UvymTpEpMDMjKaA%0ASpbdhogIwGLgqm/GKVUDBo/LmpnbxnmyUDC3qFlLCFiW/3m5W0/zg4jQFsD99iBgwyX6XxlHFpJG%0ASrmBeCsC6zk+7lK/vFZuAC5LdAr6F4CX3l4cVY2rd2BbZAlBThUDd5xD8DMTAMZc+MGccdKSyoef%0AfnQpstvd5D66paOdJLFMOuZIQUTUDcM8z6BqxEPfE1Fxl5I30zscz/PpFJAohM0wcooiJmm2LP7J%0A0jxN09PjcbPZMQfmHr1MXSBFOME0GBLjV7/6FRB1Q388Hn/66f2rV68Qtv2+C10XQvj1r3+jCt24%0AMZN+2MSk55jC0BvQm7dviWi73d7ud1988ZWqvn//8aeffjpN5/12Bwx934tpjNJ1Ybe9m6YYY3x6%0AepymaUkZMghd52vnyNg6aRUMjCQpzYiIuBlyBfXpdJqmaRgG7kJXltYb0D+rFDJklCwAcOyozEEI%0AUAENbQHFcieDApBoZOoABJHdt47oyRJASkpLIuuKzlfyo3Krlg5XCuU1uzSzGKOXfACAaqqBstWD%0A2lioogYMgEbOeoBqQyNPH2BGBk6lWZfXfbkh6t59787V973bwOQYbAaq3rhr6AIZB9C567p5nj1m%0AS0RdN4zjGEI4n8/nOLtyQ5k5OftWMxAUMlL3xUHRXaByW/O+8Hf7GwdOUyWT5MLAD68Qy/5RQgqh%0AShEAQHOYeAeInhwMvxt6CtwTtT1afPdBRVlkCiGgyCwJgIRKP86yKDUi7Y4bqR0XiVGFXcKRgaia%0AkZXsQTAD8pq6umRWHASt8tHGu7x9Vl3o+peJgLm+wosy7DJw/dI59W978s9qKmiUKy0MFIEs92fO%0AyeBAiKam0QxSghBOMQ1KGrATkRBGdT45j9DjgCBqhIZ5FXrtQwimS4IP5pYNOMW5D11l8u1b1GFf%0A8Pbn8oR9iApaJcvq13bO6+X1zHZfi0gIQd2UKioLrCvxrPqQq7O/3ry6jfzLNspan3L9FtCwlJf4%0AzDUxXN+hHmWekQDE7Hw+j9uNq+Oq/axnAQvgpRahq/wEwG01ZtzuNl68cLOVlPQgR1bwHD8ky3aB%0AmkJCDY4N569PjmOZwMjcvsKiKdZ5cL5ULeF2/tvt0xAG2lJgtWaq2ThEhwc1RNTLsuF6iZbkeUQ/%0AK09jjFMI/aLP2JIsXUdYeTURgaqY2oKubIqIBuodlY0UGm8jKmB2AVmTHOGTkC0xzRWuiNhzH3It%0A67LyVhyB6NIOgCAYmCupVedZuI2CkRfDBfdu5I6URQsnot1udzgcYozffffdzc3N/f393d3d4+Pj%0ATz/95Dr64XCYpul8Pj89Pd3c7MZxHMctD0yRcujfE6vFAG0chpubmw8fPhyPx/fvf3r79oseQkrp%0A4cNHDy/fv3nbd6MCdF3swlDpYZomn+1xHAF0mmdPWEDVMPTMnJhTnEQSWQjBACAlYOLQEQ0Dd/Pp%0AcJ5PZ01iZn3f+zz4ZHpHXwAwEA84Q+lcejodxPTp6Ym6EIZ+ThOHoCAxRgznnjbP0KFqLGxhsbeL%0AG8U/J1OXMpX5a1YcLbdlsgIHTevSj1V+hOpFKuVK1rRntjeBS763+qk9p35OpmEFknR1w/YnVMuo%0AgZ80JpdfL3lY+xbw/+XtT78kSY47QVAOVTNz97jyqEoABRANEmCze8Dmkuzu2a/z9h/ffW/nvd2d%0AYbPZ4AGwm2QXjqpEZWZlRoQfZqYqIvtBVNXNPSKyCiR3DUDCw90ONT1E5fjJT47LBOkJWQcLAVt8%0ATN/kiPzI8aDZD62Eh88vCDVm7hHnimhzpAMA9H3vFNBQWZSh4pyb0PBZ5Cu95f1iReWcjfIj7Xis%0AmWeT4ezC497nWJISeFJEfghnq3cgMy3cy0CIYCS+JwCImTC7/omqMo77GCNz/Kv/z//4k//842/R%0A999whDTtdA6uJxkVc7fruhg6Dy1igW90nnrRdcEIAYqrCYMRR0TzymmGzIiKUBycVTuFAgcHc55W%0Acz5m82hS7bjjdtC8jcvuNXvY11rdCk1ZgfZfLSGUcvN6UfmSIAAWZuByYCAkBAJDxQZqbS08Ns7v%0A4Y6NRsl4VEFOZ43jmc8cSsVWoqJtg/l0KdTVJ/qESyhCq4aZ4/dzzWIFNQIkBOQjltXM9XpCghiZ%0ADD0+hWTEgFDixoiIoAZS2CDBdRIUkSwzAKRZpmkaxzknRaUQPKsEEDGgx8xRcjYlM2SKgbvAmTCo%0AgCqQUccdGEjWruuur6+HYXh+fdP3se/7w+Fwe3v/7t17Rn7x4sXlZj1Ohzml27u77WGMsf/Od773%0A7NmzH3z2ewBgkg6HXVYh5n41hC6CGjPnad7v95KzqKJBIFYOuCjkU4ccnQT4/HtEAmxGL6IXAzvO%0AMe92K96QY7nCk5CaM/UWyg868w/WJxpAm1RPCp0HVx1b0trcTlj+2b48O7AEHAo4ozl9vNa0i0iH%0AhVbd7oghNAFVdcCJHQPC2pLrvZKILwzz2hvnu9FxTqqevILrKDVL83gJ1ZROSMd+WEpbcguh7Gm+%0AGqBG5JzM25zGrbwguOeBoIahDFERbYGcVPAIhwGgkV+oWqqTZAWLzGXHJKKaxtaa1HYUrAaJgKXs%0Aq/kRteA4cAv/RcDFfvsIXQf6W7s0QETLx5T1E8oyXFz1rbftx7fAp/WDswmJj3EZ/C7HMSxsjU0R%0AHDNVXAYiAohcH+Q6nogEKIEOMyvKEqqIYN1EaJGKiQ9yWc/e9OF72QPrsY71UUSXyfhYgPHs2uUd%0Alm3wqtWo1lq4bMDZtcsbHveIB9rJ2ZB9y+PRx7VuPFMiW2dCKU109O2qqoKZaJIszhpAgFRCWuD7%0AnUB2+ITYnGTOaZqmxmAEHtBTdVbi46PxpJVN4fPXrPlBx7dYtrl11NLF0IZvMWSmItDOP5sSi44t%0AqWOuzSwSHNqtHg0+Q2PAWtz/TEF8dNSWYr/hRTxaYmaGClCLcYAXIwAEcBgUmjJC5JIYRWAAEJki%0AU+Dg6aAt4upb4qIbqxJlZLWUdYtJ1lEozPztSwAwQlpEgJvM9zgwM8/z7DRUiHg4HDx7hRceuhij%0Ax/xjCDFGBFJVtYJYdsYa7/YY+9B1m83lsF71fa8CykohMEXfl1U1paQKXRc2q3XsWFUzYhciM4OK%0AmQiaISExNQQpBiALXYwxBmIEzrOM45hVzGw4tToaDOEs9GdmWomd3Ujuui7G2Jgg2pw53qH6Sd39%0AoSd+Xmx+YatpX7QAPzc3RxE1PihwMtv9aC6z5aJuc/V3Eh3/PzrqW5+QOMADSfWvcjy1ef2zNrVy%0A4bc88yNCe7mVNNeVLyVcuDuXw9ru0MCt/5JO+/ZvcdyYjuBBd2w7y137somIohKDo2wMDMBQAICR%0AzCwwIqIC+SuaSv7XG/cQmWqM1sBIUpaZ8jQyMyKbGSIRluSK1WoVhx4RiYC5GMuBOyIyYuIOKUAF%0AmteOUE/DAEUDUQFAxcLvf/Rm+ZnuLYAztQ2LUm6PoPhcEpyMa9mLsJjUD0futPcf2ZnOzjz7fjEX%0Aq+Vd/310bnlk43g5HLXbh5t0exbVQjTLn6jy+2PjFaxCwbda70YENTRQNkMGphhYTcGyAotoJXts%0AeiSkPPOsqoZpnmcgVlUxAkJTdDcnmGm2rGICjj4nohgjGAXuQiQzc4FOi2yEGHunqkLEm+tnRDSs%0A+nU/+HbY8vivnj2/uLgIHOa7u3nO7q96/vz57//4Dz777vc+fflqt9vdvn83jiMirlarrg8xxs1q%0ADQDb27u3b9/e39252oSVBxuqpGg+fn9oYzUrTo/iUyiqjJZ96DjWBT6DJbvb7ISPYTlkdX5iy+E8%0AnWCLES+VfB5R0Za3PduH2rEUcG2hPSo9lye0By0nf/21uI2hvGudXZVIGepmjDVHt92Wqrnod11O%0AbFwYwKrqtnaV12XPPotTLXVHWkBMl5t92dTBl75zgx1XhyzqOriLNIYjAEQXBkZrKmIpEKGFMvoY%0Ai1PLIokRnfQeK8fSUs31VpVqRdXFTioLL97HKJfKoIDhYi3XgVkaz+ULMyuVNh/wlFjVRJ960Me3%0Asad+fXRywnHyPKmO4D9XaTBDAyVkwuPNRQFQBZmoTDatB2JhFIPlLDqtXLVsMJws28dhwGcv+PBC%0AOtVczy48u+oj/XAi3k/ZQR6ejI857NuLP9xWPnJ8m+F+9FnLrfNMklAzAsFExBRMdImtsGqxNf+F%0A54WKWEoyz3mecqsDbOTjj+Z1XMyKdPJ9mYt8IKKKojpZ18sPywNOhf/DrvZGLn86W78IoD5HEcp/%0AFlZxizk/FNdLYwNgYXJDDTs/po20yxdytYoDADA5exG/JVOr01GMZKzZgFgzTbBul1UsF0KNCjw5%0ANqDa6f7RnbnHvsVqiwNAFlFVQzihlSFCREefiYjX793tdh7IIiKPmrZOa9xOfd/3fU9KIoLFEZZV%0A1Ve/315Ux3GapvTiRXf97MXz5885OidrCCFuLq66rnP8s7/aMHTD0A3DQOwe3hA5IKJmSOlYVcg7%0AkoiADCB67wUOZuZ6TjvT1eM2+kUEYaGDplp1ojhku2OtIwoMAAWAuZiTWmvaixwh0K2rsfZrUwXb%0AlHO7un3vRaqI6CmJsJRUZ6tgKb6eOs6uOhMXD6XH8lhO5oc/PSrolm3+eKvgd/D9PtKqf8nxz971%0Azm4CpxlzrXkuHl1C4unRplCTWlDYzmmpLcC36MN/efsdsAIAZmrqwYATpO3iNb27isxxhg8ARfWq%0AQz4RHT1HiIX+71+lnaEmnxqAEaghquU0p1QKqQWzSidocPsBY4yx7xC9ai4jO3gkMkdAXm2uOBaS%0A90XKtSEyshFFiGUU3HO6XN4ASGyOlS5ss7UzzTIAkZdQxcbQI1Dopb1UzUIJQylKYinzC02sVIb6%0Aen8reUpgkC07V63VJ/kpRcGq47SYdgZA6ryL9RElILxoviEcxY+hFigAKlizjbGkFyEAxoiIJJAy%0AoEplOWYCCC5Gd7t7f5aEDmAmjIhYagAYMIARgJrYbElEElGgGAg4MkAX0CvI6cQc1+uBCLbb/XjY%0AhdgTkQHPh72TN4i5J5L6GCASImmCeZxERCzvd7vLq6ubZ9cQFIQA6eb6WkUC83a7RWSiMA/jxWrd%0ADz1e4+3t7Wrd+8bmuVxDv/7BD38UYzwcDuNhjlfx4ur63/z4x396+2Ga0ts3v/3N6y9fvXpFHf34%0As598/fWLYX3xq199vru/ZWMkQ6bry8uXz5+9eP7siy++ePPbr77OX4+7PSK6a9nnw1yL1FtNGWJA%0AIupDdPXLBUcghq7DlLJICwIbkM8rBnAuJGvlT5qRXAe3LBYvy2NQg4pkIGAMIMf178EeASSzxwD8%0ATwlQqwqfr52lprW8yqqxurwPFivOPQLW7EnAAueuc9tAAxAQkZiAFNQlVqeJS94CSAYFMCKIhkmB%0AUKXmuY3jCACr1WoYyqaeUgIgEUXM5m3mQFUoi5jZ7APkAkRVZ5tFPIUQ1EnWQoCOUhIzNUUFJSBi%0AZPfWMXvowLXq3U5yzpvNZugjM4N4hFqJKHIAyHPOCxZZ9ABFHVxDtBjZULOMNovLYorUxxgizVOZ%0AVETU933OWawVnqWeews451SoVBZYsjZexbvPntNGYl72XBkDMHmoEysUitAAmaBwG3iedVF9qlFR%0Ae1J8ZM80mKZVqOoSBb2cOR9Repaza/n9crs9C3bBURd5zJY7oqCpoqBJsXqygRVUgLzCL6AZmM6m%0AwSGBuu66owLaMREhkxGBQoIULCCi4wetIDALplSx5OO0trVxbCr1UuFon9sIlm8MGtMtfNTv8LAn%0Al3qnLrISCtsTFBTjogifQq0K+1SX4sKz09SLpRB49KUeGZcH4aA2XVsDlnewWtREKt9PztlEfEtS%0AMCA0IzCVyiLvQBMKTJIxIyIaCjGs14Prdqt5dkIiNKbArGYogRmAkhgZqJGKApX4qlfOAUVFwUVx%0AO6xJCm2KWjXzcEF/qnrMl/HXAQRgzzt3SkV1PbL0LWG1gR2KXPQQtWMaSJtLLZhp5tCTsMiDsNbl%0AhG6Xgu/my873mVlyBMBUNRNFAOBAKmCubBqykXFVgQBIA3IjHdCK90ECdsZMDmZWIvFlZKDmciBT%0A5EpjRse4PiIiGKuqOABtaUSV+n5eUMTAEJhIC6m+W7OXl5d3d3fb7fZnP/vZu3fvXrx4sVqtQggi%0Asl6vETHE6HHg/WFi5hB2McZ+1ffap5TSPGfJVsnDV/1ARJ7N9Otffj6O44//IGw2m5eXl0nU+a66%0Aeby8vLy87O7utvM89/1KVYnCPOeuC2qKBgLCCEQUuQM1VBM2UBM1NCJCgKxZD3qwYehivLy6CiG8%0Af/9+f7/d7neDygDWd8HMpObz+0L2NRiZLy4vRXW3v5/H/YcPJROHiLp+paCeqQTUOWWpqoCc0Oax%0AVyCox9JgLh6NfMRSNStICkm4eWEqz1tehijaMq867TfHP5ucORNHTT48ejmc7jIArhUdfToLiwhg%0AsVsdvxR1yOSjx1nzEBEJTE92ouVbFIXnCRT04pwyhk+d85GWPNqw+hlgidlavHU9x519xYdFjk9b%0AZLrFGJs541m+sHCxtfhWu7M+Qfn5DS/TiJ0e23faNHh0l/H5RmQApKCazazsYqbF2WcAnt6CqOa8%0AeYQEAdEIDKgSMYFwyeksktaQfvYX//2P//wn39D+bzpCCFQ3DPcfBDFtCsERn6cgkkUszQeaGNyH%0AyrF2NzNFDPH+fhe6bhiGYRgWJOzAGChwIEYu9EyMZoQhBKlOR4NSkB2MTE+yyAyqWGe240jU5UcI%0AWpNSEBHMF4oeh784hPwmAr5vAS2WvR/113Nlog6wUb2XKyPiRnh5bEUW2TlzljYb2MnZS6r02eSz%0AYo6bebKfh6WO8wwMEQgImTSnlJhVTRFxViQGbG5IQ/BKraoJlQWFREIIQIFUCQxKlT5l5hgoMFoB%0AWSsBkOeKmoGxoJcf5r7vuzjkGfa7cTse5mnKDF3X5XlNRIfdfs7pcDjc3X0AIJkl45TiiEZgluZ5%0At90e9vv1qg/EaJZFANUkBYLLy8vNenj27FlO0/t3b3/z+edf/OqXHz58bWZXm4vLy8vNZnN5eTmO%0AY9d1iOy6BKqB4nyYqO8QKRA7kPdMb8imDIXo32qNPvHSOB5YQHQTtAxZnQY+cbCEdXExB46j5VfU%0AWjkVbYZoauY+DivR1eOYVz8K1olxvOETcnN5nO1S/kyrVOFnZ8JSGB0/+7VHvg0A9jQ8bQgrWqwI%0Ado0HChS8JfkDeM3w5SbtE9zOm9Fuxs2yMCvhX1poqGao6rRS4Magu7DRwAgBST0TzftQRUTQsGoo%0ADIhgRgyoSAwgNZALQtQDqCGbZoKSU4DCIgkRRQxZzaornUnluHnU0I4CAAcsHKQAxDmrApgCBGIg%0AQ7W2S/mLnI0aPAyggcEx7dBL0VnDzuEirGS1alLp4KPjjNrAfWTmnE2G5clPaS0fOezU/vnGR3/j%0A0VyENaMEzYyQGcAp0MDzM0xJUElNUbXQ5SsCiClIcPWIqnZ1jtU4Hriwcpcy9tEzYZGR2+RAff0n%0Aox/fslcfXkKV+LC17dFbtRn1UCNZvsuy2d+yJQ9VybM/l098eNvWn2pKdCxsgUCIDODKxpHvqjny%0AwK1+ARHJBqKWFdgQFY0JkQ1IoWQ5uZuxORkRHecpsBjKBhAAADTQkpJVctsK6qf5zSs2pDnNrRKX%0AnDkTFYwW3vaysSsoFoQJ1aTZpayu3dWINpdVcgkRaQEAIVvoDMsxKv5VIIOaBc0GAsgISpWqHtEc%0AimJQWDbFVHJWsIisxgygZq6LESK0uL0U3r/SSETHIWolFtGatF+GGNBToF2vMwRTrbZ+2eNcobLq%0Ad3Bwu5lN0/ThwwcRWa1Wz549a86FEMJqtXISBwDyHovEgOTo6Jyz5mOY2n0uKSW1WUSMDNHEdBzH%0AcZ77fqDAjgo2M0ecdV3X95EZU55SSgQYAmczIuKTxFQyy3USiZmBqokaH8OwPr7uYc/5xEQxM1zA%0A7K3636nm+DQLlgg7DjFGNWBAU7Msy/je0qHTdBsqCfZF+J+RYMMimRwRFzQ1T0qVh7Lo228NeIp0%0AgFMx8o2X/07b0D/7Kb/T8dQe9y2vXf75UFB/ywuhyp+iaS0Spnx6+KAvIbdtwlh1+flkONNAsJZH%0AhUIwYcVgBSphm5Ma3ucdAk+MwvJ9q0A+ajFmhqhN4QRzsj5sWDlFYKh+tQUGxR0ZDAxMXJyt/wqx%0AegAIXbfKmj3bWEwRNQaModgSKSUwJOYuMHSdr2EVyKaqGUDNmot6QgMgimF1oBBj5FhreDJjwD70%0AFMMQu9B3DAxEXQih66gLguZanSccm1ngoObvX1y2purE8QwGeNQswQAVDAnNZhGHPzNSLrm4aO7f%0ARAIwoIhkRGQMbEbM7vB07kMBUxUibvbJEYlY4s7URgcAwCCAWsNso9fLA7ETzlUfJ/HyAr4v+PCS%0ADypUoiAwNEXEDBiIKSRCIvD8KMuKYEyoaKg6TgfNCaiUfvWdi5FC1wfuuIshdIFJsmoh41FJ2f0R%0Awa0CEUIOiN2qD6D3uy3i3HU9IdFqM2cVsf1+n2YFEsaIaY4xbi6GTR/7AO8/yOFw+PDm7Xw4rFYr%0ARbi7u0spvX37ViQFDJvN5var9+9fv/ns935wc3NjmnVKX33x5eXlRb8attu7nHPXBVN9/uxaVVWm%0A9Xq96vtPnt1cb9Y3F5svvrj9y7/8C83J/uw/pml+9eq7P/zRvxmG4R//+//47evX+9329v121cee%0AmQNeXtzInMnojf52v9/v94f1GomoZNYTuVocAHwDFpWCqUBQFUEAMSAMkTmQqqbqs2d2eQEAZuh5%0ApSpmYLQs9AoAqFTRFFQJe0EAySCjsVIGdenCQNmjxOLT5hsOMwQDIvQsIkT3IZHmPGUJgJGYOUTi%0AeR7NIw8GiNTwDmYGYDUJlxFL8AHZkcZkIDURrc5bsiqB0MzITANEYwED1YwQoICB/aYRgYEERMSS%0AZAQ+7PaqulqtuOsDoFHKOZNZzjMTAShVchREzHMyVREFRdCRKCAwUzRkVZWsWUyNrOM+dut1SCnl%0AOUnOCBy8TjpI8dyxcehEJE/zOE2uKwxD5/R7akZAMQRkXXM4jNOcRBRijF239koZOWciMEQi6rgL%0AxCKS57QViXHq+n4YhlVc8US7/T6nNGfoYkQEUs0GoiImxAAKSWRSJTy6/AGBiMWLa6qaGoAyMyJh%0ALEhqKxyIZeMz0AicIUO1D/0D03H2NE1A1XKegUMRX4RuT7kUZWasBAct6tXUdDua/cfd9HQqLqz3%0AU0Xqobp/XBpPfW+k1dpjQCzmLmApXexWi4JzzCETEYqqWjJhmIlIBdJsiJk7SpKYNUaIMQYEMfOS%0AaXUhtwgbZVUgau32KLpbLF4CEAGJjuEGPYX9L7TfspcvbU46rQmMtdzlsoexxHMLnAsMCmkTVOJu%0ABEVw7vcKYnJ/XW21mZ3mBNXhKOEFMytn1fE9G9w2NA+/eVStKSudj8BaN5yKf8hKtQJm5hizqsxZ%0ANQEYMxs4dZwysxcxJ8TILIFzzgpehtH6HteXllRm0ZRFUBQMMJgSCpY0SARERgQ0I7OkCpBytgCG%0AIYQK7j3RX91/lDWbMpAgopiAMKAFjuS7QEFS+KsjIph5yQTHqYqp5BLjatBWM+PyAEMAN3gMoQPM%0AKpayZ7AFojkrIoqpCVENBQOW3F0yKmA/AAALkWUWQ6OswEBEbsCoGXHBfehcKbKAAI0hVOLmbABM%0AGIiBEFEmSybZApFaMsOcjbAPUQkZUMBIFZgQiNAATbMmSVlzZ10IgZANTU2zqbNleLDCp0rHHdbI%0AARVfrCqg5AwIjEgunBFSFhFRQ+IompDo7n43Tun6+loNXzy/YeaUUvSYDEDO+f7+Pk+zzmo3tl6t%0AuhgRwETH1BhMjRGHoTMT1Xz74c3//EcmBiON/WrO05zTnBMYfec733n16pP97v6rr77KMl5cDt1q%0AIIj399v9dheZNpsNI5lJJM7sPO/KHAHAZ5lINpOUZOj6YdX1fX99fS0i9/f385QR0awPoVi3UHPR%0A22qKMV5cXIjImOb9fk9EMcYYeoTU9yszm3cThwAcDIGRAUBF1QkBEc0gUjCPTmVxCloQ7ULIlpOK%0AmLaZ6bWmoNaUgoWjLlRarOOGUYM61el/3F/wxOw56r1QeZXp1KwqQuN4Y4BWvgVgKaqKzGiC8FQ8%0ALuXSyR4kyyBz009qgxeLF4svFK3qTFbE+1LcWQ1wwMOjfds0nOWPZ2c+lMPLo+2Z7VprvV3fnU4T%0AmrxdzYUBAFxD/aqKZqDqVm9RKpo33DPkdV7e3FuoWgKwRI58ISKpFi8jGkDxjBVCXlDvWCwdZS4O%0Ay9A0bu26s1TpVWdAowgFQ1QOiAol+OiZTWSIoTLL+FuLESkaEIXinfO9u9B8oKmCAbpA5L/5i//x%0Av/z5v4gKKwTukHzJoFNbeRVgLFV2+nnKdVMGRuQQLGIPkKTk9Ct4VRIBAFTIaQJLaRqRDJAVlTlS%0AwMgdMXdd5+TSRNSFGPuu36yBUNETGAZiDByZIYlC2VOIKZgZmRpozjPUQSuuAxfLCmaohZAWFMDU%0AiC0QA7tlwlCABAvg0SJCBSVZYqHoHKd4GW//prlmawTPXSbWpnilnjjOegB/myJZDBtdiB6nTQnc%0ACpmBKYOpQa5aposYVAMH1IpYLvkq2XFYIWBCALCMRCXx3d2umpQoIIAs/IJEhkooQKABjIl65hCY%0AkJhgGlNEADJCYsQhhnXkrovbaS95kjTmNILguNXd9m4cx9u77W53/+7N10h2sbpI15eM4XAfI9Lt%0Au7fjPB0Ou66P080Vd/Hu7sM4jjc3VyGENK0JgIj22+1Xr19//o//8Pk//sNvv/jNtN9fXFyp6rg/%0A7Le72+7D4XCYD6NTLaUxbe/u70G6wKs+Xl5eevKwR3IbmtH1/lQZgN1j2kSDF4ivuo6AFDkuS5PA%0As3cAFbxuugunMvRSAc9QJ4eANcng0Sj3hWuJOng0GP17MLMyl8+PEwXu1ERpXyqWKaNmoVa6NzMG%0ANPRilbUWeREfbcZi2ceqQeUom7bztcP7sLyXQW5mj6qwh2Yf8i7YEgRhZiDuw/I/PRsqAwDWWjJW%0AAahWghhgJgbIHKAkE/ooEBghsCEzmqAyHDHhzqEg2XkRzTVvVRFN8zwSAbOboR6JAgKsEJuS92uF%0Ah6HkfbXdt+Yem4o4oFEKpMKQzNnmDdldDMU9UkAAyMRapYc9VnbibPtchpuWW+kSLLCcJI8almfn%0AtAd9/Jw2zZb/fvzmj97k21/SWsVuz5+wKjjkRcEzUhwLXbrLcQmMiFqoCN2hYAplhaqLe/b41uMK%0Ayrd5x4e/nt0KT0njl9rbR94XThf4w/NP1IlH7/Cgtx80DE+yyh/c4duPVHup5UpfXr5Y+8Xh36Y6%0A4hEcjsBQ4E3gmZwiIpLdveCpOyIy5zSnnMQQkTgyRzUzIDOtCSO2eK6ZgcPIcFFXbNkkcipiF9Qe%0AWa2xX26JuH7LVs/OCtWzng7TcXxP+rR5JQoWzTOEAQDUgI+BdFNUdDUUnBTaC0za8o28Bg8cI9XL%0Abnd+D1t0u+JRyTAwMWAwUzJE0MILYoQECAQMgIGZ2fNODQqiBwGMsHhFF8mE4NlU7eneBURYg0iB%0AGBEUwURqqAoQkZ11NjAz+6hpqeRcGLDadCKivu+vrq7M7Pb2dhxHD1v5+TlpSimnJF2ntfyph4JD%0ACF0XETFJJqIQSIEvLy9XqyHGWtiBMMTes/YOh8PhcMh57rouxjB00azwJJdkKCbHUtX3dVYQxAox%0AACjpMVrpMM5WcYvutq5qEPTWbEQMIThG0kPTtZCvSc5EjIUPvwLX647hsw8RW41fWOC2qKYEL+f/%0AU/Lh4epeLpnlS50tpbMLl5c8ddryzKeee9bm9ic9yCt5+JSHcu+pF1ne/CPfPNXOj/x69gp4aru2%0ARy2bdNbUh+c/2p9tHTW1p4UQytDb+a38+9r//lCsGqB378m/iO4NhkIIiwv58vT4Ptp4M9NjJFm9%0AEgoaLfjMrFq/AKiIRScnAiDPe0J347qnf0n2+btqGo8eYZ6167phWAHqOB5ynlM2YghIzMwE3GPO%0ACgDO20wYiAiIug6nJGLKABjq2KsRgYqpmokpJFWYdAdGGNBD2I7d8F7rQ+Quho4VAIiZeRiG1WrV%0AdytEDF0vIoTFbA6IRhhjUFUgK4LbQExBUQmCsZh6rlxcQJ7MzBXoIoibOwmAmRlZVYPv02pAHh45%0ALxJbMhZQAUAWgBI0t64rWt3cwDmi7evkqyecT5Vi/zgZOAZjRBElhFCMdp3M4UoLkCoiIogU8qFA%0A5JS2SEBgoFnTTNSF2HlGVmXaLPFAz4MVkFmUu8iAQ9cfDgcT7ftVCCEgGWEmFNOcslKWNE37XdcN%0AzDFICmA6jfvDwWMUc077/X673adp9+Hr23cBry6uLy7WqPjFr355cXFhqHfb+3me+r5frXoBe//+%0AXdd1n3z6gojMFETdzPjqzbshdhEBRS2nL375KwT43qvvrde/Wq1W4/4gkhgsBuqHeH972G+n95I2%0Am9Xz5883m5XqtZkcDodxHPu+d1JEIhrnyWO/vjX6hqdZiIiYAdHdz963vvppyRMGYObp3KbglqVo%0ABRIX3LsJ1OR9H/mFZUue9H2UU+D7KICpnpx5PBYr3MyoScyimjB54mtOyWMXXdeFfkjjIalEYjCI%0AHLJKqTLq22SZgR7iUIWSCMBIRNH3W5GyoRYVgnApdttWV0w1OvIt+wkhFJUCKMzjhAbd0EdiIDVj%0AQUOVbFJghCkVjYGJEX2W1qcjc+xCVISc85RmlXnUrJYHXfnIJgCdk82zeW45GYc4jYeyMUQmwTRn%0Akb0Xzeq6EDtmZgQGIGLYbNbznHyBoAIwhtAxe2DK0YDIgTvqcs4ppf1+G1M/TdN6vR6G4fIi7vf7%0AaZpyUgxeUdKT4FBECBgZGLxcuXnmIZy6t1U1K7B5eRuvg3c0Wb1XtSZ7P5gYhY8HFpuQd52qAIe2%0A3bZfteaALabiiU34cB4uj4eK0b9wH/LdVRDYyr8ACyc/EIBmwGCWESOgohJSBoOcbcIeAaALAAgk%0AaFKh9V2IFkJEklJmQVtvty51VGR7F8+dVoVaFtThrEfb76zlpW8XNaJbf/qhjaTHAfoPM9DqCe1z%0Au1zgkcctx84Iz7Aj9ohFXRr3Ea30saueGKmmSD3hNWhWgZs0quo1V3POruWXEAQFlWQGCsUpKdOU%0AxY0uvFgP8zxP0zRNk4igCjAHDlK0OjLLzgniD2XkrFnAsimbLtVBqBgHAXH5Sq7MLZaV1LJJyGQn%0A8aVyELKeogFP1M3mhCpVMIAMzIMz1YQDUSBkNAUCU1VUnZFLVRICMlWpKVFNMSRGBxOL6ZEIxlVR%0ApxUoQr0MxHLCZAN3jjMzOeGXBgPhU6jkyZi2KREYtezFLXcaqjVioE6JWicPZbAI1DFbjKXqjzgF%0AHTiKGgBAzVRBK6kyB0R1Epmc84cPH/q+3x+mH//Bjz799NOf//zn7969Q8Su64bYjeO43ZmBqOpm%0As2HP2pop57zf72O83mwuiGi1Wu12wzzP775+4wwgz1++fP7s+jDOYHl3v131Q991L168SOM0pvH2%0A/e1qtdps1p6pd3t7e3t/vx6GVd+FEDrszAxFsNq0MYR5PuScDSTLTBnciL25uUHEw+GQVELOvpUd%0AMeQAMca2o3Vdt16v9/u9iOz3+/1+XK3mrhvqnm4pSd7vYtcjOhMQWYn5+uZbbGysNjB4IKTV0luA%0AY89EDS5Mr4eT3L9pFy7/becsJ0n7ZqkPLOfJ2ZnwiAhVKwCWFj2CtppaO62GFpfz9tFzHrbz4a9n%0AP51dsrwhfMNhAOf3PLvqwX2Oe2X72k7N5sefZMcggSxqtlFNHJM6S/1WgZwWpYS+/A4tSgwgquBa%0AGyIu5M1TDlkycyezxyPBE1ueaurZ9gcACKQmUOSuIEaAAq1dvrSZ+wxFJXEIagiFGqN2LyFq8/gL%0AIhsqGvz1//mLn/7Hf/tU733jEb74zZfPXzy7uroIgWLsVDXnWQUxloFxTxsiFkI5DOb1TsjLoyMi%0AUmBENFFzcDGiS2clFhHKpRqUw4jMSKQU4UwUOYTYsYB6gnTXdavVqusGIkLgpMLM6/XFer0uePcQ%0AKEQACkTAxM6DJSDgJNNW82dIoPwHFbQyIvrMdQWi5JupoZpRHTBDZAJz6o7lBHUzqM6L5vStJeLr%0AJH5K1XhqCNQb0f4+UStRkaxGu09u2DZ4Zu66jrvelQkiMmDC4PUBkShidKFs2bzShtUqwYjIgDln%0AFCU1MBEYbQ4AMKY0jymNc0peEtW7jc1su5u22+3d9n6/34/zLCJJxEvMTynJPILwwSwdtqgWQtjf%0A3YrJdrudZY4xMqOI3N5/uLm5IcvjON6+/yAifd/HGN+/e/Put78dd/s+xIvNZj2sSGx3v53H6YO8%0A2263+91uu91qFk3ZsliWaZ5CIK8M3vqnfXD7SsHGcfRcHZcdS1e0c3881AgfCncza+mX+NhYf+PR%0AJFjdP77VVY/q36157QNZka+4mKj5TEaXCpbm4uU8WntqGrWuaFK4fX9UBE9beLy8fVBrhkdp7XEX%0AwKaEtQXaRHwIoet7ABgRxdRJRHPOCZKZkR73e3BHO0jOWVSYit5vxbZRIui6AqQRkQIUpxBiIBrm%0Aec7ZDMTQiFw3tSn5BqOISBX5AwA5Z6sVRL2ghdUyYlDquQJALgB5BGAiVaviu22NpU+gkIarFlQI%0AftTPejbicO4XO0oGe0IteHRqLZWAb6EBlPZ8yzP/VQ5EdAejERIec4QMnHDORMWHyTuEGyPIY0Hg%0Ah0sbq3dp+VB7oAjCqV7VbrOUOe3+D8fxodKjeqJS/K5dulx3j/XYx8zap0awtRCfUII/cm2bTp7w%0AqapmvjEhETltu6+XLPmYBmykqjnBmNKU5inJLFnMmcAREBW9NvYphsLQseJnS+ZkD63fmC15Hsoa%0AaYbKR47l0mjv3qRW7asiVJcXtjtb/VNMQRzXXwZdSzCm2hI1kHDs5Ifj4iDPxwiBWt/6j97yEnj0%0A4oXB+cLw2LZT28MW3iKAEyIDqGLfPXGOaUcDYyVCrBwcqiq2yF81a6yEWgE7zOzanL91CGGz2Tx7%0A9gwAXr9+/fXXXx8Oh5SSu41aRqu/yDiOnspb0uVCYOas0nXJ2z9N0263v9ik9epquL5A5vXqgoju%0A7+9vb28R8eby5uL6YrNad6HLuRI6miWR3vWi8q+/NZqhIJpFgAIR8IfqovIQInpEF2s18rPuOk5C%0AxBDjMAx937v5DTVfvVizXtvmdHzbTKNFCnHbR9p22Sh/PyKcl/JnOau/cSEsJ8zZZnR25zOZ8y1l%0A2nIqwgPBdfbrwxOeOlpXnDXsX3f/OpON33jOo78+emHrjbY8G3XC2SL1k6dUeCKXe83ZLvPtj2/Z%0Aycvzz0RKU5ihSc4aOqrjchL+KfKnoDiPE4xsOQcUoKJn/gVH+D//j//64uWz73731ctPng1D5yVh%0AGW02C40DC6Qb+jhEZ+Bi4DnnlDIHZOBsCiYAzrqmZsoUDBCAApJF7AMnPY5WyZMMKNk8CpeNnRRH%0ARA6mW2aP3QEicxSRW6L1erNardyRjDFwXGGIXYihi12IFJgxQCBI2RDYwFAikEULGoQkAhqC1kRi%0ARCD/nxkFNsWWsGFi6LaBc3AvUHl1tDyYXHULg8IDgajYNrxa2Pk4Lxo943KwFxFCUC8pQwEgg5ih%0AWggFrplmMa4Kn6GZYY3v+eTuwEIgl36eAWpmJsmDAJEJiCFAnsW6wAgpJVBRUwHruy4QdoEPh4Ok%0AWTEhckcIAXngvaVxnNMsKUnOWRVyznlMMI8wjzqNh8Nhnud5zlOanfsXMcxZjIOvujjukSmopjGN%0A+z0iAuoK+fbt23m3u7m5YtP79+/vcvYhvri4+s4nn7579zbtdnMX93ehC4S2NjMwyXlGA++cm+vL%0A+3sAs+12n3N+/vx513XPnj378OHDPE9mmtJspqHv1sMqhLDf78dx1EqIZ2auooUQCNAr1ZqZogEA%0AVZIJ38wIQEpOonpBBkLVVjW3BtjIyMlsF/lxhVcAUM2oSiJ1oBkAgHow+WNAaNe1mo7irn1wGrlq%0AzAPAELt+WM/TYVaJQALGRF2IOWc78pI4fy1oNmZQULRiKxC1pVqI7lyxYyZfof5G1fWYPCtCq47S%0AmuFpXCJCEGRO4MlIrjYpCgAKKAgiCoJpAoYY2PmNRUQkIQYznOfRTGLfDV1AMgQn9pxEcq99CIGJ%0ALAbIojkrQ1URgu8RREQxBLM5zykJ4rzZsI8+kkn2AvEWQnfZX3jQKeUpWeq6LnQ9Mo3jmHOapomZ%0AA4Wu6yjnrGKqh8OBiC4uLtaXF9zFaUp1T2JEJQwZs0iJ7hORJ7/YqQch5+xkYg5cdFerLjR1V4gR%0AwFQt5xCC1RG0hRnc/j0NT5lRFTsLO9mjXq0NUE32pp+1uXeUXk/sgo+e/LseCC0IbIJFUNJxrhKC%0AZcBolhGDUVY1dsTgrGCiGmMMkZHdKU4AqfRAhECckcIihN60AQ8CL19hEZI9Kkwt4cUWyaXN+EFE%0AFWzVGlqEdnnPZRAYFot62eGLUSvFdZZ6Xhvfh0Hg5dCcqVBmBiAVz3buQl1+sEXYp43m2eAeh1iV%0AmJc6JdbqaE0jZ6LNZmNm2+12mmYzG4Yhxg5AiRAwKBgZz/NMRByDpmRKxIYZNuthnnPOebvdZckC%0AQMECBSCYczIgAzHLDqgBw0ghm2hJ9TWoHHIGnmaIAUmYoZl2YIBHzmdrXg8mkxMh7G/EFFQymCme%0Aw6Hb2Dk0qOGoHWjtJ0hNNTTNgaOgQnZccbkdEZoWZkoA8CQ/AAAGT3kuXd1WdsEhAcC5Bm8GCgRg%0As6rkVFg/QjeOexNTnRExxugP4ZrOfaawUhchlTnY1G4f1hijmkgGcInkQaYMHuQvuoeVcJEkwY4I%0AXC9CMyivyRCiNyz2/TCO429+88V0GA+7/R//8R//5//0f3357PnPf/7zL7/8MudcVEE1SXma1sMw%0ARA45xpxlHKe3b9+J6LPnz/tuIOQQxnEcP7x/v93u3r59++kn3/n+7/3w+ctPmQABYoxs7P0YKeYp%0AIWIX4mazRqa7u7vDbne/O5jZqh+GYZjnmX3OGAfmEALzIaVkIF5w0RGLAEBE0zRNOcUYmQOiOI93%0AWxEhdIiMyB7tnOd5vx9DuPUB6vpVztl/MoU8p9BFR4yVxa4oBVtR0Om2wBN5IH05UkuT6YFAgIZ6%0AeCgQHpXn9phhdiYrzu5/JgbPnrLAS/pNtJZcPQ/YPuqmaXdbImgeHstOWD79qa1q2YBvsZ3ZMih1%0AJiEf9NiZJD9e+2D9HgXvsh+WYrYZt1YD/lrpoEufmHkoqIiLuvhENXCsdA0GwI7wb7d/YqBdDTkq%0AqB+xpR92NSKai1t0wSwAweGQ1YqCRW8AAJgqEGWRI2kqIIB6vnLRDo5J6vBX/++//ZP/9d9/ZKg+%0AcoRf/OK/D593Nzc3r77z4uUnL1arCADrTX+xWnd9AJV5nsmg67rLm+tu6ANFQ8fcYpqzEQYml/Kl%0A+wgLEQCwKoiZWmaFrFrBDlair8TCHkhRYg7cuY8vySzjaAyEIdveAZDb26/d01YBkwFjjxw9AlN9%0AaR3VouTMkbmw//XUAUDKGYijkXNpABghGyEDQowdh6TCgMpAioZARGqIpo35djEYJ4MN9d0JtNnA%0AdYyPR50T5L9aCXa1mzhfE5AZRkS3H7SpR5ZTeZKqmpUqSoyETKo6z7OZaafNq61GddYm0uBZ5V75%0APfLAzB4ydWBn13V9jJF5t9vN8yyamHmz6lXixWoYU85TmlKa9tN+GsddSiSRpIvEFtddmHOapumw%0A55FxygkRN8MQQgjE8zyHEGLf9X2f87zf75N6Wjwys4GA2qsXz19cXu/3WzesAt5YEga8u7udtvsx%0AdtNuuFhvQugJcDqM8ziZiRkE5uvr64DEYNM8ffjw4fnz5wBwfX39/v3X8zx7xqYeRoohxrjZbIjI%0Aqyw0379V9KMbk2YGag464noUd5qZGCI7T45vNmp4ZJ8GAMWlDdzQ7yc2cIWyOAk/IlLVaB5JEF2o%0AyGa1jHhxFVshmbOaWwULG1hF0SBpZjyyVUEzqBAAQB2Wh0ULRMRInBFVM0CwBTcDEbf0qCqIrUB2%0AEQUkUPFk13P8WgHjPM1mFkKgSMEsCWcikGwgiAhYOiRWq6yZ9Ig8TVPO2UsmVtLLJCITTGaGHIic%0ANt8AQEEJ0ajk9vptuYvRbJZ5njPiuFr13pgQSQVynlVVQ16t10hmB5nncdSx72OIYRiGaYJSdo81%0AUAghOB8PmE3T5Oi7ruuIaJq8Nr0RkZGzLpHHQ0AMCLxaW9OboQLkaijYmdoY8cjq7Ce33a7FPZaT%0ApI0IPKBrIisS6UxfeWgD22P5yctHLIXYw+PbKQ1PHm4DOwmkA6G14hIQUAEJrAGhGUpAnQzM5mxB%0AVbPFEBmJFFQEfYEH30EVBNDrMDSomFSWu1YHFerKghIMKa8jlfW3mXkPOx8RDQsAeInCXSpGSxv4%0A7A66KMODiItc/ZPOPzsZFzimsxuejoj4vrtUSkq3n0atj8PxUa8/IoIqnuqmZ3cwM0a8uLgAgN1u%0Al1JGnNzmgRrFyjmHEA+HPQGGECSrKg5dyDmv192Y+qy6342iqjlTMKQQQphT8lI7SkpaSG2Ygy2s%0AtaZBekVAI/QFCc1nZOIRy7Zemg2sWZavX2yMEFUyVq9T07xPOpMAqofLtJQpBl/PXiwdQCRRiBCc%0AM9rzh9AQrZC/ITkEreaOImGriOGl9ep88x3DlnOsvYgLgqxmKXnIN8Z+mg45GcAEADFGVTDLjVan%0AWVPlXSKRFu259Fgd4uIUzkXtVlXCAEAJUkMJlWVCpFk4hoBkIZjZsbyTKFYfynq9JqLXX331/v37%0AL7744j/+x//4wx/9wYsXL/7hH/7h5z//+ddffz3P82az8cfN8+zKHjPPcxKRcRx32+3V9bXnpFxs%0AZBzH7Xb7m1/+6qsvv/rNb778yU9+8uOf/FHXdZvNRl/qfr/fbQ/r9Xq9XlvWlDMjdiFcXV2FENwG%0AFpFhGBp62QzJEAMCrAAgJSCCcRzd5mdmB/znnPfTeEFrIg7BGh7NdQAiqqVrVqo6H/Z3VfxeXQGH%0ALuepMEIpmCjFgFZo8BCRgZCxzdgWgm4LsGqG1sbr0aXtR3N/nH1vpxCYNu6PC4HHPi8vPLs/HiE2%0AtLSBAaCAWk93vYftOXuEVeqQh/a2PWHHPjzn0Tt//N3bic0WePis08vxzAauuOKTk89utZRjTQ9s%0AaAhdwL78wrZ9qyoj5sb1g8yhbvEmTqhk5spbS9Vc1Dt6JPbuTooTG3ipxjx8kSaLjm/htzc0y2ae%0AjHL+xEaVYqpIzlfaJgMDqCGAGBRmBvTXQ/3n28DB4aC73e7tW5vTtF53m2ElabA5x44tp8PhAADD%0AMCSV1WoVKQI4o6uIGHex6/sYIzGLiqlS9S0xeykSZ9cplG0KFexnAGAIygREyEwdswFmlECmnssL%0ApiakxiZZZc5Tmqpux2zESuzV6mrZ9EhELhxj7Luu84zikvZpx5LsxDWu62SSCAYWnHyPEKmkYlcQ%0AtS3Dc2XjhKWUaYE+z/hbzptyLBQaq//I8pxqCROCx/fdUXRS263Ju4qOMdczAMA1Nx0zgDsOnUab%0A0MALCTDFyOwp3ERmBBkUTVTE3HAwRlPNaR4PItJ13Xroh1UfQlhnNdWUdR7nwzTut4ftbnf7ATYi%0AnrE+z3k3HjzzljCEEK6ubpgZ1bbbbQix62II4TBPu929+005EtaCh8Rgihy+Y4q7/f3br97N+3vY%0ArAGl71aXV5cXl+v1qicMBLYNFCP3ccXMBChzmhjNrO/7YTWs16uUUkpz0RQZODAAIBmSoZY5wMyg%0Axkjeq0e7pCZXoIGJWoUSLTcVRIQmIj9SxRfLyY9KxqqvAACYooF+Gzz1UuIImJrSA5vFir1KpsVD%0AiE5JzdTOaP8qmBg4xbQAOs2sR7PU0GmKy2xFLCAUFKt8RPUDgJroIlNOvcZl83ceW4XowRHz0Gdx%0AAAAishmaoZPvNhmNiAAqkhTERMwEQF1NQFVFITAidHLLbEU0MzMhLPEzSxoqMkIEz4tRPZLPN+1t%0AWQmquJO8Hyp/ctuZoJjZ5NsTgEr2yhle+50MAAzMspYUEsKFzdnU1jbDjvr0Qgl4dP6cHe3C8wmJ%0AJyfDg+0NFn6Wj93nm45/9oV+lIzzsnSqfAaoovd0S4ZKZA2sYALmqneZUQuU4LJVZ+brWe8tx/Sh%0ARnJ24VPft/W+HMflbc++h8VA+yFwnK7f/njY7KU7Yzngjzbs0Vd49CntfDmdVGefwRG/i3jFEpnp%0A1kLxK3mul1NwIPj3h8Pkv4qIISEAAquBiqGz/flypgrnRfSUJafO9vKAJe8a6qo+9e84mUNL4G5r%0A/9E10lTP8oKLvnp0IM76s9x/kX5c+tJlC9TdHhGZwUy0hpPN+d7QqIBBjqPcxHlVRbA61BVMfLaz%0Au+pgOfObZGuD1lBObUpgpZzF46ZRDjd61YdWwAyPPNUKpTgZMjE72WwBLqnj6oJXB3Y6NBVIKg4Q%0ANrPDYXz//sOb17999fKT6+vr3/u937t9/2E6jDnnPKchBtMsiYU4Dl3f9zF2OWcOXeyGELoQOigm%0AZchZ3779ehxnCt1+v1dVx0/u93vRFJg2q3UfO9U8TZOaWM1dd6vSJ2GrwqqqoOJVBvzwzw7hSSl5%0Abo5DxrJlMoIKOVk611pXu3MDa34WVh+E50UzcQvONz0TsYSaPOTj/AXNBwGn0OhHN46z8YWFcvJQ%0AuH3keLg04IEQgwXgaPkI383PpGs9R5okhlMx9WiTzraqj0itj7z+8j4P1zIseuPRXx+9/8N7nL7m%0AyffwQM4/+hbYmD5dbatC9bhOqwe8nYALSjbmhY/bmX/t5HFm1rxpD9WAJ96L/FFnr3Z2/lnf1hKP%0AaCaLnimbd/3zKUf80mA+3vyflYlYjnB1dUMEIRAApTnrMCiCqo3zpMa+pMdxvLu7m+eZYliv1wGD%0Ad2PKCgDdsL64uuzXqxgjgDhLHwPu9EDkrMrGzAFZSahIfmeFRXaSWhVAj91AYGLqlL3iQonpiyQz%0ASyoFyYlAaIAyZ0k4yUzjARgRiAIGd4pj4I477uKq6/v1qg/RCGPXhxBqgeKAiK749P2KmRFANbMX%0A2wBDxEhRUUVE0UjNAzSKQATss7D6oQDUzB0q4vSkAIAMbhRgAQaBYlvPhF5rC5snrDpyahYiAHiV%0AnBAAgDLkWHYUT/JB/zzPsy8AqWkhqqroGUcARv6SniEyxCGE4DwWfd8hQkpYcgpMA/PV1ZWq3t3f%0A3t9PovnF85ddF7qI82yE0vXIYdis++f5evr0xXa7BQCPst5tt3d3d56603er1ap/8eITZk7T/P79%0A+xC6ruuypv1+2G7vhiFcXF/FGHPO2+1dzjrPIyhfXqye3VzdXF1erIZf/+aXRKCq63642myqyzN4%0AzcB5njer1Xq9JsAXL158+eWX775+k1PabreffPKJB+Ve//aLaZpUNcboakLfReYNInoQeMnOstz/%0APDqRc5aUlak5ts28tCh6JRnwLAWQsyCwoZE5s3kTzQ5+ECcwKSWjTaGUowYAd/U/AoRu8qhKijJP%0AyMAB8A0T5avDzAaA2A0ZJ0OBDClnRvISOIZABT6AjSVORAQMTZc7qKpKCT4ULdazlQgDhrJhO5YG%0AEZHJ1CxXc85ZM90GBjFFm2Yz67qOYhg6j+RwSpOZONGBqnpOXs45hmA1yn1U19QIMBITg+O0J5ui%0ARmZmIGCIxBE5I4LvsWhMpc8phg4xyzzPs2oOkaaJasoWZZ3NDED7PpqJmczzOI62prV70xAPiCgi%0AXiYNyOuZ5PFQNPwYBUOMsVD87Xejs9MBSAG6azARRVUSPOFCO+qjqpoNqPIuWg1XtkVdVecjG9by%0AMDNeAFOtGiEgGUrZg3MDqTnOsVK+nU285c3bh7Pt8OE3y73zYTufOvx9nUZI3ddStjYCUI/3ZvKq%0AM8gAHl1PlkslGkMz48hm7hZDojwTDUTmEFOgXJmBvIX+vl4yxI51klqIFbG6t6wyvZ+pWbgIOSIi%0AMdgCi9EWZusQxaI1LNW75QdEbJRpD0ehPU4XIDSp7NkPe96O1pc8xYa11P/0lD7n0TFq8zYgpvqm%0AZ/PKKsoAEYdhqJQ/ByIaBmQuqZtd14mI128PjOq2YEebDaSUp2mSVScih3EGc2bLwMwq5uwcCgKl%0AMJy1ZFE9ZjkhEDEgBYYMwkYL1CgUixQKnLeuKZddpidjVF/c62OYi2B7ML0RESvHIEDx0JT5wO5E%0AE1UlyEiMpmpoltEiIRqTikJTW2NARJ+upaJ1pVBs3QsKyC4ojuu9ab0AYPM8Zw2Nw4WYTFVsmiZE%0AdNHnA+ruP4fRtqUxU+4ggCLx8ctmAforEoNpgeOW3cHjnAul329LtYebwWaefWbm9IRXV1fb7fb2%0A9vYv/ut/ff/+/Z//+Z9/9v3PPvnkk5/91X/7xS9+sd1ud/txNXTehpzzen3hQdqU0t3dnYhcXFx0%0AXYeIzin92WefvX79+v791z//m78lCj/94/9wqXp1dXX3/oOk/Pr16x/+8Ier1eoS8cOHDwKZmSMH%0A3Gx4HMdxFNmnGPuqiSkgqM+xTkRSTojo6LYmpb1nmDml1F626GYiAIU3y3vycDiMu/0tkSs2znGT%0Ac/b0At9tpzz7BPCODRS4Fij1By0FuFV7+KEBvJzzZ5+XEuzhWn54PBQgJ/N/8atv5Qv7qkj4MwxN%0Am7f1uep8n1Dd5Q/bs2z5UhI+Lf1O0jTOwsV46gV4SgA+KpDhNAj8VMdY4TA76Z/avGIRwYOeXy5q%0AP3zEnfwMADx65PjNJv2g5u4V6VFnIPEJ26LHJgqgqjogWkD4rBPM/DWtetj8S6mQ/sf5q8974STF%0ARiuG5RREU57r1ZhEjQyPsYjSyUx4lvpLSIY/+z9+/sf/6Y+eGIInj/DixQs3A0OgfoirVb9arWIf%0Au8hESGgaYtdp4feb58NhAgAyQkQVm+eMyN2wfvHJy5sXz0OMamgO8DGYt1sPNIUQhqFzdj4qnoaq%0A3VrloDdgZlDIktE8QReYGYiTgaGysQWvR1K8lZEhA2YDlVKeeLIRDRUM1LZgJgqEfRxi30UOQNjF%0AgWI3DMMwDIGPcKzQ9a4AuXHoUeVhsw4hMLGZZRXy3RRAVJnZ1ZTmjCm6KUUrnNMA7pQF8uoqCoXL%0Auwaj/AtDrKzBPjkAFZXB6wuwgKBQCAJGWeYQyYBTKo5WRGMud1NRkWNkKZUtvuSQmBkCHZgjH+1/%0AFwdd14VIiGBoyNivetwRcBqn6X5/u9qsJIuhTGkEtb7vmTtV3VysXrx85vVsAGC32719t/rw4cNu%0Ad2Dm6+uL1Trc3Dxj5mfPrw+Hgz9rmtaHw+Z+t0WTy8ubGON6PRzG/esvD2rzbmfPnsfvfOc7L14+%0A/+TTFz//+d+9+/Du7bvX/qxhfXF7e5t07tcdRezXw+Zic7W5CCG8fPXyn/7pn16/fu3b4Xe/96rr%0AQ9eHL7/88vb21ky6rsvT6FOxsFZ4xpeBiLjS0oQFQCnLmbXUaWy9qiVwWoYQEcnAKhC6HQoKCpZt%0AQVWyWPMe2CyjY643ASAYPGUD44mqXZ7FgFLXQhPxOee96sqMiCmiIhCYg0lEBJmUkAwFjYGM3HF4%0AjH1YJQYDREStrExgBgK5YDuB3Yvn9DVGDhlVQ0MtXm0BAPC8dffwU57TZNYDIGIXAuJgZilNSTIB%0AALOJZG+nqa991+8I0fUMUQ0gczKdFUwMWSpKowMz04C+aAhVpa5ZpEwYoGPM0d0aDg1w9SUET5cQ%0AAIgRhqHzgklORRuVKXDfD0TsDGplCAJDlmyS5llEPOFiGNZd11EXEHi/P+z3+5zUYXIEqEYqGRmR%0AxPLRbdEOH1Mrerb71MwWZrBWEiCrwLDlzrGcKloZIF2+oYrWdMFm5Z7ZZh8/njqtrZePq00fP9q1%0ARY0mRANzbsISDqUCf3IojRmAsSEAKmIC1WRqBoRiykxElCwREWJS1ejYWcNmA7vby/UDPxowxI+6%0A5I+eZhfWbaGd6QdFrzImsrOXolMIXyEKfiKwUDQ/KNDHdvPlg+DBcBscSe/ar6cKhzWQ29ndzkbw%0AI+O4fCO/OSOmRWLFUmOzCstHgNVqJeLM/I6CVubAzIG7Lprva2qAiCGgiPR97Puu72POuQtBoozT%0APIn0cMFdRIxJcrKs5kqYAgR18gWvBAPY9mUlYkBAQPbUJ0A1Wr4yuqhQAOdKRUQWEBU9G2giUkBi%0A4pqBeabUHqPHUBV3f0ANzqB5egOCKBKCiswiLEyRAhtCVs1Tdh+kgRmCeDowkaknICNUE9vMQNzE%0ALnUdm9ngijKFIGkes7CKkyOpAhMgoKNzC2Vm3VaahGkvPqJ2GFSL9uwne2S++ODMMdKoYGJOq45U%0A9yczE1WEguJGLzRsWOLNhF4u0szcE32xupxoOhwOf/uLX7x///5P/uRP/uxP//R/+9/+b9/73vf+%0Ay3/5L29++9Vue3h2fQ2qOedx3AOA4/vkMH/48GGe583mMoTQ9z1RuLl5Ps/5q9e/3W23//Mf/nG9%0AXv/g937otsH9/T0eDl999dVn33019P3l5eV+v0+aQmAUpPXa7WrN816miEBEhAwcWNHYYhwQMcts%0AJrl6eeZ53u/3LTcYoFRpL8ottmlADvmOMe73++3tnW/Z3/3ud109nufRzNbrYGaRQ5IMWYwghMiu%0AsVR5sgzaUz3cOjqbmW2Il/Lhobm1/PDozvKUZIBqky/lCdTQyEMRZwZnuOZTcSp1NbnNdg6BPhO/%0AeqoCLR939uJQo6D4WObwmUg/+7DszGVLljbwU4crfg9Fa8VlnAneE/m8tFqxqqZd1wGAiLgzCwDc%0ABvaekcaPtfCJtLzZ8iLWniK1h4+FiB/2JJQQnWu+TeZnovBggI7TctmNdh6lP97KbBEHtmMcG0HN%0AyEubtk2tbsDHsSAit6/+GYzQ4frZldfNRcTY8Wroh2E1DF0IZJIAjMGwx+BpVmZmlg1UoFm2hylN%0A9/fTnPZjevnpJ8NqRejJC0bdar/b5Wk0M2Zer4f1er0aOq99RqVmiL8NtZiS7jXn7LWGkmZHhIiA%0AU3+edzGhEIiCZnG92dAh4gCK4uVdTfJ0SAigdq8fiIJvEjFGL8jEznAQuhACs9MzhNB16/XFxcVF%0A3/cUmCkCmc1GkfoQDYHdDUxl0jgNNQCMU6qjxOBJoYpFobHl3PPJzojG7a2KRxczKCO5byPrjBqI%0AMlv0fEjfhxS8OhI0bQNMtNak8ThwS65ANTNMeZ5g4gKELkmefd+vNusQAjEhUoi03gzv3u2YbZ7n%0A7e7u2bNn42gx02E/6SjDMBCyiEfjcRgGBb3A9WHab3deeyWlfMgS9/v7i4uLzWVvlsdxVMVh6AEs%0A9pySjNOBA63Wg4G++u6r2w8fxnF8//49EW02m9/70Q83Vxe/+MXf/fd/+Pv/8T/+PqX0w9//0ctP%0AnocuMtN2u/OepBhWm83V1dVqsx7Wq9/85teHw+HLL377yacvrq+vvV8/fPjgcV3Z71LsigSZZ/Gk%0AFECPxsKpMI0xQipR1qYfkCcfm7nZKlo57syzPBeCjAAVrSnxiJ6Mh16jt4y1191qycBo9ngi5lKz%0A9DH1P9lKFZwWtvVXOMxTH2LRWgJDFquXq5qjop2nmBfMQFKLFh69yKho1auiZEdFu9RIlFoqg9m1%0AO2v51VZ8VYLISNZ1XVKZ59n5eyOzdYOZ5QyqGdwIQRRTzRkRA3lcp8HDKIYAEBCRidIsSTKoZcxs%0APOcUORhZQMdDOqu7Z1OigRAGjpGIcp4BvAN0nuecIUZx+BwAOMAMa+wi5xwAWqL18n2RKQCoShLJ%0AlIlCznm12qxWKw9NxBi32+08Fa8BMxINWROoKooX1/SOaqOs6mUfiRHNvAIBtuHwGVh3zZNammda%0AS5sM7U8CmOXE127VHj7zoH/EBHpqWj51nGkq3+a0Eo9FDJ4YqQ1z7l5hVDD19HQENkQ1NTBSyGA2%0A9V1nJmZj13UzzmbWRRWiKCIhRK/5peoqqfsm2pyHhRXXcBA1AAyIWMqlnoYsWqf5HRgYFzZw27aX%0AfaW4oPg6RU23EQyArbDN2eA+eji9/5m2+mBA9czHv1TvsGINnhqy5Zs2+RCZ55rr2I42wbx7CcAJ%0AscZx3O9hGHpmYQ4csIceEWGClJI3bRi67WFcr9eHcRrHkYP10BnQOOdpPvQAPHQdRlO0NAt4iauM%0AyC2pGwM3W87MWuq1hygl5WxG1Qxubyu1KABUBnWTkyqvZaQUPNnYlXtbmItHpMYJBWbRXY2MiBSM%0AweshQQgBVbOBaNJsrgYZgaYkRKGiPLIK1bTPMhAnvP3+f6o1Dlyy30NARM+4dvmJAQOzmfWdE79p%0A891rRRItZ4W/eAIJwJZN6Sh23GZjZkRwX4brbyXYSwGwZnrUqumO2Wl2mnpVJFT3v3tLmHm1WvHM%0AKU9ffvXV+//7/+P9+/f/63/+z3/4h3+0Wq3+8i//8je/+vX729vry0sUyTnP88jMq9V6GGi+u3v/%0A/v08z9fXz2KMFxcXVPPMv/j1b+Z5znNKKX3y8lMxBYDdYX97exsCffry5dB1ZgajJcmMIGIcYwgh%0ApSBpyimTZkQJFAGJKRobQLE3cp49RD4MAxE5hUqM0YxdoaNTTR0RRcgBzN7Cw/5wx4yI3/nOdzy9%0AOed0OBxcyyrFONVyqbHEJppa7cC6kBsJmYi0COHDxduWcBM1D0X0csIvv7RTS/LRY7mznN3twZmA%0AaKffnNifTTAiLgrNPSZ4l5fj6XF25+UlSyHmh56mCZzJ+afeF38XG3j5Fg9OaG0rd6vamjZtSkqh%0AvrJqvGHzPHtufPN9tA70myhiYVFpOxraiRBZktQ81mOLY1EVqXSa28An57hsOZOccDrEAICV1AYW%0Aw9f88uVk05pHdtxToPqRT+5P+M+oihSuL6+IwENSMXLf9/3QhUCIlhRUFRzuTIgU2TV/Qw1mYgAk%0A2ThDFhDAWTQZ9MTEjBDd3arAY9Z5nlXy3W6/Xo+boR+6PkQCUQBlohjDMKy6rgshqupqfaGFh1ZV%0A1f2cpLkSEhjWGj9mBmYBCUiZkYC8BhIDKoLMQkgc2A2OrIVHH9zwUEuzp/cW/5lnZJRUSSMKvFqt%0ANpsNEce+H4Z19HTjPvT9ikJoA4bsDLoIGACAVkWZ8MS0rKK5+TAQaj6wY/ZUsyORfChP8sIB6wZH%0ANTDQVrt4pSmkoxJcIBCqgCagxGU6u8dai4HseIwsCooiIoBIBIP1AJotS5bDfNhP+ylPPfcUiSIp%0AqqKKJAMBYiBT01xJZSiQmsosh3k8zKORDcNwcX3RxQCo03zIOR+mQ8qJiBQYGYbVsOFoToc4HuZ5%0AFrSLq40TySDDnKdpmt68++r1V1/e3997AwxVQShgv+o8SXt9se5XfegCGGAgDEQxGKGziDFzjLU0%0AlJWqz2qWUhItxkZRXxyYfIzCASAoWPVSH1fa8YASYfeFu1zGx/MRzWDJdgBHGeciwJNooRibPkOe%0ANhkeymKXv35HO/WTVfvHc1FLJMvMRLWy0CEjApZkWXe4OmngouQXwgP0Tm2JT8hlkUwCMEUBBH6w%0AG+lCyptZUinpZKpmJkCoCIU9qNk8cMqWoejGNLMFNAQRIfcwFOIup7pB8vrc1nYmdRGH2Ih8oSIA%0Ai3djKaPNTBEaPL25FbDy0nurPTagYmgF5OaFOmKIzKixSyFKXm7MQECistwuFxPKu3tpw5x3e7sV%0ALHaLBW/Tic/bz2x28lNTaPnTRzb7//8f5UXtY7afmQFC9UaW8IIVc7SQw5VAYJnvWMJ8Cw2yBb6W%0A02ChJn6sT846zczzUqmlZn3ja55plojoG4RXe/02I1KH++TPh6rhUxc+/PMpRfbhrdrUak1dXtWs%0AUF00prqQzoMwPiaKYIqeWukGpruB3Cgtawg/poujOskftrY5VgrkaKxCHVRv8VFGVb2tLr6TN8Ua%0AbbMFEANdhLZ+q3oJQMvORQUgYAR0EHWLkJHbxGZmRyZ2VEBEWcDKCiEcHfHPCECExTukAKdi5Chz%0AAZzZseRBLWYmh5pmJeLY7LOZQK2csgGUDGRwELTH5kpQODCHAECWs7sMDACIAUohH1UTUOd30CbQ%0AyDvZ14orc4RITND3PSOmNE2H8e7D3d3d3cuXL1f9sB5WTiKlqiGESDFS9DRjBcsqIpazmlnXdZeX%0Al823td/vFczLSm9391klJ+n77urqwkH4ACYVyFZMceTITACzZMUkWcxKNjaAQhEijE5C2Zj2jxNG%0AjzaMj/gCpu4y28ksEH0DMqI2anQ0eCyLikjxaLSIPVWftYiklNw2poqmJjqG8s7G9OxYrt/Hl9Lp%0A/H/qtOXxUGQ9lrBzHiR8tA12NJxcxzg6apeNear9H2/w2R3OZN2/9j74ZAufeFBVvWrzludjDfOW%0A8maL0bQFpqnNJKj040cLYhmCq+HfJxq+YOqCZTD/GIl87HBV5Ly262Mj8hDtCEvZDIC2cCGVD7b0%0AXDzJ3PltjnBzc0W1OB+AJwE6l70wRTCyICBqoFDqwSMiBGYICEZdz6vVZn8Yp2SH3fj+6/sQV+t1%0AD0TE2IXhZth068uvfvvl7jDv3r7JOXeR16thiF1kUlVGYySXWTc3N17r3Gd+jL0HXlSzmJpJztlK%0ADr16JpCqqmZGNCJHHQVEAAiIcSjs8A3VVorRqUoJhgB69E+zSRXchIiYTfNWP7wTROTYrdfrEPtV%0AP8S+izHGofeitYEjMoUQuIuhQIuJCyUHMJkhBg2ZRXPhJALCUHcUQWAHOasKuCkj1WlYvB3EHKDL%0AkFGACEOAnOeuG2YY85xEEnNss79Fiki1TXJEQCgVUM3MnLhCiyvBwWkKJiJx6H2LZebNZjOO4263%0AA4BxHIdhwMA4zylNAOD+Tnc+3d69v372zAb75JMXqvnu7i6ELsawubroQ3Q9hlgtpXFKPoECdJeX%0AYb26OEzjdn///u7WzFar1fNPXo7juBsPZODEEuv1Osa4n/bv37+7+vrarSUi2GxWvrynNLvX8/r6%0A+g/+4A+6rnv9+nXK0+32/vn1TQjkg/Lu3ZuUJuZ1HzgbOD0m5JxVgByGcKqQPcaO665r9tzsGkZE%0AAyjMHl7wexn5AU9oWRonvmgb2YNndy0uwYAxyQxPuwmhzpP6LXgT/R2qqwUEzCoASRf3J6Jsms1Q%0ADAAcBxEBAJJqSQkDABMVU9AjcQsRmRLWakMLrTE3WFHrRiP0dHot5W3Zmc/FVMYxqZQYBUczEwEA%0AFSjrFwOhmpgykgGhec1Jz3py0UIUkYgy5iRZVcFIvLaIWSAiLwjrES1UFXXTl0KIRDmbQ/dD4PoS%0ABgBZCndajHFltq8aBjMjYVMsED1ZSxUsEK8iG5CqJsm73X3OebPZ9N1qtRpCCN1ud5hSU08jIqGJ%0AidbYbQuJeB9Wd4BzjaNZKdjT+vaoFtesdSLy9jT7bakiYLWBmfkwp/aINqke7sEPt6ulsrKc4d94%0AfEtlYnl/j/Y77tIYqSrV7hL1lVcYoQEIi6zzgk8pawyEaIUVv1dhDozGFlWVNRDrfCQ68iIrzQvT%0AlH48DYW1Dy1t/uzV2vgysxlxMFiE6Jua0s5fJu4+HAKCYgMvW7IclMe7dFEV6emRKkHgpd7ZXnw5%0AFsv3OnvT6lMol/QxTim15y5kVO00VQJYrVYAME3TNBmz16ByusqolcAcACLx9fW16u3V1VVKktTU%0AUgfIzHNW0USJqYsDRuggpSQmAC5hjknsiMiezbvsOi8ODoBZ3HHWlslSfDVXFzLSCe1KWVkq1tJi%0A3cRqIBo6wl7KPXy/bRpnlTUGAIZKyB1BVlB1UJ0BgAUQMzRyG7PRd7X4TxX2EIjdvmI1EmlBYH9K%0Aiwip5JyzmShBQJxS7gKThth78BZSitM0ppSWE8wW+JSGvi4TrUohIjJzeI4RkZiBOhSWgIhrjnE5%0A+DzgZgW55pawmpkihdDFGLvUTWH6+7//+3Ecb29v//AP//CnP/1pCOHzzz9/+/btRW1GzDmlFANf%0AX1/vdruU0ocPH/z+r169evXqlSe7/e1f/80vf/U/9+PhT/7sT4f1yvt5SvNNvJlzZilOkECcQQPZ%0AnJIqR6Zu6Ilomg55nsf5QOD4dCT0rBecZ0p5QmA3y1fr9Xg4iAiiNhebmQmIczx5T7ixmlLyD/v7%0AbQghxrevXn03RsYYRXJKxafpaRUyp1zrg6qqY61r5AbdHPLMDji1lM6ExPIbrA6dh+6PMznwzzja%0A8pdacWBx0BkV1sOnn90EAKBWkTk7bSnxlr8uwU1nV9kpjKWdczJdT6PBD/fE0xYCfCwIXDxyZ53f%0AxuhMeNbTHv/eW778UmtVP14Q3bf1xeScpO7aQzznbT0P/570GAo20BBwHYIW3fVg78MgsB9UPRen%0AffFN86pNP/NAhakauzJdXxbA2PkqWmgdC0QL/+Yv/v5/+fM//Pgj2hEu1oMnvTp818k01cT5nYgM%0AkTEgAIgmy06WhJCBCI2AGbjrLkPE/Twl3d7edf3AseuHtQEAY4j91bDu1hevv/giA3744svb376V%0APAeHX4IFZgBDNWJYD6ubm5urq6u+7/t+1ff95eXlxcU69l3BkxCCEaCKEWgxUhCjOgIIFqy8BgYQ%0AKJbtpjB6RTQQkFD9bT5OZMdJI2KiGhBjZCFMknU+3KUDEb0HIERiDqHjGAJ3niwMTCGE2HV9P7hh%0A7CBbIoocKDBzdIIuJAQwYHTB1iEqCChaB6Cm1vaeI/5NtbQyWTJAwMBmOVsX+moYpLLO6/IAKMa0%0AYVOXtVTyAEIGNDQyMPdcopmledxutU89Bk6SDVUkhUApTeOIImm/3wLAPM+aMsD9ZnO5Xq854DiO%0AKcP8299eXl8b6epi2I3bcdrxSH0fV6t+1a8ERPY65VmL90Fst93vdy8+efns5jnwq924++Uvfw0A%0Az148f/Xpd9eI775+86svfvXmzZs3b96MafaCVl2krgv7/f7Dh7uu6zZXlwFhPyUAoD3EGPuh++5n%0A3yGGt2/fquqY5nXf55xfvXqV0nR7e3s47ASGvu+JYs6KiJAgZcHgGdFArccMTIGQnUc7+5p3hy64%0Aa7uUmZIaTzCAQCB2IpcRwSNRzpwFVUwvhYCB+i2cIhgAGofBUhCfHZ5ODABkoIgq4vshNs89gJEn%0AmZORY7ENC0UbAoAnQKNn2MYQPUnYgABjjNihpjxLtuyOLwX1JxIxe1jbwIhAvXSlupFIwKCqYiIA%0ASAjo1l0CICS0pEYIcym/bAjEAT1J1vUngGAO/gc1z6oUUBLRnCcAcBs4xp4JIQQASJBVFYENQS2L%0AYFHegIAMAS2gZo9yKHPsqMuZsswpZWZqLkbEIChBO1dqhy6Ms4qoiKE6MzwAAFcXQEopqyBT1zFC%0AF3KepjQdRkm6WuXVsA4hXF5exji2kmNa6x8QWmOGX9rAWok9BZAAPGXO1UQiJOK2GQO47oiIFAI1%0AfzAAaikhfqRPa9mt+2le7ujLPfihbgGL3RceUzWWqtJHFJqnfnp4ZnuogSgaARsT1eoeFXxFxQYG%0AM4BCIq9AMRCYCjAiEvgKClGEKEaFGMlITA3Q5iOpmKfeteJSZ1rRsoug7rKwUJWWp7WeUUVh8YAM%0ALkys5fkZjJ/QmbwG66M/tec+2qWGBbwBp0MDFXYEAGoF97QcwWX+XumHpzUVszYc5Y26EBoh1sOj%0AKGeIq9WKiKZpElGR2QyGfh0Cq4IXwANFYIpMV1dX0zSt18M4jokgZ2WiPrIYGmTIhIF76iACZicq%0A8G3ymNEKxZFcwrNmZgjA5MgUj6aq1EhUzbNwb2nzRgFBoNA66tiZYuhJFtWbTqeperW30axE8svo%0AuHHu5W0MDASQA4Ego9YpiYAE6pzRiMDEVJgYXFZLCdoakJUtg4rGL3WlSBXsTEQYASBnUFVhjMRi%0AQKppFuiK8AkhuhHVbKrlEJtn87pfHxlMsYY4DbB5WhFRQM0yJktQOEeJEUSlIviY2YnavUxUVjO0%0AAt8jAoCsEohDNyAiEX3++ee73e7tV29+8pOf/N73v8+Iq75/8+YNKJrsiLjvB9+FVquNv8Ld3V3O%0A+XA4vHr16uLi4qc//en19fXPfvazt29++//63/+ff/jv/mi1uUBENbm8unj1yacppXF0+1+p+H9z%0ATjJnIQREXHWrRDTPc0qpJGkzMiOFvl8RzjRNB9XiGIpdB/OsasX7uliAtFg4DvyepsnMRNP97fu+%0A7z98+PqTTz6JgYk4pdmsSA9HJ1qWRCXH2MySZCdAbWZes3mWsgg+upCbrFjKk+XSPhNxT63x5a1w%0AYdS1hp22QR9euzxhKYiaXKo/nsFGHtmbYOGNWu4pyzOXzrKTfedB2PzR13y0D5Y28OmFj/fz2c3b%0AKyzbg3guq73xXOla3dXrnhSoEY4mot02jgHFQBWIvJEP58MCAVcLtdZmaYu4mlGBsxxj2h+zgRF5%0AaQOfqRkfP5adw6jmaU/lrbCQXqAz6WD9rxoA/S42cCDNllXV3NHk9UsJ2ErtY3TXJBEFHhSVsHAA%0AGiGWeazUhQ2tbDfNSd+9+Ro4vHjZxb4TdX4c6lbxu9//PQwBKQr+5vb9+6xZ0VQxpQziAUj58P7+%0A9Zdvuj6uhnXsgschb25unj9/vrlc1ziGuzbVCAtrPLOTNJRl5oNkRaWuI1eyXLwkErgXU5KV8LJ5%0AVZTAbMFjQQKAQ9ch9r6ZOVJpSinnPE8zzmwIHuRHZPS84q5vJPXesBDISxF3XRdiV0llEQpfrEMU%0AlkucAAyQ2AyABIwIQujMzI0iEdES85mDGVTUJZS5W6ZFmWQqUC06BZ8znoaqVHDiFGNIKVu9DwY2%0AhFkydoGymtk0TSUI5hxLKmmc9vv9xcXV5eVljNFPmN+8iUN0NM48z+P4JuVJRJ49e9Z13TB09/ey%0APWyhOrO3h62Dn5+9fPH7f/AjAPjFL35x+z/vDofD9777/U8/+U5K6TdffuHM0pvN5vr6uu/7ZzfX%0Al5eXZvb23Xsi2lxdEuHd3RYRI/HUdZHD5uLCecuZ2YhXq9Vut3v27Nk8z4fDQeY0AXiTosgBMee9%0AF3R1hkZblBdvOwFbQfByqwmM1GxgrQqWgrU48GIZFzdVC8rTKYNR08WXWrLnmMHpbnQmIHwzNTM0%0AQMSSy2UGFX/Z7k/ErYh6AQciuIfeVSVmRvdFVfHUcQAOIedESUXUyGrpE615KS5t3RvdvveYJBuP%0AaYTFBiZSStMhBHKvtghSoQFjjswkmiTlrMLqzFqYRQKzkbk1KJpSUsQsIn2/woqwyihmTp0X0EoO%0APIASkJGTlCG69i+AIXRdx4o5Z5HsDH/uzGIOEkR1FSMThqGDUtTIUEWBirbRMmocgUZEXVcyu6bJ%0AUppcFVsN6xjjarVi5pTSNE3jOLoxIAaMsIwDn4FmPSjEiGZgplQqaxzze5dzpk2SNmlz1uoWKxyt%0A3lFDDFOW5fRuc2mpOZ1pP49Owkd1hUe3t2+/7bUjG0QzIyUMxojSuDEQak1CjwMbIiELGIlRZATL%0AYhGJDFQtzUJcwPY4YO9FdMwkm+roZk+tohfawmwv2xRWADzxNB+dJucaWPHHCyZLS7LWh30oXhHs%0AQb+hguLjetKjOuuJzoRg+WjNtoNqgSVwj5vi2Q1b8/xW4tr3A/URjpLnKK/QS9eejuByNvolgQgX%0A0KF5ngFg6NddF1RLuRpENLZAcHl5ud8f1uu1iCFwSlkd9QWMpGRsaBGCEaJlLVW0nGjQWjBk2Rgn%0AJvGsFl9rAoVpzq+EKglpQTiXIUeOWkETx5hSZURbSun2gUol56UZcFJps0wtALDsCSola8qd4AhI%0A4HgWKFH7YyaAA3dF1dS02RJYmAhFAQDcuPLtODC7ypuyqip22HM0JFWdJ3M1qUaVj0y5uHAK+ADm%0ARbI34tHDq2oCQFqSCERENCnQ/pA713xCaGBdMysBgxibxDMDtxeZ2alJRAQoxGh4cfn27dvD4fD2%0A7dsf/ehHjm1erVavX7+e5/nu9gMi3tzcYIwyjlhZx70i493d3aeffvrixYvf//3fv76+/tu//ds3%0Ab9/+3V//zc2L55fXN3d3dwDQ9/2nLz/xZk9TBlAXBYiSHPusgmjM3Pc9ESVKeRYzUgVWpcAu9mcY%0ARQpSyZeNanGVtqW6XGuub5jZ7e1tSjxN0/t3b7xPXr58yYQWgkgh5kVEMAmhI8DmR4gcVHWeZ6rg%0AZ1ikttYxPcr209X5iOvzTKS0b9qcfygKHh5P/Xr6PS5t4NY5Z7L0TPhU0WQVYWsPT1529cO3Xl7S%0AughPeaHP5OG3e53W+KMNfNpv+JQN/PC5yxPaPZfneONVnXPORGQcx6rAFDhYu49W/hR2XgN3xD2i%0ATFr1aKGXKTHzagz+qx7nIbCBVLW3fAOgrdDAgzs/YgM/2qVP9XCZpZCBCHwHAIAWLHSTqeotAGqI%0AjPS3/+W///s/+8k3PiXEjlVAQUxUzNyOV1AEYkIDdazenLLn4ACxRyGwvHzR6plxvR5sd8iSP7z7%0A2iA8f/Ei9F1WQSVipG718tPvT8kmUQPa7+4JMBCiZM0J1FhSxjTP8+Fu9/bd1wRMBCGE9Xp98+z6%0A2bNnl5eXTkIRAg3DwIwUndE39H3BJJMnelLgQISdFxiFopdkRMSAAUNKCVRD6MHEkdWqGSAECqVI%0AA2GS7KYolXASK0Ifw5yT84+bYUbnZRHJWQBymkYo8Tef/bFjR3nF0IcQuOu7riNmZwL0yJvHH7gV%0AcEMiIqaADBGKUyebY24wZxQRoY6IEqKqOml+O3ARxDAAUDmSMCEwkqqAohZLGAEoxKJeimZMXnfR%0AEMECrmJvNd8AAJh56GIfw353+PDh6+12e3l5Gbkz0SwyjmO27An3ru7vxi3e2mazGVbdzbOrOY13%0Ad3dQddn9Lv32t5o03dw8/9Hv/5vYd3/913/9q1/9KqX0wx/+8Lvf/e5Pf/rT9+/ff/3h/ZTm9ZfD%0Ay5cvzezyYjPdXM/zdL+7B9RuWA9DdzhMToRSNDMzkfT112+fPXvBzMMwvH9v6/U6pSSaIdlkZmar%0A1cZ3NfcZ73a7zWbTxs77MzuFPZXav7igm282sCGWGnbgwF0T91UhIEAlmSNGyHI0OdoibBikSutZ%0AZQeB6bmPE05lq4+5Ov0bFJKeItbrHDCA7NURmDzyBQu0PGg5nwErKaGAcIYcQ+hiJMScs2ZVx7SY%0AO9qsSdIuRPeemKJm8xixgfWhH9Oo4NhjBkLLWbKBJGaOFIyaIacKhtx1cciY0zwnzZzVnVuixoTA%0AgUyZWTSJiBmmlPoQAcHF1rEOPGGAo45OQIaGhgqKAFkm0czMwXP+EVXJ1bOUvJjHAHAAWLnDrQvk%0AnJUi1uo9ghETD31g8rLTApZDCF2MCDBPmHMex9HMBl1FjX3sAnEXYuSw229zzu6uJCatydrFHVaH%0A2MzUVMwzyB1IX3SapuI4ApNK86TtLlKKYbA7/qzawO4kDgi5zvClVbZU4s1OJupD1eFM//jG4yPK%0AxFNHUuvQFIUxQGCvKutbXi3iaoJU9TvKppCgi4HQctYQiMB8thrLNJkZ2oA9k5soswLMs2ohlWkV%0A8nTB1kN0BN0RhWYDIyHouUG77BAzA0WFkxK4DzvELbYzVU+P+tLxy4e9/VC9K0MWCp7r7HGNWMvM%0AAIsNfDa+7WRElGqxLZX49qD2b5tCbgMvJ0aLRbQzAxH2PdV4WkoJYN93q77vVWG/309TCiEAWWS8%0AvLzY7XZdF7LNHUYWPYyzwggwUEcRgmJmAwMmEANYxjHc9cAOP6k7ICNmU0Mvk+bEzmpqZoZqCgC1%0AUNZy3LPmwqOhZguyKLSahA+2pJSpY9n+r/7ihT1O6pyDIaDHiS1rQRojASKwQ2n8zOSsSghe3z2G%0AgIhaObfMTMGp+YHQ1RbWRfKOs5SgQZrFbCKigZk4gLotlypzbHHIuwfBN6bKd4VEOOdsZu6zZ24Y%0AE1C17KFrIsdMollAypLypIioYMCkAllEc3LOngaXA89zxpLrEUIwY0mzAjHz5fXNdNj/8le/vr+/%0A/8EPfvDy+c1nn312fX3961//ene/v/twa6IXV5fMrCmponPkzvO82+3+6Z/+abvdvnr16pNPPvmz%0AP/uzzz///MvXr3d392/evLl+drPfb4Hh//LH/+Hl8xeqKzPxUHAlaaXpMIuhmikYI3j4hFlyzmom%0AWSGnUre3631YPX3dbRERz++lGKNnZqoZgKkKaTIzYthcrAB1miCldPv+Xd/Hr79+e339jIiMyFNg%0APEPHNHNcIaJVyEbkAF2hQWqmbwu34gLP/1BoPLQbl/J/udLP4rePSvKnxPvZZlGPx/M2z5779M7i%0AiV1WvP+LY3mHpSvn4SOWOx0s4sBPPfTjm9ei947rXQr9MpxI8ycOfBCXfvQsXdSXdknV972IuG8d%0AAHxBLQtQWQ1yEGbDCDWrFhYlfE+K5FmjaHTL1hCxxBS9ERULXf6qmKyP2MC1l058hU90xAkSAQCO%0A+SOOkUVAN85re9xXW98XAMTIGOFv/8sv/v2ffQMhViAwQAVAQwZE0exTJ1vVtKCwUMQQ1KzkjgI2%0Ahg4CVcoAREh9H+WQ0jTfv/8aDG9efhJjFNNswMxhWH/n+/8mCwDG9+++1jwPnacCm+Usec5zSuM0%0ATvvDbr/f7/OcssiHu99+/eH28u276+vrzWZjpknFxVOIFGPshjh0/bBebVbrYRgqhbMrM6WmESMg%0AstvAzOhZfGYWYgBFqkl0ajkQMREHxBlFEwASWVYRLXG1dRdnOlKzen0RI5ynbIZmkN0FOs8icthL%0A0bY5hhCYIwUOITRIortCQyHGDswcYw9EIXShizF07hMFwsBdQF9cBmBApd6XaslvhLrxN53YnPHI%0AzK1yIjKEkvOWrcKanDIbEBgBVARIkSkSe5jODUhEnKaDiDCgGVxeXUzTdHd7/9Xr/Wq16vseHAmh%0AMu4P97utiarmYej6Pt7dJSIax72HWHaHAxGF0HXEKml3dx+Q1uv19777nRj4v/3sr7/44tdm9uMf%0A//izzz77T//pP03T9Pr167vt7vXr1y9evIgxXl5efvjwYRrHuw+3/WoiIkMmgmwYLTrBxnZ3OOy3%0A2+32+fOXzLxarT58+BBCmPdzzhlycmft1dXN8+c3zHx7eytq4zj6u7QO1BpObMYJVgwSAHhoF32W%0AWEkkF1MCFXD0vSMOEVEBKDCKnsj3pQgGY4+yHoURnsQNltuVt8e9/qCkpggOcmYwU5HmCikmpggB%0AB2Ix1SwKZQIXe17U6slgliGjYhZxpEIgFnY5QYbH2GPbXcKxcu/REkOjjrukyf/0CFvCJNlSmhAx%0A9J3jGrKqzLOJQt+HwBajqs6SQlKIMRAbOBkXMQJRz6RZEwILGGEAyou0Io/tKBGpGRlkU3bMv2v9%0AyC2zN3B0cx0RmS3nLKI558Cdq9Bm6qImxtj3pSh6VkE0gkBEtXbF3GrMuktlnijnnOc0VjleHGEx%0Adl13v70bp4nMJAsyLUmhiy3hE0xBTT0KYIZWFe42G9t6LxZLzUgkIlExM9fYPEnbCRFKfENkNlxq%0AJ4u98MQGPtOlYKErPNzM2qYLj23hTylJHzlm0Q4AKDMG40KqU6NVZoYAJohqGoAIScDmnLrAhJiz%0AMiMRmSioYSAHHFrX95ENkQxnIEvJ+9PtMc+yq0AG9KIArdlE3DKgPLlquTDPFimA1/k+EiYx89nJ%0AZqYPtAY3Ts+U0YfHo7psOZgITr4sg+Kbtw/EwgZulury5i4N6DF91CrCEE6878CI+VSL5VoQtYVV%0AmQmxawAKEZnmQwx930ez1X6/9/pkiLgeupub690XXwJoSgqAzCzznHVU1X6FXQyqM4oANQfgsd9E%0ABBgCM4hkLawwDChYmmclagoi4qUTU0VkHP3R/i7F4WembgtR4Uc0JCI1dYtxaUgslkZV5MwMBYQq%0AC6aVOysiGiAQlOpLLeZDBGal31yOOXYt5Uz1PB/VMkzkXF+ASIwlqwQJkDFiQAQbp5bruyLiwIyk%0ARi4SpeLYsaZuYg3j+6Jw0m8xxYJ9I6KaqoelkIf3s/enx51cqGaV47xS9SiCKsSozExGGhCI0pyh%0Ac2aKAecpZyDQzeXVPB7ef7id5/lw+N4PvvfZq1evnt28+Pzzz9989dV+vxeRfjUYMqgKUYzRSUzG%0Acfzyyy9TSiLp5ctPPYb8+vXr9x8+/PKXv9re3R8OB1T7d//u37365FN/U0e0xRgZzX3rqmgGYkig%0AFYdY2K1ztnkuNjDF3t9uu936HK7vawBQSMhrGeRsprnkxTQagnmet3d3q9XqcNh13UC1CBB6RFlV%0ANAXuApJicY4EYug6t7objGUJWFjYZsfjTLa3GWsL33pb1N9Sbj91Gh6Nk7Yv0EMb+Oy0s8MeN3S1%0A2cBQPciVYw8aNqrtqg/fyz8skSztnLO4N576CJYNO/sABfFnUPP2lxHgjx/HWMhjViIRNqaD6pMi%0AV0J88rQR9H5oDWsimlHE2m5zJKZ2DLMtbN3SyRVICwCI2vKBaxy43AdAvdbMo81e9CH/TpxVpc8r%0ACSAioqkhmRf3RGs4JlloyWYoIkbECH/zl7/4X/70YzZwcBWYzMxEAR01iwTBQ1gqCBSQGUnFQNQI%0AGcta9JQJVMxp5i4iQWAc+rjbT/v9HjmG0F3cPAuhy0nGWZg5hvVnP/yJ4S/nxB9uvx7FQuzjwJay%0AGHHHhtSHABQ4dC4surTZ7/dTpjHbiuJ6PcScx3GULEh8GA+0mzDs+hDjEMm8TNbgOuswdDHGrg8x%0ARq/8g2REQK69EgUJIRAadH307i4OYTMMhpmQjCl0jJI15VnNTCkQCZpKMrdAKBBiN0RVQCafSTln%0Ax0ujByFEFRJq1sTTbOC5iUBwrBNrRNTFyCEwB459369i3wXuKAbmgEQhdG1XFklVn2ipgH6wmoGj%0AvAAAtXl6VFUgKxAaIDMZiYimDACO/iYzQxBTEAuIgYmZFaHrAhF1TNN0yDl73lGgIRDf3d2pJFGy%0A4vucSXMwEwJIYioI1g+9WDaSMe2BdX2xzjkDaEbRpDzh3a2a5hDC8+urP/53//Yv/utfff4//2G/%0Avf/xj3/8g8++96d/8h/+9+39Ybf/1a9+sxk23/ved1broWOSedrv7g77HSCGLq5W65cvX15crKcx%0A7vfby6vN/rDd7ncKdnN1TTFc3lx/+PCBu5RSAoUkOcJwv9uuVxdXVxchhLv77TSlw2HyuQLFDqld%0AZ0pEzkBHVKpBmpkpgBqoObTXPUQCxmjZFAwQCnt6cZWZIbCDxso6B3C5oLBwtXrRTgA4JS2o1Jpq%0AWToOVcWUwnlck305BIYSpCIkRRARBFWgACxMICpqhtn1J0NsBZgMAEQFkqvskR0VIlJrd9dyF+Ty%0AveGvoIUuNVcBauz5FFgNACLDOWc9zId1cA9QB5hBwUSnwzgzhcDEHGsQPrn1ChBDEDckYiCLWZO6%0ALko9sYqYHBMROUtCRI/9JlRymenZ94E0pZRFDRxXhl4BDFhE5gxAuYPgzC5JMBJlslXXXa02XT/e%0A3t7O8+yFwJm5Cz0oTjLlWZTMxG1dZMSUUtqLpJxT7+kPXdet1kOIvNvvHbk0p0whtKFvCzzGmHMG%0AATGvAUdiIKKARkger0J2UoECk+IuaslJRA4dImY1VQmRkRgAskGpv4LEcCQ+bapJs6sfbhXUckxO%0Av3zUfHpqLyxbGh53QXxCMWhFDnLWwIwMROTVgcrtwb0CiGREbASKhV02q4AJGliunKoEs85EBJpM%0ANOfYhxhCQLSMZLmUqnJIvAemRDIziySiwMxAiIAORKVmcDJ69sGZfQjnVu55MczlOYitO4qddDYK%0ATS9spp0/7iy40aI9iFhKRKnb0e4Zaw5yAEAwgmK3HO9QdD7UJQ5FEckJNspXhIhYXKolraKaQIiI%0AkTmrLR/np6t66FUhlzIexMzzXO2uCSEDgAc0XKz13YowHA7jb7/6KkRQI9DEMcxzNpE8p9BB30VI%0AlnJGBBfR5S1qeDSTIRNX/YyIAiARiEGNyJXSPgpqzh1YKeUaKr5ppUrg0pbMhAzExGsQEbZ6ld7h%0ApZ/ryBb/kQGQkpGApzY4P7a4PgAAbtQSkZcpgBLtQVA0QTVTUzLiEnEuBNClWA6omUI1D9TziAHM%0ARLMiYoxM1OdEqlnmKRMSRGNf9WbGhUj0dD5Qzc5w6RqIkogSlyJlgIAoqtrqBULwSJgFihQwcE4q%0AJiAATIyMqtGT0QAAQCYzztxFIjRAJdBxlqwxlKQ0N2E2l1cENk3Tr3/9m+1295Of/OQHP/j+n336%0A6c9//nef/+M/ff3h6/4wXD27CdylaTSTi4uLzWYTQtjt7t++/SrPU5rHq8ubl8+fUa2X+5vXX6rq%0AX/+3n0nK+Y/+6NmzZ5vNxrIcDgfLxf7vmJKKWsVnIZayzMyISkiQSEQK9NwwhLBZD/u9TmnKMgcJ%0AUWOMkcB8kJ2x2s0pTwRQgPXalSJIItvttuu6lKZSQ567EJzLF8xMUADItCDSVAXUYiAiJDTTXNNq%0Aqs2A6DggqKmSVW5o9bNY82J4o6p0Woqfc5l2JsfqDnJ6wUKMLG/46E0ebjpnlmrbYprYXIhE9yw0%0AGs7yZcn8Kwlry8a72+gYdyVy0oOj4NVFPpqvhvZQWtyKWo2Ps75pF6oulPxvOGyBu37YIbVJoCqI%0AEGNUD1sYsHNGiuY5ufccDdzrB4vEDfCsV21/HoM6y96upMjWfqqbzuOeFCh1akq3t/ECADzZ4BfW%0A7/L7IvsewgQWnosWB3YMvH9Jx7o5BqDqIB31FzNSMvpvf/n3/+FPn8wHDsvXZg/jgru7PLORzAob%0AQy3PVN4QEUXAzOHmpglDIAAjtn4I+zEddvccYujixdVNjB2oSDYBi6H/7Ps/NGAg+vD11/eHOWu3%0A6gL36zTtTIzY+tUaiOd5JrNute4vLsbDlIFnxU1cX13165wPh52ZbdbreZ4BdFab9zMi5nwA2Jb6%0ARMweJe772McuROpDAFQiiBxK2ae+7wKFELzYOywWGAfyUu+ETB0RY4u3BEYjLPhiE3TRT2CAaBkB%0AAiHFIIFKtpgkM3P13bmpvChDkkKAqappHseDESAQdv0qhEgxMEUiAo/HIscYkTiG0PhK65Z/9IpV%0A2JRVnzSplqwwUMAA5CUUzBgYEUEUqr8WCSOAodeHRUKLFNGgDxFjiJEP4y5NsxkQ82oIYJv9bjQR%0Ar16Q82SaVeacBPtu2h/g8mKIwYhls97vt9N0yDqHGInIFM1sd9h7Eub1xSV36WKz+sM/+P2/+qu/%0A+uWvPr/f3n3/sx90XffZZ5/94z/+4zRNv3n95TAMl2mDgOthNY/TYRpFLM2zZiHC1Wq13gyffPpi%0Amg+Hw+H9+/fTNG33uy7E9Xpdo1g7j9dN0yHGfmf3q2HT93GjG4DdNKVpzjGUoLnXOkREU3HNrEnh%0Ao/5aQr2qCOR1esxUNRBlUwNnnfHECWf5FgR2+GNdfWwmjKSNLXCJOVmKJwWjkvE+Sw5Vw1dVMPPk%0AMwTQLGgQiRWNAR2AnURQzYgCkSGhqqgplJeSKtH8WQGPiXCMx2iPLsiKm3CEGuH08IIt0Hdo4BmN%0AAokocI05q+I47vth7VAIiyYpAwCoSRJkrIogBENDQLU5pYpFLNn+YmpARMpUrLAFSNg9aKWCgoKi%0AurFEnujl/rWcZ+aIgF6jgyiIyDQmFei6IQRiJhEz1P1+7HsLobu4uNhut4WH0wxJXZ1y+FzOGkKI%0AkcELUVqWOc1Sck39X468Wa8LkGmekuQQYhZR1QZaUVVXgDAfkWxmBoam8BBqVLRPIvCq1jX+RhRU%0ANIRSVadZFx4cdq2r2cBtYj9qA+NpimCbLVaJcL/N4QPXbOCWT3t26KLQX65+DSJyHqPi6UAs3IFS%0AJCtAKVXNhlQgqwZqQARkCpKyiAR/307VYowBqGIvASBnAZh8IESkBlSIiJBD6Ry0xtwAWJIjml16%0A/rIACMFMll33qCrZunSJN2nfL4+HGtLynmbOTHQMSD68cDl8TY7Vk6gxoPgJnoNqZlWCOdgW25Rz%0AlHHLtQmEjQvQzBCNAGWRr+4fjnmVKeWUEMU9CojmTAVd1w3D8OrVpyLy1Zt3WRKAqUrXdVOSOScg%0AdFiFAcySW+EoRAQmqJh5MsOK110sE/D53/ZL8IWApaJEQ/+ehHaJXKd2UkRjcjem1IVAxc+OqMck%0ATFrW5TYAZzfXwo+ti74yM4+nEJGhp/A5GpkVFKTmdhJx006hkpFA0zg92o9QTBrLpoQlbZkjYWYB%0AS5W7Gx5EwNrnNmGosuwAQCSUDEYIRqboqTPtfLFUWHOQBCQAD6vOVdlpTobGXO7DIRCwsYGoJcuY%0AQwjuTM7jqF3XxUAUVHNWIDKK8flmczgc7u7ufvazn43j+G//7b/9sz/782fPnv/1X/3V7e3t9Cbd%0A3NwM/VpSduoQLwh8f397e39nIPM8bzab9So+f37j8v+rr756/fp13/eI+KMf/ejZs2eri1KzGpqn%0ACb0oO5g7LY59FYkoI2ICKf4TQtAQur4XVZ1zSXu2CsYxc8sUxIwQveb8PM/TNA3rlWekb7dbJ08B%0AgGEYTLIghoAArJpNEACc2MzMfBlqNozWGAeoELm1dX+M9eGCMOKh8FlKiYdHkxUPv3/0/H/J8dQ9%0AW/sfykA45v6cCMOHCtuZ5KQFmOVckB7NAWs2rlVjbdkby/Vyfqh9Sxv47O0e9kbbGlw6OYDUrJSJ%0Abino/kaBOGupcq+VOxrO48AAj43scoM4a8PZmQ+vPe1GhGMu8SIfeLnxe1HiR1SBBTc1GrbPxedP%0A5Xur78WIiKpoDtsUBANi+4gNXDZmAGeHKAEnQGDPAjXPLlRDAldkC5oHCRkYRMBMzNBVSaJAYATW%0ABZzSeNjeeqbH+iKG0E+UVEBV3aRxufnh6693h1EkrvsQurXqVjUAwkBMHKZpAoAhdl0/7Mf5MMs6%0A20W/urhZred5HA9mNpjknInBQSmU8zjuASCJkiklFT0wc4yhC5EYLtYr0aQqAanrwzAMXReCc9Ey%0AFExyVUOJgDkya6AIgITcInKG1pjPFvtHcaSVHHEwRYjM1K1SSuxdjWjIpCqGXWAxZWYzMmsUr6qS%0AZsuYGBG1hKaxBQ2Zo7ezY6+IF5FjCNHnuqk68pkwICKxq0Se32M2W0OFm3t0AhZWX3CfGZgqZgUw%0ABTLMJGH0DGpENMo5z+NkIISBgYeO5jlrnvsYQYc0zxHhkA45TSaZwBDx4uIiEm+64c7em+asue9W%0AIcSUZJ7Guw+3RLS7vLy+vh6G4eZ68wc//tHf/d3fvX79xbt3b4jC3f2tmaU0kelud395eTmnSVVB%0AM+QEYHmWlKbA/O7Nm+9///tXFxefffd7aZqd+CrPiZHmee66brNZmYlXBTSnQBMbp33Xr/ohmK0R%0AD9PkQU7FxvbEjIgZSy50U/rbOvc0M1ATUET0UpWmxlh0QYdrNgI9g0wYmg3syqWe1NQFt5OXQqdI%0AZAUAYCi5QEd1GdELG5OBgWe1KRMZGAMaUQcgXlAZjBCZmFSzAdZsRp99niUs4DVo3N182rCFTGw6%0AJdbqDh4fbj8d5ZXrjUyBKCOqJkSep0M/rJ3YGWKwmrtoYu7rQwAhCIbAiKKi2sIsZhWt0XTrQmpj%0AaqWKiIqpaukyEwIyx357lSZXc0UYQ+1DQwqqOqWsMPVtH8qkKqpTjBmRhmGNOIkk0YKC5YD9EAFg%0AmiaRpBq7rkNmAhCRbKpptppOzzPHPq6GIYTAe96NhyQ5MGfTLMmj5cSoaoGYGCvRnVUXu7q3++GI%0AuF2hWPnQzIHtbFaSJ8wsJzGFMq0JzBJV1Jw9ARhb3r+p9Wdz4FF8Lzx2ICLYIyi4s0MXu+pDG1hr%0AcgcYqCGomiFIJiL1JEQFMSMTJWK3YMnMUHUGURC1GE3UYoRAIQQVIEIgEFFEx8VQtYGJiEiEKBT1%0Aok54Ijqzgc8Cs1DiLAEeyx1Y/nvsnAfaxkOF9ax77SFXja/ZFpOxkyj9Ujs+ezTAiQ3sl+cSo3Tl%0AzKs4ubuvRBishJjK/RkLf4Ex+YZIggZqpawaiAAzMCF10TstzbNogsJRZiknM4shROKbm+t5nr9+%0Af5tzVskppRhXWTTNAkYUQxcjAMySYUklSOh+XlVFMwrcXhAXnggPQbfO8Z4R5p4YPCBsSkhIHjU6%0A7WcqUTXHCVotyh1CoMCghdqZ0N15lUARgNGo0l/7VEYrUQ4RCYiGyBgAk4iAWQgQKCiom81uqHOJ%0AYpXqFzWg560RxFCS5pDVcs4KWJPbA3upLTNTMFQUO+5ry/lAFUvZZruqgigHRCAoMeNFgeKCWhQz%0AQA9WUhaxLrJZBwBzygCgSBkMTYmJjAwRTez/S9yfdcuSXOeB4B7MzN0j4pxzx5wxJECIJZElUCII%0AEeqWtKRF1t/o6vodpX5o1e/orvoLeulVWup66BIpiS2QFEUABAkkgMxEzveeKQZ3N9t798M29/A4%0A597MBCR1+cqV69wYPNzNzbbt4dvfV0Sm3MSoVvZ7aZq2SRUMBL7u6MGDR7vd7ubm6s/+/M+32+3f%0A//t//2//7b/9+PHj73//+5988smnnzy7uCjrs804jsxxs0nn5+cAcH19eXV9m0c5Pz/vVk0I4eLi%0ATCQbyCeffPKuiZbxcNh99atfff3119t1i2TjOCKA5zqwknFoRXX5OBMgUEpJmDmzaDZRMTQADik2%0A4kr1MAVmxFy1YQjNoJgxUWwa50zRIp5IFZHb29uc8+PHjxFxvV6DqZkxGSChw+S5IIZ5j1XVkoH5%0AiCkjIrOa/yUKcwxsC0t1d9V/Cet9P9r5/8MxTy24d/1zrDj/cT8GhpfvRPOBU2LujvW2Ra7Q/Tec%0Ashh0WvO1F6UVFm+fiu9+7pXcuew7W/DcWqwTwVUIoV21XnuYOxeIyCOLuYyxHCiConDC22wvCrzv%0AvwIvmgNf9MoxcP1VYuCT7Wz+zPTc/SfADGFSZgAjpxh2YDwA2ASOflkMHKa0dwHQqj0IbCDmnO2E%0ANfI2NXB+sON0rD5k9dE9uSvEHM28caXvt3BNzBxD06xjG9NIRRQQseu6N9/4SinFTG+vb8aSEbFN%0AIbRrsT0WQNImdBTDOI5qxpQ2Id3sD5B2abVuNhfr8w23Q3/YiepqxQpCgEMesB9Go93tFgkDcYgB%0AhYecR5HcYBDu8y4FLmUsOasWZk4pxBAQAYsCqiMVvQ3JQ8UQQpearutcALh1z5Xwjs7V0qYguq9o%0A5JAUUU+gzhNRiNHUDIkCEU3S8JNnr+7ykgv9eeKgmKCigpVRSiHJnJm98SOFmAMTBp0oKFV1lLFk%0AVdUQyWs+xAxovlSIyKRmqQNS5ESzFksuWQURY4zoUZIZMBEGny39sM/94F4vcwzEfV/rkevUajea%0Aln1/2N9cSxnHYXjw6CKlNOY+Id/uD6o6pnHdrCmGSHiQst+N/W4/7A9nDy66rnv88MG3vvkbv3jv%0A3WefXV5eP7v87LIfDniw/sFDMxuGw4OLi3EYmGPfX479wDEUhSv5LHH4JH789OnTJsVXn75yOBw+%0A/nD0Fk2sfU1xtVoBVJ1hrRJqJY/71KzbLiIBM49jyTmrlqnmz3NX2JJ2eza1iKhoCIhq3lqHBmqV%0AoUUrUx0u9XsVimOhJ8AJ4CIGnhcwwklccd8zdq/LF7K5qrCXDxwDNIXH/mme6qToarqcuM40AAMm%0A9g431zs9uvgLwiRaiGQsjTJOAsLVek2w2DrhDcyAGDy6Sy5mWDIA5LFPTVfvhSqm1O/UppGpMXBg%0AB9vNltXXyXyR8zZmUylmugyHNmFlMABgJuaaknTstKoE8mpPHWcRGWBcPuhSikul+NLwmaOTiiki%0ANm1ERGclKaU47Lk6rIYwISH93djElNJms2Hm2/1uyCMRKZxswzblWU7I3hel+Pv7JU51YA/+J5ed%0AVMH9oXnC+OCgQxJm5ORpOQhPO8RgUQdezkk/6OUI6jsHItqXiIHnQxFGlQgQvLwfmMqEdUFfa+gd%0AlKyFlIiBwDNBaCKKGozJCEkRsYxHZWZVVY2NWQgBVEkDBXSf0u+xFGWeP26IVX9izhpUI3AKqJsf%0A3zyAXt5c+hnzCN93m+6P4cu8q/uO0fyLsJgSajK7BZ/zjOYNyGPgk1MtavKVmdihKkvTZAv9JjQR%0AJSPiylVhZgrFp5HZkW4qhuqxjcOgqJpNNDt0o5TCRCC6apq+a/zCDsPQ73eUGgNShIiATMwczbKK%0AX0e9Blrgy0WRT+rqPggedcACQ+73kkGbmAJW2io4Nfj1FVh6vcexXQaNS79zOfiMRiEgSilg3reA%0AZoYEqKrORYKczGquNgRjTojqMxAmlIQ/H6sSkBWRiKgAwswivscFM8tZCozu3iATIwkYmxEzSRDN%0A4liwxUzwW7vDsSQiVgxZEjcKTHisSi3nlaoS5FJvvIApEYXI6slNw6xT9lYdxmlYxKLLEcA42n7o%0Azaxra/8IMhEGQ1iv1wBwdfX8hz/6Ud/33/3ud998880/+IM/+Mu//Muf//znH334yTiO5w8uACCE%0A4EoiiHh5+ezq5rrv+/Pz89W6jTGen5+7X/T+++/v9/vr6+vtdjsMw9tvv92t18w8DANXAkISkaIa%0AgIrpnSRgCEEJWVBEqNRnnWJrU1BUYxIHjEBUyXVfMAvEFEJteJnmXt/3h8NBVV955RVmnmJgIlTE%0AUA0dy5xSMQMRySOFUGrv8fQEVVW1IDLRkdNoMmUnJuK+KXihlbDTaOfLWPv/Iofea8BZHncm3rQJ%0AApzeyHI7e+FJ9B765vR3l/6bLQuWLzvn4uwvjYHn8y+3huU43zEdc5CvE96Nmddn69vr25mDLYQA%0ApXgMPHuJy0VN9gUx8Lw9vfAzL3z9i15Bz+wt9v1lDAym8FJIGMwR7zxKno+wGe3vFZbZCTGzZRr3%0AhTHwUajQE42GYFAAEKyYgWYFDgCKwGjeizxd3KR4B8AKihgAgAizCjE2iIjRtPT77RUyALz62lux%0AW0ViAO9Ro269+urX3nbHbr/diWkWixxStxp6kFwINMQGKQzDIKYAlFJ6fnlVkCF2T199Ja1iQS6H%0Aw0FL16yBsE1roW1QskFurm+Iy7ptmqahJomWYgxIhNirgSVlEsVhKPthJM6oplpQzax2NkaqzLhE%0A1HVt17Sr1WrVtm2buq5LKSEaB1eJR5hWhk/NyIExMCsGnFj83IaxiIgpgRmggFfYldTxdcrk5dik%0AE4rFAIxNgaOqKZpLLBhVTICKZB2kxMKGDEBI5JhuIjCUnIfDbgwhxLZZrVYpJUQYx7HPg3mLptkI%0AwNwHCjyJqpcxZykAkFKkGLy6PuM+VHUcxzxJkDFz4ngAcneBDWKMK9Eexv3NNWiRceg2nZmNY0+m%0Ah8Oex2hFmtgCYgqcUVX09ua6SB7X6xSbzWb11huvr9qm/TSWsd9vb8X06vKz1159xXMCr7/yCojc%0AXl9tb6/LTlLT6Dg8M0VTzePDh48D4ZOLh/3+cP380tBULefs6Qxn4fYyskiZ1ss2NeumiYiIBEQg%0AMu12E72QA5mm6rFWUwuIzvaMQOSNbsYIACSmJoYkrr/hVVADX6x1NZkcTakZLvGHMNWKjybSF9+p%0AkZrDIQL22i9OjFbknp/7bTDB4wBMVNBCdZgnmh81RjTCAOjXS1OTp/tAZkaAhERc49uZ2mS+hqWp%0Anc20mYGZiAU0QAwhdIhmWKRABkRMqUUE7yoEOBJxV/ClagYLhsjEk/31EM5hP7NdnsoUtRukogfr%0AhXlvYt3REBkRKLbAxQqP45hLSRyYmTFVkK1hLmKAjvA1M+dH8eiX2YuEeUqjKCA2XeJIwzColSIw%0AqYV7CHXcD2bsZdM0q9UKEW922yGPql4YcL8cc64sKY42EBF/4KpqtRVllhI5KULOMfBiUycnAIOJ%0AB3L+CphXkdCVD+5vgUtvyaY4eRkM+OsvrCu+7MBfMQYGgKweCYTATDFgEREBnUeWaiO7CBh5oxB6%0Av5OqghJUsRhF1CLFcW3B0Aw0gFoIQUUIA3riV42YvFxjhv6fLyCfHvP0nlyKY8Jo9n2X4wmKHI4+%0AzdK/ueMrLP955+/7XuB8fneM7p+tXiHZ3Oc/Z3lgwbF3cqkARxqC+RoQqD6v+R6PHgliTfrNv06M%0AZoqKBBCZTbKJHbs8QKasGjMhGKYUy5gpIgAMOuSc25YBKcUoogGJkZpozKt934/DAAEidSJKtfxJ%0AAaGALngTbLoBr08fubvmRJ6nM45rYTHgWQrFxFOqKEsRFa7CQuDGsNoWwkqvP3UfiE2qhNU5Q0Ck%0AxcKPMQYGMiaGEVREqj8HVJn2GQIRhWbUXkXVCrIFbhTVi7cwhbsASKjTHfjEcy9TQ+BS3AKEECxn%0Ac1DuatUiEwEUK6DKgYMks6GUgvjiKbdc3aoKqoNZ23bznVLtTxGYCMmKq1aEVHOjlhkDRUAgRShF%0AcymWC1VtK1KFIEhEKUYiyjn3eTQzNehWLVEAJu8d69arorK9uX3nZ78YxvKd73znq1/96vf+4f/5%0AyeNX/vqv//qv/vrH+/7w8OFj58vbbDYXDx6EGK8uL29vb8fnz87L+fnmLMZ4drYOgQLhO++88/Of%0A73a72zwcGO1rX/taSkkkD8NAtfKPAbio0KI5CBEBTESJ/En62jAyVStz3gcmK8pEFEIBMK29J2KK%0AhiFGnIQPHdy33W6fP3/eNE3btofDYbVagYohEiggg4oZMEMkNpAy9SWVrJmz82AvV67jNIkYj57G%0AFwSun/OBLxn0Lj9232r9Ssdyed4/7odqdyL8O3Hd8oncOckiZXzy64uTH2NgO/3QF9+jvXgclpe6%0AvJ6X/XM2XMv8GhGtNqv9di8iQx6BkGNwOoO5j2MOmLHaiBdjoe8Yw+WmMw/srx0DQ1Ux9EOXWQHE%0AyRup/76bApjiXt+9EE6IuOpX/G+adu3jDwH8xZ/91d/9e//N8nrC7DDNo6PVByKH15gVBU/r0oSD%0Atxq4WxXdRRd193oFoIARUdMSMtkhH3bXiAjET155rWlXRFRUVJGZV6vV199++6c/+YmqDv2+IBIS%0AcgotAA5SikhWQCUex1Eki0jO5YMPPtqPuVd49dWnoV0HYB3Hfcnr9ZqI1qlRSq3aIcv19fUh61qp%0AjcGMdv3ogsOaRx/UGEOKjGhoTARgJJa9fhpE3MFFMwDZ9reB9jHedqlpmthW3aWGCDihYziZmZFC%0ACG1MIQQEQLRYa7QB0b0FUxM0AKCAGJCqPGONjo5NyDxxnVdYP4ASQvWuEHAuMtSVU0pBK4YARhJi%0AsibGGLtVjHG32w3DAP0wondEt+6v9/1+kCG6kmqhjCOqiUgZs0e8onkPHBLHEMSKqorh3AprkktW%0AEfE5EShajcHc4hYCbVOAkqX0+5uCDJZLzhnMhn4PahILKIqXTEEDJcvS7w8DDybGgJtupQ+KFcGi%0AV1c3BHB7ffnWG68FJERcdV3Xrbtmd9CdqXIIuR9unj9jxNIPKbYlj6vU7GMchqFtmkg8SkE07z2j%0AnsY8OAEmYkGknKVpVzFG1SgiZhQNLQRPe2cpc1w3l+M8S7HAw7i2kB5jYFBTIFKtdHkuzoJTawgC%0AAC66Imf8YR1kMLUCWoVnAdFU8UW20swUhZDFDOaEvZcGXAtuweqJiCZSpGKwjydEnEwUwaIquDQR%0AsChuIOLMtaAL/RhPQ9KCaNortyLmzMsUaUO078ecsxMYNk03xXKqClMoq0SoRKYqpgwEhF7fdise%0AYyQRnQIzb7J1AZy5wu8k1VZ11Cs41rsZQcQHxnFofR6phDRz/yLAaUZZior0IjJpegNzRCzL3cjf%0AmtQpeqY42XFzKJqPdCnFDqaq3uuIiLf7XT8OJY+D1R5IRByGwVVD5vm2fOL1Lk4xYACzFHStA4uI%0A146WefEpywBmFbWOQJ8TAy8nm0+GOwWxF34SXn7grx4DF1N0CZAQKEUqJCJaXAV6EmQAx/EjetgD%0ARAhmVlQjohkxAgKCeF+HjH6/nh6pu36cS22MfKdyeCcemIfUfxcWpnsewPkwRZpcDn+Cc7n4hePz%0AZV6/4+ctI/D5A8uAfHkGdzjuuDjLE979FfCxOOnOOmblrcpDLC9vNhREAaCAqE64Gag+hswcMxwD%0A5BIjATTDMAzD0Lbt+ebMdfVSIBkkMq67FeE4FpEyNGGtDlKbvV6EyVgtUvb+jKZ1qpNouaq6lDcs%0AapjzxJap/4OIGElMfF17Cmy+uwlpYoA1Meo7vi2yQkRkRB5sz/nEGKMZRZs5VBkRHX8HaogQiC02%0ApVSKV9GROc5ksAAwFVUItMwx8OKxywyD5MrITQA6DJmZMTAa5FphDhEaRBzHYb79+Y9545hvzXNP%0Aw9Cn1Dh+uj5BDp54861QREq/LyFVbjlTFQopIAcz64c8DIOUIiYtse84nvILzmYvoZTRW+HAELGJ%0AkR3l03WdZxPefffd3W73O7/zO2+//fZv/be/vdls2lX3p3/6p7/85XsPHz72zWW1Wm02m5SS60Hc%0A3NyIyPnmrG3bzWbjt/OTn/zES8FOF//mm296g+V+6Bkn1cDJcs4OQM2IaQYA5xX3R6yqUIpvhT4l%0A/EF4NCIAjOK/m6X4+PMiBt5sNn3fX11dnZ+fr1arcRybpplqvwjIZlJKJXqIqqMUVVJVKVao1Ia+%0AFXpwAAEAAElEQVQUAD0ufP+T5uTXbBPm9f5Ca/Mlj8//+v1Y6D/znPffunP+O0icL38ltkBXzTb8%0A9OeOMTDcsaVfdLzs1+1e1L087l/JfF/LXRgRU5vGflTRYRi8WgNTYnTygk7Ujz+nH/jO7cw/Mb9+%0A/14+55WFV0CzmuB9PvCToV7gie6fFqaSus/txRNRgFObDDqlg+7GwOEOr08tLAIAoqIRkFhxGC44%0A+xxA9SOJZsVkl3mbL8vJEdC0SQGRt/v+sLt2d/bRk1dS0ymgSAYADNyuN1/7+td/9s47qjoMB6LE%0AjAQRoxKhCUk/GBAgAwISMpuV4dNPnxU1UXv1tVdCahSQNI7Z1us2EhBHURizHfpyc3PTjzdN08TE%0AOee+7/Mw7Ha7w34PoE8fPb54cPb44aP1uutS59xSCz5DrJ1UoiIiZbQiu7Fs+4PqLag5PpwDMRsx%0AuGlLzvXatCmlJjIiphBTE5qYQghzgsBQmWIIITGrmyNy5q45M11UzVS52jEjIM/Xm2cqjIhI0byA%0AaE5hLaqGVormYk2TunbVdm1qnHHWDGQUSrBuVwEJ1faH7TiOJq6lFFRVxjyOY8lZRJwhUiVmBgJU%0AJ/tAEK0uQoooxKUUzaW37OwwnuZnJArUxKhgKTARjmMG01VKmjMxg+bSZwUa9kMxTZxCA+ebDTLv%0A9/thHMZ+MAQmJNSuTWMXA4fhsL989tmjBxdEEALlYdzvemLuUmyappj2h8Pt1SWcP5BcAqCV0oZw%0A2O/2u9J2HQMiEIdJe/lAQx4MIOdiJqXoOI7datO2rWral72qBQohpSwl58ppoXNgcPQLJ14Er0cR%0Aoaq5tNQiBpZJExiciHVezwgTm7xXgE88VzMzEJv7H4g8atF7Pi4AeUqtgLKaUxQWFdd/NqxT1N0v%0AZJ58poW1cqtSnTn0IhlihTnYFA/D5Pf7V9QqcGjG/oVAImXi8TtyRCOgx8CGSKHZdGGgYRrYfUpt%0AtWEmWpSIGFGcldZryKBU1UuOJQ8k4jkZgTBKCSESEwM7bg1rSRlN1SbKBBUQU1IgAmYmBjYEEVXt%0ApQRj9yEqelqF3bmhICIlC1hOjTMqK2LNrNPEo0vM5ITjo4xlmPkMERFrNyaYWZlCd68qn683zNyP%0AbqlGEWuapmm6YRhydoITdMo8nGQw/CnV+tLk2XtnMlect3ovogEAVs0droAdL22J12kQQbXMqCSf%0Ad77MnQdYTwMtnGLguZjmU5mwRtEv2bdODvy16sAoSEQxBG4SFylUJBf1wMqqUKF3wgOSIRiwgaPL%0AlQCdvNMAoIgCkpGYgWYzA0UyUihqAQDMyAzYgMKRKItmnmGpOhzA1T/w25s9jDmaOrl3I1yCiecm%0AhS9yy5YOK54WPe54sctTLT+5dC/mBJmZ4SIGnpwGWJ5t6b4oGE79wNNv+MfA9Dhz5ne9j9pD3WrQ%0AikLg+RoQ2Kda/TkmAiASJ9Xb7/cxNmebcyn6DJnocBhyIGtSMDMFEykpRYNAqqNlEAFEDDDBLkxA%0AAYynIZeFJhNNUoIeA3vA5uZxBscBoTcTOH7AzETEN/Fa2GQiPdYofItUMCbnIai/VYGLzIxopZRS%0AZBiKagiBGCKgFABToMC1tVhBCQNFDmhQyogGBAgq3pNc1zQAeamEQs4ZjkxgNb0A4NwHYAAeVTqu%0ALWdBA98HcymqGmMM6BoWefHE63P0jcPnyZw7AIBSsnfZ42yQJ9Cbk5m57zQANE0TmJVMi6QQQtOG%0AFInhcFApNkrZdCtfQk7QxVOHl2lx0JmvF+ZKApBSkk6A8ONPP/nf/80fX99sb253v/VbvxWbNqX2%0A3/27f/fRxx/3wzDm/PTp067rYozrzcZLAn2/v7y+Oiub9Xr96NEjF1D98Y9//MlHHx92+8Nu/3u/%0A93tvvfVWCnEYhsPQz7wwIDrT0NbZbzanrY0mblEAs8pNbKoyCSAhYkopxqiK5B0ZpRQVy1Vryqaj%0A6zozu7y83Gw25+fn9cZVBIAZvJ3YJzsABCQQsSIaVIURa1xEi+TXhEREors1VVxE9f+VjvvG/9c4%0A5kTyfM7lZjQbMZjjWPIOgaMFXgZys4k+nv9utPaCVCAAzBHX5xvtFx4vOhvAAuN95108jX5faPPn%0AJVlK4cia1ZUl8fSY0+jLe3xZP/CdoVgOyOfcywtfuffPug/4KecBWHzKfWM1BXxRWgAnRNKCQVoW%0AO5L46kC8UyryOvAP/+7f+zv+b9/jJx+7XpfOt2EIjEFRzBTrGKGimtYdCwlUEIBdnmL6fSfhATVN%0Akc7W3e3usN9e+Qbz4NGT0HYqJpIBjJlXZ+dvff1r7/3i53Zlw9inlAITWkRDRrIWC5ojgxhiWq1a%0Akf0wHg6HX370Iaf49OnTkBqXldv3Q9s2IbWPnrwCFJAjx+b29hYojaIcu4TRkFvkbHjY7j787Cq0%0Aqy7bebNpz8+71LiJmdPDdZ0AAKjkkstw2O3LOPR9n4c+56ylwKAhEJIQ+YgrE0UOq6ZNKRAig4UQ%0AmhTbtk0hzk3qyJRScuVJgCqggxw5IFJAcsSdu87VNlUPa+7BFAkUFYGABI0NCgEWKa5tLyIi0Glq%0Au7OzdSldzrmo5CwhhK5b+YPeH7aO6EW0WK+u/oBoadPKWcEA3YiLtytLcSbP6G2lOedxKCLipc+S%0ARUSQIDVNSExEKtA0CQYLiVJKfd87ZFTVUghXlzeHcQcAKaWHDx+3KT1//nyEIR/6yOFivbl89hyL%0A7g43bPD+e++1Ib71ta+u2u6NN964vLy83V7LOKSUzlbrvu9vb29V9fzsQWR+9cnTyxhjjNfX11JK%0A2zT9kK1Y6pLvN7ivS30ccykjIu+2N779AIDz/QY6EjaO41gWfZI8G1zXJiMAMSsChKDm5E1zDMxk%0AMlWqkCozTX2shFAVxnnZukBzYzbUOvBsAGjCQi/sZu0bR0MBA9cTBSwmBAQenYZAgU3ARAFrXyLN%0AS35hp2ZbNlmDk91l3nv86oxtGQi5PNNkWGTGTJoZI4pYQDbUWXPVacnGsY+x8XtRUxHz4BKdRRaM%0AtF7KpM5SA3KccL8oImAT+Ucl5ZJJHPtO6d4MVc2psty/wQrh1jKhbc1MENjAiRbdIfOa6jgAOOEN%0AgfO5+pkJmdgmT7GMg0sdey2SamqxFt+sitNOFYBNt2LmngeXpVVVZ6r3upPfApwWssyqRvA8J+t8%0AAZiwTxUg53sAIhuqx8AAXsGuwPWpgHrsw/EfcoYxWsTA8z5kp9whLsdKyPaimHZxGScv/qox8Dhh%0AMRIRp0hEGdFjYKhkrKi+nKz2tJORIRSnPKgLCxAqDzbUWDdP1h4AIECwiWiGjSlQKSXGWD1RRtBp%0ApgF5671vmnhaRpj9rePCMZo7/+HlMfC8AO9+fXHOO/7Q5zhkOOmXLl8JRHdiYP8JPYVuLk6jAGiA%0AqAZ04ibCZKzmi5/fKkVdK9VdNFWFIjbdclVQmqBMZmaEMUaRwY1I3/dq0HXdhRozUxj7cVCQIDYW%0AARMrJbatQQBCp3zAjBTnYUIBFTOeIIjLvL83tviKnrsV5gptHaUQcEGBrqqgpqAzNAOPeApnkRRw%0AMRI8dm34duyTZFaF9TVe9ZaCqgCowCQZbaYmOFdvnIyDiBA9zAebCg91OaTkUaLb3WOJHQSBENhb%0AAmyOYAFdP9Ynho1j3evn9onJM5yHYl7CPlZ1b1JBJK9fT5MHECEEdniwn78y5xMp6NgPQJRSg+s1%0AABwOBxXYDf1ZtzIzEHMD6MrpMTZklT1hzBjqejHkmJIQke/vf/qnf+p4om9/+9v+WP/NH/3R8+fP%0AXW73lVdeqdwuRF4N3u+3VzfXpRTVM4+Qu6774Q9/eHNz8+d//ud933/ve9/76le/uu5WHn6nlOYC%0Ab4FTbTOcwf+IgUIFOdQFknPGCV/g2Za2bZumcUgOEfmimGegTyT/xWEYPvnkkxjjZrOpT1ZFEYkq%0AaYgIANZcQymFMyszCgPovOW5WZs8BLbaN27LXX5+oHAaNPwah70kxvvPPwymbobT35r/f+cyTIDY%0AcNLUuGM/X1jp/XwTuviJEwV3PN0Zv+AuXl4Hvn8XL/rp4+ePdYhJ3MHvMefsKASbsgOwMGV3fxSy%0AYXzhFX7hfd2/ly/z9Ccs9PJjSx/A8wtUY2C82xh8/GKNgdF15RaA6loHnq9/uZPOMXAV4J4fPwMy%0AkkxXhhXTRE5UD8aT7y7oroG6u0AAPKmN+Y/V8rVYJqSzdXcYymF362tsYxa7lSF63SfGePHwgdnX%0A3rOfb29wGA7YNKnpRurzYJyaVUwH3rVGAsIcN5uNqu72vRIfhn673z169Cik6CZjLIXNmPns4kLM%0AiioQ5ZwDJwyEIQKH1OSY2uuQhr7/9PJmc/ZQLKzW56vVKjj3o4cKfAT4eUJTxtxtxsPhQLfXh8Mh%0AlNz3/TgMYoAa2Jx9kYkoK/bjgYm8Uh6ZUohN3DNzIIeGWgghpdR2KTXNPHE5EHJgJubATFVwkQgx%0AMB27zkRETQkDAYIoR07IhYRyKQwEIKpist/uqh7A+UXTtI7zFJFhyE0TU2pWXQdmOQ+lFAIl0BCI%0AWgaLvQlo9JUTIoWQ5t0OAKghEZ2mDUSiSCSipsgcc8673QGghg1t22Qp4ziqZANKMab1RsBMQUSG%0AXB48hM8+fd73++1NSCFeXDzcrNa72y0A5EPPzK89eSo5D5/2z59/JmV8l0lyefMrb21W7W9+65s/%0A/vGPD4fD7X7XrlcPHj/abreH7T73w/n5g835+atPXzk/71er1W6363MOjEXyeNDYNh7lyq1oMKt8%0AnKKGw3BAxKZpQnhwe3s7HnqW2K1XISXq+91uV0TYqwdTtqpud+ZqhwgAxYlsEYM7YU5IDF5ALmYB%0AQGp850bhWPu9GwMDgLuNZD6lCACt3NUXxepOspmhOtbWAMDRGmqAZuJVO2ZF9MKGg+1oIYLnS3rp%0AW3uUpdP+oRMP0LzF5nEk9s5Yj0UBMc7REQCU4iWXAAAmoKQEJCAAEEMAgHEcc1GR3kUpENEvzYmM%0AA7KaGFgppUDxzgKoSLyFiG7g4EVSFQpsABQYCEVK0XI0iGBILuxqWQQV3Q0NTUKgmtgCUEMwiDEY%0AIoIKmGlhZgwVDj3mos5TxWSGpgIAonkOJ5g5NQCoeRQFdKotYh9gAUUmEpH+oDFJSgkQu9QQ0QFR%0ADr2C5bHEGGNICMWjNSKmGWXnEYuCmhJPoliIIqIi6HVgdDSL858ZoACyQPb928zAVc8AHPZ/Jwau%0AU4KQzPX+aie5menUbKmqVLuRp0n7ohh4uWHPW/L0f0YVgBPy5xceiAhONqGQxRpqY9uEEAYa8jCK%0AQnI5UxNxpKAqEwlBMDYEMUQF1/kGULRKMBZjRAyllK1qJ45ylahR2IjMQ2j3Gh1aFmM0MslSxXKA%0AFWpWwo5G+26ddn5RBWbZSUScUlWLEawjVr+5yJSDeZoBq82Z/j+fYDoJnpAS2VSOLrlSS4D3HCGY%0AeX+Bt8IeQx0DAbDZd0TEijgAMtLp0k4kHYEIzFSqMwCTxbAjjyB7FwBmRWAE5EBezGRkYzCXHSaL%0ATYKc1YQMx34chxyIz88eBN43TXO13Q05E4FoyWOvCBzqc0HELKLZXPMPAJyK0ku46DVJkcjBRM0g%0AEGNqPBZFxMhVNMxp5SUXNGBmDgFRDbXKHnnIUaEZxIFBRK24mZypaJgZCFXUReENgfGY7JiDakSM%0AzKONpRQqQpaoyh+CtwQToAtQTTAE0wIqQsxM5DIeABCInbxjjoF95qgpATKQkZmhiahBjBwm5mE1%0AUQAste4KEErJy0U6nfN4LLOBagqGoyE6CgA86XasixARQq20I7KayDAOZjGm1WoFRH3fo+J+HLqY%0AYttAD457N7OwajFURXqrwAtnzxIKiYAChUdPmtvb27/4wV/2eQSgb3/7278VmxCbP/7jP768vKR4%0ASzE8efKk2AQZZejWqzyMN9vbIY8U+LVXn55t1pv16i//8i8//fTTv/7xX5U8/t7v/d63fvNvnW3W%0Aux2M4whgXitOEIaSjxbJB7oqYBsSMaPrJBHR4XAopUxNKeq5gBBCExMSBxJG8hQwTN0r/hTMbBzH%0A6+trAnjzzTfnAN5UVA3ZArGhjUUMCmHy2giqGZkUUCo0QfRryAtg5o+A6IgRPaK6loHW/MeXiWaX%0AkdLnf/7Xi43x3j9l2vfvxI3VAB65VPxFdXWu+ZbvXNKdGHgRy+By/p9+74i8vfPJX/t44eDjNHOW%0AFzx/bE6e0lSLmp0uz7aYGVHjyxcmf1JOxwGhwIvqwPcvbPnT9/3PL5kCAIA7zOS42OMWp/XtsrYK%0Av7AafBIbz3/XOpMnhrieZHEXHgOHedT88FoHOTnTHANDjYGhloePiqaTeTWPgX1Uq70zU7SIpIZi%0A1jCi6mF3O9c8uWmNWVRVtYntw8ePzOz9d38BNzCOPRG1zYowjOOIpG27Gktexa7p2s1m8/DhQ0Q8%0A9ONYtF2tENFbJhBxzoC2bfvgwQMP770kyEAxpZgaKZlTw6m5vb3N/fDhp589euXV7SGvzhqOrlU0%0AlqJQYCx5iouUEUMIxE1cRevH3JexZKVkAXPOKGqGhEAMARMyI1JRATEzKUZZdRQKVFRHKaN7XYlD%0ASjG23iATAQDJnAUhptSkRFyhYjHG1IQQOBB7h4wLItSMvoKiEiA4ximQqorCCDpKub6+7sd8cfHQ%0ApeE9FhUntOXgipfMzhtUyxEhcZQ4DAOIjOPYdsktcimlFAdwjUTBG58jkZkxc85Z1VTUc6X7fa9F%0ABhiYuW1b4aq8qqpt27YhCphK8Pz3k6fw7LPL3WFLV6SqXbder9fX19fjOBLRarV6+viJFrm93e52%0AuxBCDIGIHj990jTN22+//f777yvCMOS21QcPHsQYb69uP/304+12e35+/ujJK6vV6vb29ur6+ma3%0A2+52wzDknFPXtm1rZtvt1p3ynDOYAETVAtB0XcPMNzc3eSx5GGNT2zV3u53nlecYuC4tpxJCIIPa%0A4G0A5KlCQjZUBPMOxeI9BTD3YBguOoHxTgwcAIozcJqRZ9sDW3mhQJEg8lLKxMDLd/4RjTPikcjU%0AeewmT+Vo3Y5JVlpY+tnKz0aDJihgkWwWAGbxsOn3VBFxmjzFz6cFkYHIhUaMJ5IWAcg509yDB2oy%0Ak6+SZ7XnfuzKSYYCsmAl4akLqxQ6ElPX+B2OZC3HLR+mrYIJQ6CmaSQEj4HBqFb8CLGagspeC4wi%0AZX5ASGDEoILAInm5N1fR3axZNEuZ0gesLgwDYGbjkGtwRdSE6EHrYRg86J15BNxuHH3KqTfPrQyE%0A+qKXXGQib0NEYtDjZPHstYpU9JQL/HhsULkg7IiF9u8sO5/8AhhAsE48BSE4ZsTrRvCixK1NkK3l%0AnmpmRoxqZPqFMTCoGWFfpEMccSCikGKLCAB5GAeRGAiVEVQBGczrwOL942oCZmqJlB0hONVbagWG%0ARFU7VYDG42ANrOrpHVId5wEPIVAgKDWMCRRmH6VMhNWzd7K8d1js8UvH8c5AfeEx+2r3PTYiAluQ%0AIC+OmFiKgR29Xp7YAdAmDJdfBrCBLDXJpxrM0vNbJvIRwHyx1z4LRJzqn94Bm1KFHDszPzPPPogP%0AGAKb9XmsqA1kQ7EQoymMRSxraJIina2gqMruIGJiasPomRzvkIjui2gtbU90REcLAABiykg6iRIv%0AFxdOTIcyKSSpKomElMJpt/C8AD016VZOJ2b4pZGZnW8j8FQVTkLc8yJ1nFHOucAYIDE6CkwQp5qw%0A2lwn9Ic712PnGwGAMtVvl1PCJTxQEcizsqZadVOIyIxFyyg5un0D122S+TaXwYNNGAGetABRTcFA%0ATCpbOOlUEZkHXFUdb4loAJTzYOMoTQ6paVMCgHEcQeCQRzOLTcJKvC99P242K0VoY83Cl6xIAgAm%0AZY7Sz8/Pt9vtT37yExEZx/E73/nOt7/97UePHv3bf/tv3/3l+9vtdr1eP3z40Fc6IqJpSHGN691u%0A9/7772+3N1//2tfeeOON1Wr1wx/+8Je//OVPfvKTvu/3+723Fjsdw/xMA5KLZSAiYjAUBa3CWape%0AxUdE5zjc7XY5Z54fUCn7/d46a2LyorID/hc9RFU0xD9/s93qe++9/vrrbdumlJAIwEx0Ujk3ZhYZ%0AQ1ipWiklIgKTKc5ZOT8VwqQU+CLJn0Uo8mseXyYE+lVipMW37sXAhDh3gdnij+kLS41Jv7aXxsAv%0AvGU7javvf8zM3Nf6te/rZUO9PNVyFc+vL5+ULjV+mZumMTOfqO57uLGd4C1V2p4R5TTeRvxSMfBy%0A51puQHB6ts+5u8VR+/78ieDR+Tz5u+KEQE3hjkdxf9zqF/HYIexVyfv9xn/xZz8M851AbfCtcvaO%0Am6kbYT3htAUaWSXDNACY+5QRUP0MtSNoaoRENDWvxccY27bruq5pGmNWPwUjM5JO5yekEClEjikA%0AKqBqQWAGjKltu/Xm7GK9OTczpH5FoW3bWuUwc7ZJJ6hARG8ZMRE0Y0Rm4hCAsBAZYBBNTtVFdHl9%0AE0IcciaAnMs4Dl7eHLOc7NYBvUS8u705HA6SR595pRQVUS1kyoGa2DRNCkgGYqJg0saUIjcNRiJV%0AK1llgh0X0XgYh1GYB1UFrA2BFENics4RDyBTSsyYOFQCngUCjUYhIpx8X0RGIkAXZwcnQC6lACFz%0AMiAhE83DMJQy+lIJSFZXiLgVtgk1yjGooSgQ6uIAM0GcAhUR36tE1BPHIjbkoqoJSVWHcdzv+t32%0AYAgdBSLimMhM0AwLDrWpioiQQ1G73W2vbq77fiilNE0jon0/5FwCJ6a4Wp+lphPT7XZ7e3t7GIfY%0AdKmNXdelpiEiDgkoHIb9WG4VYLU5t8lTLyUXySKqCMkHsHK91v8QEYAQGZHN0BTcnQAAwoDoRf5Q%0A1WuBENGDhkVn32wj/Ee9W9jAFEBPWTZ1shm0+N7xOAEULta5b1jLj1cZs/pEao0IAKiaD3DyKWRX%0AkzYDU1NDsbqQAZdy7Xb8LVEznKClk/vuXrZXncytzWIrCiGEmoXJhIvTTRvtFBKYqYqhqoqaGZLn%0A0fGoYzTLFCOSc9XPMR5P2rNKWt1dBNCjSZ1iFT369GgACjB7wzS5p+CNo6jGjMRct4f6XBQADaFa%0AOK+MVc6f2leMbm19DL0t3xMWLl0MzOzWTBUMwYLTg8EEY54rQh7uTi6yNx3WkBHAu42PO40q2pFv%0AdvZslm7rvDnNLxLRlCopgAjmGpWISAbZrJIJL3FmdSbfnZ5VDEcBp2TpySzlxWY5z2LfMuqf02Qz%0Ap9AFAKDFOjotCE/3AuB4huqJEgERTKxtYuDLEepNohEiobfEz/SOCFDBUz79ZYZ9EpiZclBVtwC4%0ALN4iGqCYul1ARPAWczpWVOZj/tbsu+DyFu45WPNnFk7biwbw9MX7Jzw6JYvmt5ODwMwqbsxgnhoK%0AJx7P9JgAarUZp20Wqu9Sh/kEzDZ7bMurNccVV3U/RgZEpBCZA1Eo4laI1MmDso5jEcli2udRR8iq%0ApmbIwCRF1GAUGXMeSjZwZnpUs+LcImiISIzgN6imixb95YOgiQD/ztXiaUukTrhQnHbG5bDDtO68%0A/nbnJHhEBbuzQwTH9eiXMYeRgiZQf9UIjwpMIPPiOolacOpy9E9Nz4uRqnk/WWbgiTlUJCIMfnlg%0AZmpix63GLdTRmONpmWQO7OdBmzwCEDHg4O+ILIZ0Mjxg6OgiN9ciVhsTCGdA2bxefB9hwLZp1203%0A4cBrPy0Hcm+ByEQyMQEQhWiih8Nwvb0dSl5t1ucPH5w9uKAPP3D/JwRSJQc/OSuvu1ulFI91myY1%0ATXNxcXH9/NIrt6UULRKIoWnUGRZOF1Rd42YCpgamhly3Zlxkio8Tw9xWuTSXkcsFu1p1nbJ1bqQQ%0AqqzRNIvqOLql87ytDzSSl0mYOQRXQnfrVCvAc7hbbfJkiO6s9+Vxxzr9H3i87BJpuRTmv8wqvFan%0A16sHBkB1bQHAjJkBnIKYIwZn3k+XXV13I70X2uRf6XjZ8H7JYb9zYWZemirzqoTJCnmWk5mNwCqH%0AzK8Trt+5zV/vrk8P302mbWZx7sXfvuJ+TVw9TuXf01cNAMJ3/od//h/+H//CP2RoOJUjyEAWLrC7%0A0AtEjdksalo3TacYDQ6E9hiYDAhRwFKo00iG/e31cwdytLFh5nHMYoZqq7Z7+uorQPj+z3/u2bIQ%0AgivuesbOkHaH/VjyOI7DMJydnZVShmF7fY3n5+feKWdmXvzxCqTXVX3b2+/3kgsicqwavz4z+r4f%0ADv0HH3zw4Ycfdl3XxFhK8VSf5CLqhW+byikCc5yDqkUAIMaqHuQHmiJiDCFGjuT6b0ZEiblJqWtS%0AjDEQICIzjpo3Ya1KoIBZwOUQcPB792dfpwkRx8DMTYzM7OcP00FEZBAChaZNKcVIxMSGDQVkAs4l%0Al8vr58h08fBhs+o4RRAdx3HEAEBlHJAgcUA0tSJSS3DDoVaqvQwbYwyxAUTmULSYTA4cc6IKpzQz%0AQB3HsRTIJZsCM5csSNw0bbcu19fX7g2sAZumQTYy6laNiDx4YDc32/1+q1MPdmyiqI45B+az8/O+%0A76+ur5mC1293/aHPIxGNOac2FjUxyAaRsV2tHwAB4e31zdXVVd/3Dx8+drnIEELkoDqambfZnK03%0AXub1XPgwDONw8GnWdWsXa729vR32B1Vtu7WlBAC+O+rM6+jMKAZV8hWRKpii9ta6KinMFFYIUyFF%0AAci8wLZMcRkC6rx2Z59sqlGYt/vSqR0zq7TAAF4BcvTmsdRZT2xTUl8dzQECZmA8RctH+2P1vLPw%0A3ezTzz/qgSjUwgj2/aiqXdeFQAgsOqnpMpA6KyaYlZwphIAMBGaIjKRThgUnilRmBgKarpYm0hoR%0AEVNW9QXuKZu55jkbdxOBScmJajdUrSwxs2hWMQMhjEgGho49CSEx10SpgS4goHWESwFiICJgMGAo%0A4Nl+L6UCKGKqPhZA1qzi652JSMGrrKogkVMIqGKePypZ3K64BTvjdeKwPRyKii/AMPlDxyzUSYYb%0AQczAlXCPqW6dtQ3RVCYLT+S9qFpkLuYwM2KbccglM/ExB/q52zwiOvhn/ud8SWWKgV+43c4e2PSu%0ARyOnzmVFLoCZ0d14j/b9aIpmtsIupNgBmNnYD0XFARBUl6MWICVlRAJThOyYcZNAhDj/BBRQNVIp%0Au6EXs65pAIAhAgBkjOnYIKMLeQkyKgAoGEIoWuYSsR8T9PduenvpUc3HydM8rWzc9z/uH7PrMwcS%0AcxR3b/TBU0YzoOD0Mc1/OKGRTakCb753YK7XJMuS2HM+AZ3iLPyqfJKkwBrCtCKCmaF56CtTq3xC%0ALCImZiowyliKR9nctG1MzfawT0VXbTmM+dCPyIgc0IzZq7jmDwV4WvWqWcpELXy0ogoWeGZgxmWY%0AMYd8/sm6ZlWpEnbUZzTPXjNDQ68/z66nQ4TgmHUyMQV1+TRZLuHam2eVM1+KmPUxNjHGmUAByUCn%0ARgHPaVaihcr1exJlTdNmWaxmjuPY178FNQbvWJmtq6oWU55AN0DH7kE3ocsecpiqT/W3RJAQTY0D%0Ambo7Pk/gOcgn8DwnoBkTSC4iApNYvaIFDMXVs4hMBIP3xMKMvXL7n8cSIk9s/O0wHELg8/Pz3W73%0AySef3N7ePn/+/J/9s3/2la985Q/+4A/W6/Wf/dmfvfPOO4fD4c3XX5urZGUckej8/Nw9inffe++V%0Ap0/W6/W3vvWtzWbz3s9/cXNz8/3vf7+U8ju/8ztPnz5tmub29nYYR1X1nx5KtgnkT2TGgaBoZRUl%0AAIBSmKj2uHlmPQYiKqVU+YMQmQOizLMCvTtiygT6AIrIp59++tprrxGR+7eO7yTULGomFOIw7s82%0AD1xD2jc7UjOaxLqWUu2LfWFe/njPVi8Nzn+RYPjXO4m9PAa+b1cBwBu27ltL1GMSf3kxy6zx8pxQ%0ApSRfclVLwN1/hUzB0Y15US36zrs4lQRmZA0AODUS1R60QkRhxgIg3Tmt/epF4Puv2z034MtErS87%0A4fw+gNZdxgDw7mi88ErmIvCLD0NAC2D4nf/r/+0//D//7/U7jHMMzFM60xlQzN9TBADnPVJBMzUg%0AqG1CXjc46gEAAIAGZAFrIhE1Qy6l310/+9TM1jm3q3NmsiKqikXa1Dx+/FhVf/nzd3e7XX8YCDmG%0ARMiOiIIcrm62l9e3H3/6zBV5x9yP49il7vXXX3/48OFmtapUgaXEpgkhNI8eNZEDwaeffrrf7y2P%0ACgohAlgMjJAIgQl32/3hcLi8vPSLFxHNOucasy7HWmeXgoj4SB4C82bpJyGYqlhgMQRm7lJkRsfu%0ABsQYY9PG5nZ/fn7OHhKDIYGZ0TgOBQCP3Dyaix5GrEllQ8RAVTIuxuDcWiGEmLhtVrVXBLG2MRMC%0AwTiOn3z22ZDl8ePHbbtSMgYkU5YoLJLHwXITImEANGCzZGZmA5RSZIAitlphiGRIxdSUimUbFVFM%0AkQMKQDErZkaoCPthO4469GNKrSGtOQAoAbVtt9/vb3f7orZenzkkO4/CKQa1zQVtb/e3u53vEEUt%0Aq5ihEROF9cUDNbze3g5ZdochpJa6OBQxpN3QA4D2hzUTMoUQYrdaqQHy0PdF5PnVpaOdA06cImDE%0AmCW3bfsgJeY4x8CH/SCl7IvmLG3TdV13dna22+2GLAAHDokopNS6cKKbWkQCMHE6SLOpCwoQa4eb%0AVV5xQ0CEgjWi8mb9iX8IYMJguNrzMXflDtCSOsst7z28KOlUjcSpRqNgoebeEdTmSi+iu7PTSled%0Ao9ujNXFeHwWYY3tTBxt4VhWntTDB/wSRhyGLyBwD6yS0EyKZhZyzWY0kAwRijoTKTERZSnUNc9Zc%0AnJRFTyOfyMGxi+5geQJIJ7SY98Acx0NEp6IxLkwkgDYxKXvxKaM5HxCK5KEUIprki9CszLsmEQKQ%0AaimmHgMzCFIDqlZqkpVoFszwohYWGcxzOhi88JtVQLRojqEJialUPGTJwIEAwFMzXdcx834YXOC+%0AjJMKcYh+pzPyAgC8r8sbnr1sDoC1JKHmrik5/n7y+B2OYCCiaiAM7HkuAMgl81woPt1dXnhwTbjf%0A/Yx8jgexcNbn2GMZddcJbRU1UT22xfxUo8M4qCqodV0XYnDqVBtHVSVAda4qQDanlwMDYqy5JQQU%0ABEaei84124MspkMezSw5ZldjUDWLMTE4ctUIRYkkUkXO1HFgFqvoWY9w3DIvizDLIXpZDHzirf7q%0AufZTR+RFI28AdAKcBgAENjWkOdz1U+GEm6Dqi6IisJkTggTTArU4DHOojBPweAY4uItZVHN2yuUa%0AjjLFDEVHVfWKFhgAcSJWyTlxgkQKQ8lmYCLSrtepXTFdH4axS90wliwjFOQ2YODApLmYqUhBRWYm%0AAEMIRFoKY4wpYsBaKlEtWrnulnPSJtLmO0BuAIBS4EjfBZ5dO2Z/DMysquI5VkTEm36pgmWqgwHe%0AebvQHZ0eMRKRsYkUy2omMUZEJgJVBDL17uPpKdvUa4Aw7wseagHXh1wTef5Em9iOY2+qWZVVMUaK%0AYEQTlgv9y/OsQybTo3SKeyN+5fNlHxevqhEkiooxIAPQXI8CAOaJMAxQkZGcxUBFFdFzoK7So2o0%0ASmFANCilNCGCWh5K1zWrtnM8p2cMiYpfWEqtqsbIZ2dn2+12u9/9+G/++vnl1R/+4R/+nd/623/w%0A3/3h46dP/viP//iDDz4Yx/HNN18/O1+H2B7Icj8oQEqBGXPOn372rJRyvt68+drrZ6v1L37xi2fP%0Ann3/T/6/+9vt7/3+P3jzzTcfPXp0c3OzPxyGYUgpNSGOImZOuUdoYkCIpgLsKlYcRhgdaIGu2wdo%0AwSpB45j7Ir4SGIl4amnBCbGFCABu5Ino8vLSo3dw/9NEAJigCGjJhtQftuvNBSLFyCKkVlAB2KH+%0AVRH6aEwWxucLLczRdr2oseJoc74oR/f5bwMAvGjHeFkM7KHK/I/FXRAcs3IGXu53Q79Aus2T03sB%0AXhD8T1HPfKoXRWtyisz4FQgd66V+0XEnOF9Grcs/PDky8+05tMH3IEXIKmDEiu413R/Rz4+BX7ZV%0A3b8qWBiQF47Yr37QpL7iGOMvmEWzVTyNgSu59PQhxL/4sx/639//n//F8Zu1lX+RIFlwVtaBruQr%0AaDbl86oA8bRnV0Pq5yIANGQ1zmqiRqlr1mex7VK7adqWU6IYiCir7PvDs08/++W77+33e0RcrVZe%0AXhtKHoZht9teX18fDgdvYUXEftiXUl57+to3v/nNt9566+zszD1gEWmaxu31zc3VBx98UGNgM4pB%0A8MgHO45j3/e77X632zlnoJv7BZ29TfVwmht5plgUEVHLOLvdvkmAkRejqqarmbc6gQqSt4xCQIyR%0Am6Zp2tQ1HTMFJGIIhEgWiFOKXn48Pz8PkUrWIiMCh0g5Z0RjQA418eMyLUREjHFicwYAmurExVSK%0AMfN6ffbg0cP16oyZ8zjmnGUcioySCxE0MYBLIWtRsFLKOJZxHD3Kq7IEZkVGm9BQiNjERICllDH3%0A/uJ+12+3+6Evu8N+tdo8efJkvV4Xkd1uN5TBPcuuW3urTz+OIt7HYjnn3fZwOBxctmocs6q27So1%0AjZSy3e0O+/12twOgs4vzs7OzruuGnLf73W63U4Tz8/PN+VkMTWAehmF/ux0OvRUv0JqZ5VKGYcgq%0AQGiEHEJKad2tzex2t/eu477vd9tDKUUBQwht07nK9H6/P4w5hADIxbSGJYs8tzt5y6qsJ4JcU8hb%0AfMU1K0EUpqpi9V2mtrrJ2k+Gd2FPfe852SHu8scaHP0SXKxidqjm8Z26nA1kGTEuPfV5vdt0zIDk%0AmtuZHBqYqg2TV+dZf2zbNkYXtxSc6lEl61QHNkSOMZKrPoKVUrKUyoqpAgCBw9zUgBPFsROizNNv%0Anu0AUEFrC3YZWIAY/WYRvS4HYRLHg8nbMLNSiogBEFYLgADg8AGsUiiiVhTVJZQYOFB0jTIHZNQm%0A4eliHFFiZsxOV0fqsDdRAAiciEiLHm0Io4Og5/r2UHIpJedipiHElCJzALBxzD4HRYrf7qQJZbbg%0A+by3My129AqdP3FwPbkgIr/qzqWLPXU5J/He1jhPNpwOO0LW79aBARZ1YCKaLrJWt0yaENsmer5A%0Axnw4HDwTWgmHQBGR60NHRCQ0BiRAJgpV4ApsJoPBmtwkosghhejKJRwphBCbgFjV7HzQAhIzu0xK%0AdBHpqX0aEV0cfkqOnKAn5qGgl4hALmMMuOekvsx5fdGHX/B1AEC+KwRS8Q6u/7d4Clg7m7zpwDl1%0AfK/36p/6FPJnNX93Xn3+WH1e5Zz7fvDybwghxTaEkEXHcZSiZua6gN7JmXMuJoYw9GPOJoYhxPXq%0ArBT95LNP333/vZvtdjf2gNy0q2bVkccVOTsvwHwNlWuAOcaYpo7TuaWz1l0nCMnycSxj4LrBMk92%0Ae9pzpxh4WfyvzgOCz4H50cxTd07h+cbKfERRiZZ52QaOMUYvlbvN1EVyZL5HIpok1nxfNkR0C1M/%0ACe6KeC6pAIChMnOIxM5qfmdt2vGCQU9gtLOdDxPJgj+vejvMbbMqBlaO6bnJKoZ5Mosdl7yYcgwh%0ABCBSABEpWU0V1Qiwi+n8/LxrWtd43+/3t7vtPG6piTyRAnJVD5bD4bDb7cZxvDh/8Ad/8Aff/Qe/%0AF0L4q7/6q//tf/vX77333sXF2Ztvvf7o0SNQG4Yh9wMABKqi0Kp61nXr9drjh/fff//jjz/ebrff%0A/OY3v/u93//GN76xPtscDoftbud0FeBVIkQXJpLik8qRgISIwzBst9vDUAXku67zBK6zfMmYzcxj%0A4JTCcQ+yY+7Me4aJ6MGDBxcXF6+++uoMBXJdCjMD9DO0KaWmXYcQvA6sVgC8+xWnMvxxu6wLZGGU%0APv+oM+TzY+Av/PoX/8yL7eHLLpFfsu/ciUV9mbjgqB67oo62cZ7hSyvtu+TSCL9krH79GNg+p1b5%0AkgOn2GS2ALPDk3N2/9k/6UvV2yp50SLKzDMi7M5p78TAcLrXzCNw/2m+cGReuHn9WsfMyefo9i+Y%0AS/UXXx4DH2/yd//7f+4xMCIu6XP8O052ggBT03ntLvc54w5U/T2rghxTAEyqBUwr6hIscdRAonK4%0Avd3fbo0vU7M+e/jg7MGDuOrckD18+FBVP/7g491u1/dj13UYOB2LMAxwud3e7nY730v64fDOL97p%0A+94U3n777bOzszEPiDiOo8Nmzs8fzN754XAow4iBwUzAmLlporcFcqDUxJubm5wz2FFX0+OTxEGt%0AgHNiu+M1KwFCGobhcDgYKBAqGjOGkCaovfqWJmZI5ALCDhoch9KLhHFk3hEFZmSkgBSYzCQQpRTa%0A1Dx8dPHo0aOmSSKgOorFpmkdVFPngQsCg6qa5LI/9HWjRTAzBOYwJfsVgT5Ov2y71Wa12qSUGEkl%0AgxQD0SKIFggRFECJAD3SEBiG3gEVwDUGnpl+UG1PvffBOMOhSWXnEh1F5OOPP7692T18/Gi9XgNY%0AGUqpjUbUAbn8YNahFE1Nkyg4l0m+LUAkpqLSjwcOAUNcrTbIIcSmH4ec8+1up0BN1zYrGNWGYbjd%0AH2LbhdgIQIgptO1YRA2IyIq4a+DXDIiMdbMUkaZp27YVkZubmxiaroP9vgeRccxgiIjr9Xq12pjt%0ADuMQggUKxAmBCUspRVQMzMQIaV49zqjrfxsoGhrApC/N5JEw2hHgAdNaAk8bLU5Tz+JiNEtaGg/t%0Aqm86f2uaG7XsAGaCAKpexMSKEgREBUCvEtRy8ZTHmUFBx1MBKFVrraaOTK7SRF4QJkRwQUhnWIG+%0A782alAJzhEmPJzWBiMZxVEUz9WwlAERijH4RJgZA1aGUSQGIJkWNImJSHW53vJiZAiMix2AIkMuy%0A9EQzoHHyUx0RZJaJqi6remWbKXiPVTHVIvNTELBYWU8RCShA7WiU2ggLERVzHlTZ67SIFiPPjuM4%0AjiKGKJGJATEEY7MiagU0UKAIlQclj1JEfIH7LScODBgZS1a1ohkZjTA0kcgCgWZjtYLKiMXV3Gmm%0Aa4ZK2uzHFFNVUmh0/I4RHImlKzqBpgrhlz5wOSltKrybGThA4t7ZliEKnOyROC+HugYWdWAAoElM%0ATlUNeChuiw5t23IMjTbVlwVjD4ENxFBFyIgY2RAZHConSGimNbJm1VLASEWJsBQPVMTUzKJFn1Qh%0A1cQEEVXRVzFFiAAGEMCvbU6eKhzFlmxuXIcFTsxekibX047uOx972bfstKjoEx+R7oy2AZn4frr4%0AbmUEYAO5Xwd2QpFa+z2SyiCQgTpHuOucq39XVYmBAwI4rVRNsqQUD4c+RlTDXPbMkYhcFEABiSjG%0A0HVBVYfh0OexlJJicxhzKSrFhmHo1ptHjx7t9v2+H0MuYyl57CmGNoamaUbEPAxUa6GGwMGrs6KG%0AolgoBl9fnplyViSaGD1mgzM/rzmD5qMRiO54uLHKhlOu9B7V+HjLvoDM8S0s6gQe28wPOhAZgKg6%0AX6K3V4uJFQjBiEJdBtNCpgnO7bfADI738OXjOWUnSiRnoMbZXWZEIwrIQMiIQEC6wBZyLWbXz3t+%0AaE4EwOQHO8bb73SOQhEglyGGrjAFIETvHcM5QjAzRCYwnfgInD+PiJqmAaLicd1QVAQMRpXD4RBj%0AhDwlNQz6YaAJbZ4amF1/T+F1XUdE29vds2fP/uW//JfX19f/8P/0vW9961urVftHf/RHP/3pT9/9%0Axfu73e7JkydNjGaquYgJAvrtHHIu1zdOvPLmm28BoNlHP/zhj3a7/f4f7L75t771+MmTwHG73x0O%0AB+e1ZN/eEJGCyVCKIKgUCoEQ0etyBdgE8iihSykAEZFBr1ZyLqXEGEVs1URmlsb6vhcRUKNAroxw%0Ac3Pz/PnzEMLl5eWTJ09wSllSKUMRIiVqVItqKLk3azznFigZiIgYwdRHojOC4dTqfvFRZ8i9IOHk%0A3S/8+mxtXlYePPFwptdeflqBYx14cc67V+jzk4AqNxievIWnYsK2aIsANACez/ySy1bvGQaA+5RL%0An3+4af/ynwc4WYyztZnNQkrJMywwRfXFNE7Oj9sfL3qrKiwEhKZb+7w6MNypuJzCnu+PzHxt/9kx%0AsJvNaYs5igC/+JgudY6B73rUJ3d4Lwaeb1gRmZ3btvpSzjFCqoqVAtpqVnjeM6eb9cZgVTUrhmyG%0AjJEjo1o/ytj32+3em34fv/LK5uLcM15+SZ99/MlutxuGYbVqKYQ5g+7AyJub677vzYwpHvrdL957%0Az9Mb3/jGN9brdd/3GXJ/GNp1F4guHj4GIBH55JNP9vs9eG+JmYhyit5w67MnpXR1dSUiTMFhKiYy%0A5cXd/aq5tzkH6WhPRByGAdD76xTMkBmUzJDY/QMzE4qkJpVQBDQLDIMjQkdEiJ6oQyIGk4KITQyf%0AXN2cf3b94MG5X6dfpFM1qHmquBAYIhLU2MMJXbzAozp4zMJT+sZogKvbEEKKTdM0ZACmTECmohld%0AKsA0BAqRODZEJGqHMY9DFhEKDvrDKQauoICaDdUiYy6laLFhLCKSS/nw44+ubm7PLi48sTqM4/4w%0AbBQMeY3MKbbEh77POTdd21Jr6FLSIKrDkEVtLJnUshhQoAQRSbUg4mHYI1NMsWmaogIAt/tdaJwM%0AC5umqUXaokAICk3jzdVQXBmCuc/jdrsdhrFpupTSer0WuREJTRP73iKit+vEGLuu22w2sIVhGChC%0A5MSMwphD8F9RU5maTxBRACanwwCAwKD6hgxgXtZCw4m/6nTzQNeWPVLO1JcrGsSX4/JQcPXh0xj4%0AGCeYFbC5v4sMihmbKzh6AaEiHWRSMVluBjB74W7pJ0vqQe2JY8Rkqo62VUV3MVMyjgHMDNRUKXC0%0AOOQCUqlWQ4whBKS6oETEixWignjUa/U1jojZcsllWbZlM47BvY1CVMY8R33VMyEiI2PRyqft5CMF%0AoPb0zsE/RhM0EhCxMm1kZcwA4KqhRMQU1YqJAKgxGhXCE2G5GCMiMVcO577vXf7aNx5GQiJJBOKM%0AXMiRkSBnyFlLzjVToEE0B4pMYAViAFVSzWUsITjyWQkssJViZpWGFcXENHDyQt68kS/2KiCqDqv3%0AObuWznIzW4RPX3LrOtaWaYqBYQ7DJvzMnSuZ/z4GZvWf9GVi4Ho2oD67OPDQti2n2Jr1fV9KEUVy%0A8IUzMpqAenMjBkYBC2qKxCCheg9BraiBFQU0VS06ioKqJrUgVIoGKTFGYCplJKLUNgo2M7hKZak5%0AiYFxeldPsaPHsftyMfDJcL8gc19fnH/lOP7mQenSXzEDmtNP987siaFjJuIlMbAnN9AIQL1BA5CO%0AiXZRIwBkQkJkAVNkQqXYpKEfm4aJYxHxOE0MSslAQYE4crtatatN0/f7fpdzNorDMBBaUTkcdu1q%0A9dprr+2HPn9SssvM9nsialedBwzD4cBYi1/zrXmJL6piYJ6kDWwB6YKpucBqq7zNSEKbupyIKIZQ%0Aplfmp4mIkblMbcPLZ+qYNbOqJ8eIrhXsaN4aZ6bk/WUm4s0nxJ6Ft1IKsxEFJMOpduqwgvnRlKIh%0AECIr+pxRDwitiDfggLew1AmAZoZKGJCQHVAm0y5TuaIXCRpYIH3m2WiT4NMcA9e5Z2Y6EoRSQ1yc%0AErU25SLFIfg47WRqNeZOzDHGyCHQMI5Fc2HiYtr3/Wq1AqvgPq+ResIdAEKszqFbVwBo25aIAO3m%0A5uZf/at/tdtvv/vd7z58+PCf/tN/+sorr/zN3/z4+bPn++3u6dOnF5uzwlZyLlK8Q9uL/C7CRESv%0AvvqqY3n+5m/+ps/jfuh/8zd/85VXXz1bbxBxv9+bgePzpzRtJNVStEgupZb3U0oAoyNzcs6YUgjB%0AGku+Nedcod0GAbGLKYTgdTwU8roxIl5dXX3yySe+oTx8+NDMZlKMfhzNDLGbOFxGs6hKMQYXexcR%0AK2IxLFaDTpiOaqJfeNwxTfh/UAx83F1edDjZisMWpnNWr2mJhP3CGHie8HeNLRTCsJz5L4yB4SiF%0A8F83Bp4vdengwWT5eZI3n40bA84w7zt/oDe52nF3xlplPR3/RQyseuQZWX5geXn3v/tfIgYGqLSL%0A0xazkGx84WFeqbU7d0QAerfM/bv//T//0//lf5p8xuOtGKg3+82ZejNTLZNpM6f4sRr1VrvpDjqS%0AoZGhmRmDjVpEAcAIQ5tIjffbw+12e7vfPX9++fjpq+uLs/Pzc7oIQAiE+tHHfX8YpSR2oEsoJTRN%0Aapp0cXF++ezZdrsdhqGJcbfbffTRR6vV6vGTRzHGs7Oz6+3OiIehWBsJcPPg4tX85mHIReH6+jp4%0AfhRVDn1o0mq1CiHd3t56913f98QIKt5Fx2SIZMZafZdjcr2Y+rNouyZEdhwXAkJNAEYilxnwljA0%0AM4IgqpEDMxtoHotU+koeRdDQoEAGAECw3Zh5X57fDvjBJ75hew+w/911nW/JIZLnBRw4jRO+um0d%0AOEQGkkVBLUaOMRpQETkcBt0d3IGPHCICqBqIiHfPA5IBWIwppaQCw5BzFgDwcKUUzXlAnhIqzBNj%0AG1RIZ4GhWDZQ4tvDfj/m9nbbtavVapVSs91nw2wwtoqpbbqOiwpztIgXTUshioEiKXk/5HoYhv52%0Ad3l55XcUU9eXgdQEgRHbVYdMu/7ge1LXrkIMgVPOMvbDOGZHQQekdbeWJEDowPthHG92234cxnFs%0AU8dEFxcXW9768x2GnCKbqkvJphTP1htQG8dR2VLbWIhJdWTsM4iIKHgMrJOjQEwA6KIz6oHAREro%0An5og07XXvDKsGBgCgd43ovdC3/nQucFlNjTVP5vKDqKKzhUnWkqxgC427VjSOYjVBbsJTO5dTfrc%0Ag98Aoc4GAwGYkNDMWM3MiqpmM4QIqKjO9wUlKxIRjQrgpC+AzAGRQgqu4E2EJlIDblCxggaMREyR%0AKyOoyrHvAJFM6pYQOXLDZargAUAlDeboktqA2YwNBA1UixTQmsE3D1ljRAuGYpalZDcCARRMnLEG%0AoLYEM4ADE9UgqxoTqeShL1oal3wDo8gprGIT28PhMAwHyTUq9v5wNAAUMCOCEJxJAXMepIzOeWdc%0AAkXHZTABe6ZJhuPdmQQGdb79jEAYIJgqTQZ5MR9qREtVUJQcF+HuhdlyG6uTgahKevox77vTNglw%0AknM5xsB2GgMrAC/IdY+zVuecESAiV6ffyWAmjwTMYKZ8QzWTUib6ZU9jQ1bDLCFo27bUBUQehqGM%0AWbQEZgMDEQMQUlBiJgUktmwiJoxkwRid8JgBKp0FmGox1VE1ivZt2xUpaoiobK6ELH3fN01DgYhI%0AsdJkEQU2Y65U6XP45OkbWFQY6iADAIDc68qbh2L+/IkPgQp1nKcl73vTxG41Fxt9eGv2bYIrOz+v%0AwdT/dmR4dkdSDdXZ4c38YSKAmhVENnMNGEOsufGKLVRHijnYRR0U4piNuWEkF8mlhBQLICKG1CGi%0AAgajUNNtpBgxdG3bplWmbXtzcw3loIYODRU11RJaevX1Vy63V4c8lpLHoVAYY3QZhqhRcs5Y2xa0%0AYrHARKWMSuVI04WIBqJqgZ36wuYCC+KRJ2wJkDazQOT2xaOjyki+WCNL40kAJpVfHdUEIRCHlEop%0A5E2eOY8AbdvGpoGcrRQwAIXAARlFTIsCCVI1Pu7iIxJHNjNzKuWq/uR8ZUgUvL8fAcw0+NyYOJAJ%0AKDIgViqpIqOO46ThrHrMCExQIMIp9rY504dYxT4mFxxDiETEgIoCi/5hZ6BwygwzmzTUvPiLERCk%0ADIeiWpqmcSgcMCG15P3i0bWsoKjknEPkiMFZjueivddI1E00IDM/fPhws9k8f/7Zn/zJn3zwwft/%0A7zu/+5WvvPn7v//dr3/9q3/1wx/95Cc/efdn7z58+PDi7Pz8fLPbbokp9wNMntXYD03TGOKrr76a%0AVTDwBx988O/+/b8fy/gbw+ErX/3qZrNGhP1+73F4zgUDAyGlJgWuXS2IABxT69kWACACKWN2JjYE%0AAFAzyVlEGFA5EIWGAnTg9NTjOJ6dncUYHzx4cPX88pOPPk4htqnpug6ZiAiZmcUj9pRSJT0EUYVx%0AzIE95RrMDLIYE5IhuciIGlQ+pDnR9kJTv7TkU4jwghj486PfO5ZtNmXLk98xbicnnz9zj/ukbjHT%0Ay2QGoFMD2oSHqtMYVNW7NE9yf3SMAOermu0zACgUtKp8cSecs+Pnj1b9Jce9yvY0YAgg9uKYeXmd%0Ac4gOULkYp8rTsd+BK0KKiayUAmAhBDKUsWAAjoho7irOSX9Aq2mQSgojAIbIJ1ICeJTndNTM8iLv%0AP9B6X59LiDV/8leKjadvmW92L42Bze/RJpt5Mrx3A2AA+Pv/l//x+//zv8AXsUcur++4WtAMgoLN%0AOklL3lTwCtgUOTNgwyjguNZMFDddZOab7WG3333aj7f73eMnrxwOh0dPnzw4f+i/+OnHH/d9P47m%0A3mSMse97twUppfTs2e3tbd/3FxcX2+32nXfeadv0ne98N4Rwfr65ud4LSB6lbVtGffrqq15aBICb%0AmxsiJo4ixRvGYgybzcamYxxHYPZ6FBoQIRmJiFe9Z3ckABmYYzDQa1OUS67ZX8mjIiMTIyBhIHZM%0ArGMPTAURKXCguazRmABbBACYGJLEsIyioACZgGfBdTwuDPMUY0rJ49t6JO66zgnDaiumacjaNNS2%0AkVJKAbzEbaaKBIEDGJiwppyzSEYEBB2KFMnEDN4ZbahGY/YOolWxgojEqACOgq7eQyAwDRgSBLFD%0AKWIAYxEYs9EAHNpmNWbBwwjIBtR0bRtb1RJCBLQ1rgEAiEMcigHFcN6tKDSHw3B9fb1er420bdbj%0A2G9vthcPL9brtdOG3+y2UnS73T58+NDYmrZVPUfE8dCrSFFFqdLKvnlwxwBABkPJWcZ12iAiX1zM%0AE/5wGIhoHEeiPSLGGM83Z555yYchdZEQITIYjwZmpfbRE3o44YElhoBqZKYL5mYyBrCp444QwEDo%0AfgyM8LKumONKP83bHc0KVBDsnJ8WMyjlWP3gKiw5u4MAlacUFmi9O2b9TkqvOnYL393MDA0BUNTM%0AKhonhqo3A2aqyBSABMXUsgr0ferawORIh8PhMFt2NJzrJG7fA7GGUKBoqZ17zsQ8tZyFmsivjXOK%0AHoZIdkVX5qhaVAFICTyzW2sUM7cWIjKjWQAoUsxMp0ZyY2aqRAuA6GxSJihI6OBqRDTrVbVpmhBc%0Ab6vqmQFAzoOqqkggEq2FmQqDPLbVSSklZ89fsE4gQzJwUrGZ2UJEqJ6fHJhTFF3WHcyQj8RRsydj%0AE3UsEfmUeZnjMm1dC4j+SVokTDmvJavk5N8scuA1loBjpX35i9N3Ya5D+IzSCbQH5vqz07sGRmiq%0AMgGtVVUMRjMeC9HYti12LSL2AJKxiARGI0Z1kSTHhQIAKaoXqy1bmPyJeYNTBUAwlcGyu/5t2wIU%0AAEgpUSQkALBZf97TmgzeZhnUxOVmaqJ9ml1cxVePy8pz2mHBqHRntOGeVwEApvgSH/S4C8+pejOr%0AVV1gmJiE/agxXq26zPl1BgMXh0DEqRpM7q7XngtTq8VKdBlhR99NB5hJpYrCFAJmwbH0oiSAuWQO%0AGCAhhxgjcgRAd8fdDmUzFg2haTscxjJmjaoi/ZhzCEnA2rYdxvErX/lKkZ9f325VZRgGRBQR3wB9%0AwCezhrPnPQdvMLmAzExkamW2G3XEptFzwzLn1DxoZERkrreqqotS8DzmfhI/EcAkF6YmJgFDCr7X%0AQylFSxmGwf0cMysqgODgoxBiHVHJgBUw7E1pDlo3cyne45QxgpnxwS+jGATwNEUlUBjHagSaBgMn%0Ai2ZmIuWYBAGovzJNEkKaNwU/5hB3uYMgMxnEAMNY8/7mXvZp3me+PAAwUUSQXHqzQBw4MCUzA62x%0AiiPxEBkgi5rLRNpCy2r25kslMgxqklJ6+vTVm5urDz/8cP//+d+/+be++Ru/8Rvf/PrbD/7hg6dP%0An/7gP/2nD97/5WG3l/zk/Px8OOxCCHkYTbTrOkDs+75tWyZ687XXGZCZn3322Z//2X/MOYvq22+/%0AvdlsiGgYBilFq99IRGQYG6KcswLElNBUhGcLUPdih6GmmAAyYsn5Zrf121mv121sbWPX19c55+vr%0A6835OYVwfn5+c3Pz4Ycf+h7ns6Xx6gqiqh72WyKKEcyYyACjqCHOJTsyUTMyNBQFrqgxO5XQu2N8%0AZtu+fHxWmx/uBkK/9rF0Ib7gM7M8wL3v1iqCeyWgaJNuzfyuWq1e8xGPA+CpgBe3mRxvH4SM71yq%0AD8ccA88vvuQO7lVWF+EbI70wBp5zcPMxX5XfwjLRaRMAbS4Lzx37WBN5nlyuBfC7l3qsmLtth6V+%0Asmc95h+68935leOiXmQTliMz+RWfmwF56THV9udHUFMcJz8038vyCS5/4gUBMExY6PmGX3jFS7MF%0AoAQBAMzmV04w5QC1rwgR2ZDQGEMWHcvAMW26pmma1WG83R9unl3udrsHN493u93rb73+4PzCH/Bn%0An33a9z2WnFJKbZOlHA6Htm3Pz89jjCGl29vb4XB48ODBzc3NX/3VX3frs9/93d+NbXPxYH19tQPD%0AnKXrGkV95bXXEfFnAMi03W4ZQ0pN1lLEkKDtOlc3NUADzMMIzMzBPKfKFBBLKbUFW2taHWuV3FiB%0AOATkQhORjzlQvPiWAkSR2aVZgGtG2dQIkGbHlxAUKwEPqkpUK1qoytWYgDFO4spQyU4NtAy5hGGc%0A2VZcKC8Eal18uetSCkTEiBGoaeN6vU5tG2NDTWQkBkwhdikyIZqUMg7DIJKNAVWAgYyyWhhzUWMk%0AiskdhWidgNt0QESkQoilFFTFoDQKcaAQ9vv9hCSHXPTQjyE26+6MGc2wAOJYYoscolbqVFyvzxD5%0AEm5KKYFD17RtbEG03w9XVzdPnz6NxKuzB4dx2N0eVqv1owePVqt1Ss12u7ViNzfb1WolYKLKMQUF%0AzUWLiCoo5CyNI+qRurYFgND3xVS1pNQy88OLBzSVsw6HYRwHZmbuiSE0YQMbABiGod9pahsiDJxU%0ARlWoD0QMXLBeKwMhsJEaAci0JieCZZ5i4Np9dxoDE9mXAtNMy/tu/8YyBnafTcxwgsqIiGp2+ABO%0ABC01XFlkweYXX7hDwD0in6PR8O5rs1FKrAzJJCqqLl6NhAyqJpZVtO8bs9gkp+w+HA6IaIhFhZmz%0AFD1C+ICRDAnIQBREzQDJEEm1iBozR2JiyKqiYJOLLzZibGaPzaFcd4KBZQxM5PnUWgQ1M0dIegwM%0AFT4NAAiGCmJgkmuuQauek0ROPiaM1MSEBqLZz0ZYjYiXtH3NIgaitnLUlULTPscczQQLO/7fiy19%0A33t+gRmJjENkgJLdvCCIcgwAFZg6GfYqQl8fnIJM2A1clLyWj96d7OWuPzlD7ACCqcv0mEGX04R6%0A/dbkP8HnxsDHfRQqc4+ZEeAMTUIDnaiz5skmoP2YQwhctIkJWwaj3nqAUVQJQZHQRAFRNQPEGmmL%0AIahpATLTSOgVEgpcw3Ui8P4LKIfDwWM8AUuQEobADJ5oVzPREIIyh9qjwRklGEENsVzX+ajFZYsq%0ARB3lexjC5f47P6PjMjx6J3B6mBmoik9gfy5mSgSEAYDhjlJIVfP2JV/jZ/SNCnV6QN7KfQyt/XdV%0ABYw8Ki6lhJBMwRXUi9aqCBEphBBMpCl2UGNXYRItIRCFFGNEx9AaipgUQ8S+CBc1EOSggLkAUnC5%0AI6JAMZytz7fb/aMHj8ex7PsDaMk5I6IDShGBmaRyQR09JD/mfmxVFZGAVXPBD5k01fyfMcZhGHw5%0A+HJzm0mIMAeEqrZAnuNUF61DVvd9dLy3x0IhhBQiTjG2lpKJXMcBSrXYOYsZempMREwLIItIjE39%0ArUnTusKO5qlAhlbVfv2OikGolqTeYN+PfqlNE2OoDMOqAhUK4dOvjhgRKVZlc5oyvBNCwaeTiRRP%0AWyEzGqTIw1jM6jpCVxPRI8HbDDWqYyUKRKNmNAkhxJiY2fm9mKKBIQpRKKXkoqYQQoDlNAaHJaIq%0ATOQaxswPHz4ex3G/3//59//8s88++/jjj//ub/32b/23v/3kyZP/9B//48/f+dnl5aXkfHFxUcaB%0AmYdhKKW0KSFiv993XdeE8NYbbzYxdan55NmnP/jBD0SEib75zW+en51tEcdxLKVASuM4QnD/LaRU%0At1GOKSUgIuj3Ux24xsCIGJrkSPtxGG73Ox/q9bpbt52ZXV5ejuN4c3W1OT+nFFer1eFw+Pjjj1NK%0AbqOIKIXQq4aAAJDHnoiYQRUYC3HjFc8pTCJVRWF3SIyQ0NSO8e2JBVmYoHlHmy2SVVzOC9yT+/Zo%0APu6YuPu7wMu+ePKZl8TAs7eDAFpJdyq6HidfqMbAosAniftlDPzCoUBEnWLgz7m82Wi85CMznGqu%0AGh5j4OUed//M/sdxc1zUgWtRbbHnTt1kRoSq5mlBqFte3dYVJ4jKUuTsXgw8U2HPCrlzhLh0CWDR%0AfYOLsBMmM3vHS7zz6L9o3JYHTamEaRebEgl3vYtFDLy8TnhZAAxTDDzn6Zc3ecebqX+AAEaYlpaZ%0AzSM4D5PnkhGRDBnFiJS0P+xTa6vV2Wbz6JHA7f7w8afPr6+ei0hW+cpX3ry4uAAAEXn+/NkwDJ7x%0AWq/XIuKUzimlR48eMfM2hMNut9lsXLqtbdvvfOc76/XmwaOLy8trMxuGvFq1zPHV198AgHfeeYeI%0ADodDCCFQcu0KRNxsNnMMeUDs9weXzXLPDpnYWJ1gzczMBCvheqX+UEOAygUqWlhMQFTZpKjYmAcq%0AkcNsto5ZN6vwVZxadQAJjSkACkJULSimhKxgYECEbCCmCBAIHNWUi42lIJRqG7B2cAUijiHFwCEE%0AZkRcpRhjbNu2aduuW3uE3KbmfNV1bWpjosAtNzln1UItMsOch85ZVDVwYmZVcGueNWsuRtYRlVJi%0AsuKdwKRRIKVVataH3R7AeTtgHMtudwixuTi7YGZEhsBSkJgiJ0AlQrPSdR0CX91ci5iTKD548GB4%0AbfzFL9777JNnX/3qV5um67r1bnd7/dnVql2/8dobF2cPLi8vb25vGWl/u/WN30MpChxicNAnqOYs%0AJIJMhBhDsKYJIgIO7w8hBJ9+viYPh2EY+vmfsQ1neIaIh8PhsNvHJvk4CwoAEpoAiWqFkkydJ4BE%0AoAyO1QVw91UBjOe82oti4C9hEKbliS+PgQHxWAcGA1UkZOAitULrPtbSEr1wo5rt2mx/Z7v2wjAY%0AUo2BZ7IZ30CO6DgiQyMlEfFG2ZBqAWd2Ov3K52Zgh5JWFxwr4lxVfaXq1GpLRMzHpn0wQlUZeo6N%0Ak5CoqunJzfqq9EudXGRBJHLMq5fsJyEQcuwEQ1XUBDAohipyFFo0Mw0aKM47TYyR5Jg7r1vRPE+I%0AZuEcZvZ4e7YVRMEi66BOFevtYQAwjmMpmTk4jpyZ8uiqywa5eAM2Lp6OmXkzDdyLgZfFyWW11uvA%0Ay3hMK1TewfxeOawVYB9QPY3fTqfFXSdp8c/TXWYJcbJje44zwi0uDwFAwXaD56o4xRpa9GZmoxoQ%0AkHceqCkaFrUIQBwAdK6Tq3qDq6GoM6uZmetRFzMzhXGUScPGzMxCagIyFS045dothEiMqADsuqaI%0AxxTSnFpyr2WeGLBILt/xBu78Mb+1/L9NQfL8B+Kis/1YkxRERuQ7XWonpmbZg2e1cQGPEfry6aOZ%0AqfjsdYGfAaHyY6mqeQ4PXJYvxIgAiDmLBERkClll3bYUAiIWMRAxRCMoImY4gphAUTDkwzCMfY/M%0A665zsENs0sXFxfPrq6ZphjyKiJaxTBIg0zX7nMQpSp2xuzrHwPPS89WHp511PpjJYxsAWCAAa15j%0AdtrMpoI5zPU0MxtLiVw3fQqsUwzsZipysGTOSm0Ta+s8Gz1YnU1lKcU0IwWR7O2dAEAusIvoCGab%0AK7FVhB7cmnkMHM0IiacU/H7f+502TXQQuEj1HOjUYhzn6pHyQ5d5UnejZ/SQpw6bFDwGPm4rcMxb%0AzWPIk568j6CilknUNKQaA5dRDPwZpVJGMTWnYqZ5FZRZ6ccMSxF3kYmoa1dnZ2f7/f7nP/35J598%0A8uGHH/6D7/zef/O3fvOtN974wQ9+8OMf/Ojy8rI8e3Z+fp4SE9EwDLvDwenNtMjZ2VnbtV/7ylfW%0An3Wrtvvlh7/80Q9+CGrM/Bu/8Rvn5+e3t7f1GSGOOZtTACCHMFEwIjkDOQ6HuUX8mCdtmxWtROSw%0A3+/7Hm4AEbuuWbcdPITLy8tcyu319eb8PHatiNze3n700UchhNVmXQMeIjEjAjMreUBsXT2LNHNo%0AbFkINXKHxFybgpHQbMK6zybofigy5bxOrvyFWOjPOe6Y/fvvfmEIZL9SDDyx8B6tANQYmCah3+Mv%0AnsbALwzYBIrTttlp+Per1IHrjx1j4MUe9zKXb3ZR7u+b88Kct4MpY84TBMZmJ8qm3J9bdp3aQNw+%0A3LsINQNAqtvB1Pt950qWE2beF5YO5LxlLK/z/th+uXHzgyZiC4RJQ/TFWOhFDLx0FV4aAMMUA8+7%0AxQsva3kuhAIYAeassC37qqHuPGA19YeRDEI0Gw/7nZmtN3i2efDo0aMnT558enm9z0MZxufPr159%0A/ZWLhw+NQECfP7vsx4wc2m71kPnq6uow9B11HMPm/MwvKYuktr29vf03/+bfxBh/7x98t+tWjx49%0AuLq6EbD9MK5WbdN0r73xpoC98847RphzXsVGIRqCmALRarMBIps2xf12x8yByEAD+v7FpRStGWIt%0ACGgghKCi6KwOTitBAUnYQFSAecwF1T11LFpZsRwRPe2g09A5MxspEKgpIAABIzsm0KekezdIogpq%0AACGG4E6sgpG5CwdGSoBiWobcD9nBaEx0jcg2Scgwp9R2Xbder7vUPDo/W6+6rmmbyMyeIrKYQkpl%0AtbZVt2k6nvz7wMx5LCLCmkosJWcgatNKJDMJ5ZxzVlJWW6U2tavcD+OYh2EYxlxcfhTgwdmDQFSy%0ApRWDsfuOZhKQRYGCrNdnN1fXu+12jJEpnp2dvf7K0w8++OjDDz56++2323UTzuKzy8/e/dm7pehX%0Av/rVVbtetZeffPopAY/DCIoqIDrGGJuQODErqKqWIiLjUGtxCMRMDDBKGcfRbZ+j4n129X0/DHsz%0ABbCuW8U2nNM5Iu52u35/CCEBYcSAKN4ZjsZi6j1ZamCmRGheXpoYp6hqxxwLO+CAWgcjzmv9SzMq%0A2EtiYI9RYOYQIlIEMgMEQlLT2WuZwx6cI8yF4Zj3Bj/tlP6vWME7nDrH7SGw+2T+AQ/wRKSYKgIS%0AkJKhEbKI9OMQrTqjKaWcs/t1OrHLjACGEGPkmbyYkc1dJ3A0YCmiVNHdSEFRpvtAMyljTyG5J6fI%0AzlOKeFJhm7cQRHRyVkevIwAKquq87UwxmQZiIhTLAmKCZqAgClkAgI2ZPd9KDASoOm0SSFnFCyqq%0AqiIIHJiZQmAkAteD8UuqQCYONkouYjY0TbNeb4gOh2EoqloKm8XYpCYg4jAMqlpj4NqQVg8BM53w%0ArjS1oy2CK5i20nkCeBpgOdn8geJJ8RbMprwyzERu/vnpu1Xz8xitnR54d76hp/Osnt2He64G+96H%0AYBN37W4Y/KpiCM2qU9XeQwtQBjYSMlZTNBIwVCR2IaR6WjRzVnTMCgxmZlh7IEXNwMQ0ax9VRES1%0AMbPUBCJWKzWMMYMICRFREbmYktEyJzLf4Bwmzc7BvHBOdtgXBcCnLy52kHp+m1erTujuyX9VMp7t%0AypzfP/UfZBHXnfg68+96azOCK4R5l2YtNQMxIDA1o4wiqGABMXBiMqTAIVXvOXCMMZdh1bYCaFak%0AYCmihgZul8AIODTrDY5ZPj58eLi+3ffDk0ePOSYialebi/OHN7e7eDiYmSm6Ps0slOBGAxeE8L6a%0AlmkmH5Y5lltOy+Uf3jYy+3luM6sNnEatJoHcx5raPs2saKVdQURkgolntJpEYuOQNfvGBMwphEA0%0AjqOIEIHmgsyBIwcepYhIUYSAnqNBJC94g4mBA13zdPHiMfB8I4s6MMx1YFVVTSklwjDHqr6cF+t3%0A8u0QaFG/XS5hnjDhFYc8FdWHsWo7zVuM1WYyNQVegCcJiYkM2RC8qwXBqxDEDF75QDOiUGeva4NO%0AFF9m4pcBRiFgpUqtmabm0cPHq279yacf/+gvf/Tsk08/++TT733ve//4H//jt99++4d/8Zc/+9nP%0Arq6et6k5W6+5bX2eoME4jtvtlog2m/Vbb725WnVNm959770f/ehHiEiA3/rWtx6cX9zutjlXtfZ+%0AGKrlRCQfA3MDjBycEKsuzznlmlLadF3Xdbvt9vb2Nl8+v9CLrmuapnn48OHV1VWWst9u12dnadWN%0A+8P19TXH8Aa/4Z01de6Zd+CDlBFCQhQzRhDA4BHgck83QQyAasCEYAvtiXuVtNMXZ9v1shj4zqz4%0AlQ77rxkDHw81BSWgz4mB7xct60dO68AnN3ua8P2iG/k1Y+Dl/c67MC14W+ZA1+vAbqNKqZwIE1cc%0AovfDTMWJ0xs5xsAA8EIKsuUkQTwJ9+5sZMu3lt+101rLlx63epfg/t60ddfLvrdpLgd03hSqDvDn%0AzLY//V/+J7dl81XeuYfld13y0O/0uAef1oHNDOmoNWrA/TjuD5nbtludbS4eXzx8MhQ5ZNmNfYhN%0As16dPzwvKs+fP3v//fcvn12KiDe1lnG4ubkZx9ELINvt9vLZ89vb26urq91u1/f9+YOLP/zDP/z9%0A3/9ek7r90HsdmIjW6zWiDcPh3fd+8c4773jFadV0CqBgRasHv9vtrp5f3tzcHHb7vu9TYAIiMARi%0AQjOQnKUyuJqhErBhFT6y6iwGZHJ0tD+aY4wxRQs551EKAFDgEIICeAJVa+t+BDuJQOpjJ14+lHl6%0Aqcr8T5iCGUd4+mk9ke+y9wTuSuqcIXaNxBTjpum6JjbJua4m2q1I3Sqdna0fPHjUdZ2zyBKGWVnR%0AvG2xFNdHBQATzf0wDLmU0QSIAYwcibTf77UUjrFt2/XZ5my9iU1KXdut25RSCtHMxjyUPh/6/WHf%0A931/dXk59LkSXWS9udlut7uu6954662u68Y8/PKXvxzH/umrr3z9619vVt319fX7778PAEikCldX%0Az80sJm5Tw8wkVkrJw5Bz3u12vv6bpgkpGcIwDIdxmId3t9vtD8MwDC5P3TTder3uulUIQUbd7Xbb%0A7bai8oiIgoKJqiIUsWJaVNSdc6geAxmYWfEs+wtiW+e2sWlN18X75bOsiAhA9xkXqqmYepDmKzFR%0AA3OHEBZ0LzMu+r4JWy5qAFja39nLXzrrMNlBIuIQ3CPJla4cERHE6wm13W4B1/HGcqeR07luXNWG%0ADOY2vzCxDQGAyvRbU4ezwVGP1EnpOCQjRKqvLBbT8abmZkIRKeWYLiU9FogQEck3GwrEgK6jm9EI%0AJ/Vs13o52aXkmFtUVZEsU4UKAHzr8recB0UVeDr8dZBiZiHWrulhGJwL1I1PjA0RlazDMKh63YTJ%0AWzys0thIDVlpnmPLKTQPx3IXgGUce+/D917zquyyL/3YvcPTldzZ1Kc95QV74Z1tcun8TFFHDTxC%0ACOerVUopEI/jeNju+r5XbxEnhGndMQEzuxowztzsiKHWchCxpi2BnCwdzKqMMJI55VLbNm2bYozO%0Az+WRRNM0KaVYnV9GtBQD1VJBvS9niF2+slwyd5bP0rl54eu46IdcTuN5Vc7hCk6k6D6KZqY4F0tP%0ADlu4JnbPrQEAF71HrP32UmpJ0JAIAzB5eywRxZRiCH7dQ8lWxLslOYYmJgohK4lBKcWV4f0WDcAM%0AXU6m5PzZZ5+9++4vrq+vmya+8cYbDx8+FJHL66t33333w48/cjV4MGLmpml85c7xGE4Bm0yitRMX%0A3THunWey75h37reumgXl0vwsfKzwCGk5DtESTR2mrwBUbP/yefmFIZPvqtVI5uxrRIobmUSTPLgr%0AlIYQoGqAgynOVVnRfFxZjs5TnX16n/MGOvnHFmNMKbjhnWV9YFrvp5OqDhMstoP573k8nbRlCvB0%0AzOLTEBc4iHlaLtWSmZkCx6Zz/3G+fu8H9pgWbZbHg+mRHXeimvoEBoAio07l/Rhj26ZSyvPLZ9vt%0AzXrd/fbf+a1/8k/+ybe++c2xH37y13/zl3/xF798793D4fDw4mIuTTNSzjmEcH5+fna2SW3z7Nmz%0AT5599ot3312tVn/7t3/r29/+9je+8Q0Fc0/AJ0k/DP7siIgDMrOJjuPY93szQ4/eqyRBvfKu69qY%0ARGR7e3t5eWlmZ2dn5+cbIhrH8ermWlVjjN16PQzDcDgw0sPHj1577TWHJ/jmyFWHjxExxCbGGEIK%0AIaj3YtDRsCMaUZVnBvYOtSMn1rwolvYZFx7mvCiqZfi1OLFe9sml2X/ZUT/zEk4sP6O/R6bwwgIh%0A1XufZ/v8Oiws5wt/3evAS1s9/zwsjMmXuJFF3mFxhV8I/ZsfxOxZ4eIAgJxzznkcvZ+xWq2UUkrN%0AnJlyu3XMJt+52rs6up9HRnN/w7pj3+58BhcDtbydLz1ux3GYuEjccz7WmU9OcuzSBcQvJvWunFh0%0AigWaTkrTT88rQUFHpDAlXwwcuzYTxPpPTA+YiBBh1bYhhO1u2JWrYRhyzq+88Vbq6CI83A89p0az%0Apiaen1+89lopKrfXt4ehR8SU0tmDi/1+r7l0XRdjzDlf394YQlEpKp999uxf/+v/d4zpu7//+5vN%0ABggvn18b0KHv1+t1062+8tWviepPf/rTPOR933ddRwaMWKSgQZvSZrMueSx5lEwiQsEQ2CRnqcwy%0AjGoVRIKKhY0UK7esmakMqOxqGKIK6kUPJEBGouB8KUzOHF2kADDFgAGYwGNgdbn4O48G70x6njQG%0Al01lk6de4S4IzESqVeDRHD2I6ChdBDazPAz9mBnpBreM6CKmjM4/4VlVatdxvV4/fPjw7OwscELE%0AFKPj0n3DRjUiYpUQQkxNjA3FfhjSOPYmECJt2m61Odvv97vdTouE1IjYbd+vDASQYgoRpbo+nGEA%0AihgyAHFI2+3lft8HpBBCoNjEaGaXz57ho4dN07z65OlPf/6zn/z133z44Ydf//rX1+v1plt9/Nmn%0A3qz14OLi5uamP4wla3DkWykeAzugyHskNptNu1oREar1/QEm6Z1GBEwQ2v1hGIYDogFo265CDOtN%0Ah2T7XV9KYUBGAGYFUjBmJQEoLhprCAYKiOQmkqsm8OnTrWsYEFDmGGBKun9RDDxvWv4LVedgetHm%0AOrBNFc5avCBEhVJ0clDrB0QkEgckZ09VWGKf3Ds8xkgwbRWz46hHgl9kQN9UiohHonPjiqoSBQgA%0AAgbiWX9Ppfv4OzhHnIpq8hg8PZ9S7Z4SrxTMakYMi5okciBVnFyNicmwjBQYgQKSAdaGBlADUML5%0Ah9zahBBCkDKoiJgaoIboarponvMTFQMMlUQaEXPOZKC5qFFAQzBTMTL0NcusOusVAyKieGt/UVUt%0AYCXFGJFwjm9LGc1YtS55RVAzLar92DRNbDrkOIu45DyEkEJkxHYYBlXznDciHncY8RhYJz6M4w5a%0AJ8yC3myRdLuLhfaLQSIQXUw3AABDnrcYM5umKAJUqPFyfzndhl4Qj9U3Zrz6VABARKiG0tTA58b1%0AbncBiA3FplEAARgPvamIASMpAJqIIoAAMxkERDBUE09VeXRqk4nXYsa1cV1q2hNtKDVlqdq2ysxO%0A++hsTJHYorv7AoC5SAzV1QIAdaKjOVO58JnmEZz/Xm7Ts/2/s8F77Wv6vH8FFu+q51Dm1Q0EDOxW%0Agae1ogsXzKaw7viUvdo59QKYmUIBICkZjDzCmuIQMBAiJiYkL7ECxpg4CFjL6QC9iQIHwggcA0cO%0AdLM/GHIIyUBUq6iboRXBECm23eMnT4pIPw7X19fju+8Z0qNHjzab81dfe+PQj0OW/X7PjGaWpXj2%0Aag5ll3TB86bpk3zG/ukCkb509Gc75v+f03CztTQfjulbTKTTJ+dTTSzb0/oCA/E5g2qaJ0yWmZUx%0Ag040BIDuGCODiooVT6oRUc5ZxMZx9DI2BXbVL78kpmggi1tgv7daDjIgq3VgWPQ2m9mk7gvMNCVV%0AYK4BzfdrtVvYy7Y+FxHUaDLCnneYIOWYIhexqbGwXsmcUgSCo1Nek00SQmNTPgLM4eFagZ1AqhAY%0AAvk6FSItXlbWChny2JgpxuCVZBSR7XbPzOv2jIxudjff/7M/f/786h/9o3/0O3/3t//e7/79p688%0A/g///k/e/fkv3nvvvfPNpuu6dbdqN6v1en04HK5vr4HgQQyvv/66Ozw/+/nP/+oHP2RmBXv77be7%0ArtvtdqKKRC7F5LGH55xDqopEh8POzABrWG5TAOzgBWZuN+tz1efPnz979uk49o8fP/b+r+vra2/p%0A2mw2iJiH4erqCgBeeeUVF30UM66yWwjAUkae5DmYTBSdP4yc+6Cmv0/qwFopk0/ih4Wff5L+xv9C%0AdeD7n3xZVPKCz/wqdWCY1qBZBQ0AgA+KLTHPX7IODHzHRPjPTwmie2/5+NzlND1C/b5MHRheUik1%0AM1AD9MQ7egHDTb2bvplJFADatnUFO29ccl5JWDzfF13E57ifJ9yrd57d58yi5bv3P/aFE2DxMQaQ%0ASZWDlpHp8l5wET2FhVPy0tk2c2LBIgfstmv2rZf7hElGmrGXCpWe62Q2mHoobkQUCBAjndHt7WE8%0A7J7lnHN+6+vfANAHZ+f7oWciVWjb9uzs/JVXciml3/eHoQeAGONqtXK6gq7rXnvtNUeq4FRc/eij%0Aj/5f/+v/SiF873vfOz8/R+Dnz69UYb/fbzabrlt/7WvfMIOf/vQnYz8eDoeu6xjY0IqOYLRetSrn%0AVrIV6Q87EWNGZlbJIsBgSKRQ3GlGQyTv81Q0MhAlVnW5WUQwMTFFIoJMVoQLGyGYMVFQUgQRVctI%0ATj/LqKpolcP7VMzQ17Vv7TD5qcu92ctHbpXmmARqfOKAj6mBzfNYiIQoYAogJmxKgFmQq+sGDqox%0AkOsdIV29/+GnZ5tN07boppZj06b1anO+Wbdtm0JctW1KwXWYUojMShSKlpyFObZt27bter3eHvao%0AFtsGEQcpkOmw28e2CQ0jUTCL2poN63jeNB0AlFIO731wvb1lwJRS16xAdRj6q6srVxh+6/U3/uZv%0AfvzhLz/49OOPnr76WtPEcSyXfd+sOp+6ngxjZvR5W7IWV8vAcRy91HZeStN1jKSqh8PBB5MDezyG%0AiId+HMdx2h46Zl6tVoh42A8igqAMSBwFJHIgKmhqIGSgZgpaVSoIvdq0XPAAYFDfMAD+lWPgBaKm%0Arm6Z16mvwSq+VEMQJfKuSFA0MChFZyKYWjlBDFBZfGpepjbKgveQzvvfMgaercpxv0RkQYcfuLNl%0AZljxeyiSQ0julTo+x+21a3q5NWfmUrJ7DMsYuKoNOXrCH8oyNqg7HdciUvH2gwIABialeCDuP2Jm%0AzuoEqjhdg99F13UppRBgPPTOBVsXF4EpmZFX/Z0jL4QQOAFAGbMBuEzpXAzxMWFm5ohYZoTSbGYB%0AQFVH7b2WCIRV2nQYZFKUnatPc3WrsvIQVVVq1VJGsxhCaKDx+gAjV7ajmbjVVJ1QD5yv6P9H3p8+%0A2ZZl92HYGvY+59x7M/Plm+rV2N0gCZPsbhDdIGgApCiGaP4ZtB2hCP0TtMLhSfQ/4Q8KSf5qhy1S%0AEbYlh0WatAiYIIBGowmwq3qqrum9ekPmHc45e6+1/GHtve+5mfmqq5qQLIdPdLzOuveeaQ9r/K3f%0AKpel0zR+SztXFUAtuFBWlxowYmDn+KlrEBDEjt0Rj18URiVEXKDybq3n12pAPPWBl/rLiU19bbzc%0AXt9H9Hys33eaJvBolKFBIFMppfqQPXdkqJqzKdQSRIDStcw84ImITOrWBgBkOEiBOw7DQFSsnHEc%0AAeAMsQFkVDVliOEkGZtV+FiUddy5bYKWH7YXXxqgN8wIO3Wb279mBnDSwrH4wMgAxw52x0j1cTpO%0AuEzMCs2SGZqBFbQFVmWEpeaXYhcixcAhGhbIkilD33fO14Jht9+nSdQYCTiGPsSLi7jdj9x1QdV5%0AH8SQRJPKOOcQgnF37/6Dt+c0Tj98dXX9wY9+BIj379+/d+/eO197L5uq6na3ZeIOYUpzCMEdA8/g%0AtWiFS/Wlcmwbs2ULmyPXBkUXxCguHrm2ISnjuRCD7gM37xqdnwBAwQLWkAeRpNwc8lm8nTVa5a+m%0ABawRETmAKXjbc89nAiQQANOUlFU5BiSkwrXh9285ByANqopV4FjlwqkbEFwVIkqTVMzcyO1v774C%0AUa7mXNMm/tZai1ZqpMAc+l12LkHlBNE2SjHGllqvY4tOI62obWW6DwwAKiCEkQiRRRKIGLEXrdui%0ANtJnynPIiJSTqknXDQ9CmGX+8U9/cvWPrz796OO/8Zu/8Su/8iv37t37/d/7f6/X6+9///urw2Ha%0ATGb24MGD+/fvX22vnz9/LmAPmZ68/RZ3EYnef//9P/qjP5pzmuf5G9/4Rtf34paf4TAMiOg9yecJ%0AELEbeh+9/X6rYoKJmWmRFmsxmtXZ5r7Z559//urVK1V94403uq67d++e80Lvdruzs7ORKE3Tq1ev%0AAODx48d930POIuJLnRkA2DmxiMgMmcB9YABlDma1MkiwcWIxknoPrprhbILltiCyL+EDnwqT1x63%0Af/k6r2R52Ff0gf1brSZ1o9VEUaPX8kIvQ/knuwAUl11v2laFYx3EyVdeQ3ury3E99Ev6wHgaLzg+%0AFYKpgTi7ZoGwNWHVaqn8lGEYXOODM1xqwwHduNkNH5iWN62PcWJ5LmehabH2+/bH7chC0263h/QX%0AHpXVwj3h1/RGWvjAYfmsVSTdMSu/8T/9D//gP/2HbRAXix4cQACL+TAzZyms76CITIRL0JzCEXvH%0AzEQWgdfrbr+fVfO0v3r2yUcP3nwLmWIIWZJm5C52XbfqV/fvP3gmzyTbLApUWkoAszdjfPvttw+H%0Ag+NU5ywo+uGHH/7jf/yPicK/8+/+7bOzM1Xd7g8ppXFOMfLm7Owbv/IXEfEHP/jBPE6qOgxDYGbq%0ApumQkgxDiI8eEdoLzZpmybOjWDs2M1JJJqY2M0WzjOQkFN7inUwzGSCpd2WkYmiyIaJFEUMlRXAf%0AGADQpZEkA7KWJiBDMYWjICjLglAtufukKi0QW8V9+09YslmUGQQBK2kHrHh1KJRqgMAKoKhkBshM%0A0TGiqtmQTE2zpnwY5zlyQCbNbk/EEGgY1uuh36xWfd+v+qHr4qbSa7kvAQCrNK/X64cPHyrCZd9t%0Ad7sQQj8MSDZO03Z3pWCr1YpDZ0CWMoTYh3hx3q3WZxQ7Vfjpj39yOBx0nAHofHNmavv9fhz3RNT3%0A/VtvvYWffvTi1auf/PiHq2HDAdWQtldOKyIiRphVQggEqKrobN7Mse8dEX11dTXMMzITYCDOKYsI%0AZ0bESAwRiGjOaU6j7czM1uszChS6yDnJQSbJKyKwFEPMljtD6xiSTpJNlBDUsFUtIDjDmgHcLLJo%0APrC22tQv8oHv2LnVUBaqMSnfp3zqAx/Pd4kuYChHfyxLRm2x+YDVeHbkJBgiMmMrB4BTsKWZlWCL%0Am2NAFAOIismUja3w0AChgjBHJFKzeZrADAhmSZEgYglkmoEiUHRopeacBTwBQpFD13Ue+TJxuqLi%0ARSBokoSKzBy7DhBTAm9RDACw4Gyog1ZcMiJGNcl5zGJZhmHAEOPQ4zSLgIillNCqO8qsqiIqMolI%0ADKELfSCepkmzmiVVjTEy4zyX3DURefeynLPkjMyESIJi2UMAcxpTnvq+D9z1IcKiEQuAl1JDLQ+G%0AnLVUK3AkCm7pzylNc+66brVZm1lK0hDjHEKM0STXGS1IyCYxmNlZlOonCOCYkeID+7fSHDYkAMBA%0AkmZEVNc0hgCtvqj8/2LRIjKBFXN1afEUuWSONkZsxm+VV7C0NsysupFmFpkAyWXOq932YbhsURJm%0AnqbJshiCqRggA7gPXAxxtABEPhWGKNBA9AYAhJ5dZS9vEZlydtYzUZ3SHDkwY+y46zpUm+fZahSy%0AxW66GCu7OKmqgrR+TmCGBhUXXdxUZAQABGRiz7UBABg41zFTLWIrg2wIhcWtDJF/XhpiW81PAICp%0AioIGDFaxKEy1ezAuoBxmSMHDnSknFxtmhsCqmk0RiQPnpEShYwbkwBy7fuj62A8YwzQlh4OqQtd3%0ADCQ6Ik7ZROYkgIoULvpVNyjwYRwFGUgJmRGBmOY0zpNrber6+w8fPjkcxvSjwzz/9Oc/N6Ku687O%0Azp88edPMxErVQNd1c07OzY5kCMaI7EVxllMuHAEhkgqZWQtr4mIwW32dr59W40218U9zXxtghGo8%0Azoc5LAIZWDK6NZ2gx+ACM3feE1iEW2bWbuoFg4wQUc0lMAESIxD3RIYkIq2je1k8isR1Bzllb7Xe%0APAFGhAYUArpEBQDFUiaVc55n75kX/RLqtVTHaAgAkeRMRKoCR7I0cHMQzBtpleBLOReZYhdCoEqq%0AL156JkZkzOSQXSL3P8BEwYgJgIXIDXoA8EifAiQiih1jiGSWczJiYFAFyZnMSbYCgHndlogiGmNQ%0A0xCGs7OL3e56HOd//s//+UcfffQ3fvM3vvvd7/7Nv/3v3Lt37/zi7Hvf+971frufDlnFIffgTTSZ%0AkejJm2+qWVL54IMPvve977169erps2ff/NZf6VaDTFPtFM9rWk/jOE3TYSdoJXMDAFdXL83MLHdd%0Ax3gMAtbyadxcbCjSs2fPrndb/cwePnx4cXHR9/3Hn36aUrq+vj4/P0fEcRyvd7tuGC4QfTW6ZFBV%0A73+Z0wQAIbg1ToBBDaDEZXxZKTZmLILa1KySRN3yXpY2RlsM9Su+jWv78seXcXhuuNPlqfDYjXX5%0A+fJyisV6Ijs21fNDSiW5NXFdNBXd9P+hho+Pr1ziLI64LAsf8cjnbPUTcM/MDG4MUWXdLyBerLve%0AyGk97xqoE9oIazlPAtPSc1vVmHk9rADAQUltWERkmqau68yMOTiqqw1LG7bjxfXE1/XPaYFdWjaJ%0AaAOGyC12sLxg+8XyFdpxZ+T3yxxWei+SMwNUeOIiFWxuVgPc5Il9zfr24zv/43/wr/6T/2hpI9Z/%0AnU/yGJMu0tzEoPnA4hVoUHBTxsjudrXCawDrQrAVjlOSedxdPcfADx4/CXEFiAlU5hRjd35+z5Mb%0AL1++BOOUhQnUwFSQaZ7nYRjee++93W632+26eT7MSVU//PDDf/Rf/Oex737nd37n/PzczHYA4zgi%0ArmLk9frsa1//FQD40z/90+kwHg6Hvu+Jse9XzLOIDF0XwxMievHs85ySlsq9avOxYUbNM3mvEUSi%0A0rOUmAx9goEYkQjFhwiQFI3M1MTcgDBvE+VYfDSrTKoAgKSkoKY+1CeLiU9SbaYEqHgat7uxsJhZ%0AhETTIi5bUawe/kFHipCRJdAudsWFyCyaHNujZpo0p0KJqaYKiQB2+/ElUd/3Q2BmDsTMvOq7YRju%0AnV/knD2n9+D+vXme33nnnTmllarDftZnm9U673a7w2H3s5/95Bu/8qvr9TrGeH19Pc9jHPpHbzy+%0AuLhAxCmnn/34J3lOIjKlufSsn0cA2O/3seOzs7NpOlzv025/XSwVD59zRGd4Yooxcjz6wC7ROEbN%0A2bvPd12HJcS+sGyIOkTPFM1EOafdbqeqq9UmBPbmPfMh7aZxPXQhQwhsJNFACGLJspZunIvtWqfg%0ANT4w1Y4v8EU+sL7OBwYA57W+feXlHRWBrDAxoLebBSBnUNGjW2tmDpgOQAXqb6YIjkfw1G7JmTfS%0AHTS28jCqalk4MAhIqfZ14WCe7wnceQu7VtGUc4YAXD10t/xcRRUsHGq00hvTwxwpoebZaQKldAlm%0AqtwPnlX2VIeIOAEYFnq4ZT0wmjPlKImIs9HEGCl2FLyiV0RIRLw8mSq0UgQaojKE0PfgxR3uj7kP%0A7DA2f1P3zdy4LIknIbHST3ie58Ph0HUSuIvExlYd4CyC7kV7B46l5i7ZGACM0fcdliL/0vBAREwV%0AmYfYzZJVFZmaaWs1AeVOmtnRk1oqJ4DSElkWOgYRses1JwaQ2jx2oYcYKm1jUzeIvtBugIxqzs2X%0A5omNBe12bZ03XwUKsVCJ3M/z/OLVK2Q+W68fPHiwH/a76+1+v8/TbACGkMHIENQIi+ef0dgUABgo%0Ag4JAK1FsoaviHBIiURaRafJBlU5jYF3QyGHFtcJRAksXoxQmkuM+LWEjbG5+TfAWQsljCyVfnJ54%0AwUUGpnwFWAcWsXLaNTgcoHogq91aQIrBgFgCYuS9Bshf2QxFvLEfIlBWBQEBQM1SE/0IFPtOBTjE%0AGDuKIVLEGCmEwF0478c5p5TMcBaNIXDs4mozZp1TMhAMivtJEbs4qGGeRiD21tsMHLoYTXPOh8MU%0AQkAOj954AgCffvqpqn7++edvvPEGEW02mwcPHmaVp0+fppScQ94shkDofXt8CdbKC/d4C3QCeBgG%0AP6WtrublUiWVcZNxmiarqSF3GrmGSVRVc3ZS6xu+QVmlvt6K1DZqSBwogY9jPu0uqwwRATIgMwRA%0AtykMTNEI0YgKRVYV82BmKohUU1hkLertotyhbWplcU5T6gGw75gLiZePVSPex4KjcSnks8+Nf6Ql%0AwLGVUjMH4mZsqKpIBgO/pkctC3yghsY83NBQJ4gkiAXgqIpGjsXzYJaITVMyMw5oSACgadYiAt3j%0A9dEI7ZnLLdgLwu3Bg0fzPO722+9//wcff/zxT3/607/1t/7Wr33n1x+/+eTJm2/+3u/93ovnz3/+%0AyUdJ5N13333w6NHV1dX19TUwAdMb77ylCFnlhz/84Z/84AefPX369OnT7/6N777xxhuzE/gzIwPA%0AgIjTNO334zCoAxM2m/P9fmtqIkKRmDyEKr5VmQORbjYbInr+/PnhcHj+/DkAbDabR48eff7556q6%0A2+1Wq1WzikMI7hI3yZBS6jpEZJUkiN4biSgjxercefzQQw3YfGD0fjyLXOVSYrQxPK6BpVi+5QO3%0AvfDncty+WnE9UO/0gU/PJgBVBD61tqhgoGrM8YhsKoLxxmXbnnWJDbfezsdzmb+96SWdvJI63c/x%0Ax8U2EzCC0jDz5mPQaWStXRwIJJ80dt6s1mb26tUrq4nMZtkiokgmcr1sDVG1HG2sOfb6ubZmeE3R%0AwF2HIxCbGLz9g+YAL5X7DZ/5C06/cSCiFfbYow98+otjNvuLWKDvfhc7pn9vbwaAGsbwPxfPVP4g%0AcE7cVmdGFfmmaiKmnosjRo5EDEYCJmoFM2omIimrCiAwsU/t8ZFq1FxTmtxaBRdzXb9abdarM6Rg%0AqIaEwIELwMYDrlrhT4uxNmbuXI2JBtefJkTIlUfKgREWWBXFSutIMxNTM6NFi2pFUDVzFYyo7sNo%0Aybo0JQmIqmYApW+G60sF1y6IihU6tRh5V2Tm7MSmUhIsi2lZLi9itlbzt5gggUrPaMUA83u5hW0m%0ABqCzU4aa1R/7C7oRYCJZ1GlmZPJWQ8aAXYzDMLx68dJxaH3fp/Rm1/ePU/Lrd0O/Xq9D342jZgMj%0ARCZm7laDa8cJKYZexPb78fr62nkg+9UwDGtiTu5/IJhJkpRGnOd5ygkAiFABiBs2QxzBAEhmzn1y%0AdIB9KLxpgetuMmM0KWx5REjeKYABEcmMQNHQDEQ1I1b7gMmtSCQHxEnOKeckImrOjVLAOoV8yOkZ%0AvpBdoDz/qfS7+zenOTQ4FRxfVQnV33uZK4AaE5i1ktFqny8qz30/Nm+51ERScWaWhiAA1DIk1zo+%0ANDV0efoiWbIznFtBzwJURAMiih3rx8oyRjAAI896kScj0NOYiBDA1FRc1isDOpYZARFJW3M5xFz7%0AIbn7qqqkFmPsOARi0Kymot6ciRCNyRHsS2lN/lV7lxIMRjUQA1TL5IYpAAJC9mjxkZvHX1P4yE1i%0AhqrAAZ1igGrmM1ewpWfVrbQKoOWYe/l6E3c3LQkPeMvxWwKnb7vbglE4Yr3a4wEAFKK+JWU0GhgX%0A5Yr1Sep1FlzTdyzCkvHFO/9diu6l21Cqm7GY4xTC0BVc+jzPMs81Ko/e37AGh7WkXtEQCtyXFdFQ%0AwYBMaoCerSgBLTJYo5Yl6QnSZnyrF5LAifRuYTWsQGs/ENFJJjzb7EeF0Tpc7eghE1H90DPoDmeo%0A1/HVUi1cVzFWTIPjE5oBASMwERqZipgD/xEQMZu6OSUi6vl4JiQMzITIhgCEgXvuKQZECiHE0CMT%0AGgEhEAlgzprFxNMIaJZlGvPuMGUFJaauj/1AIWaxLGmc0mGa51ziSiGAmY3jtD+Mqko5T/NhnmeO%0A4f7DB7HjYRhCF3a73WE6HKaDa38rHFdlSVZL4yaHuU9BCMFZA7BGFlpVRZNFLYHfTItlFqhNZTM6%0AF1LuGNMpj+HxDisdAPCU2IwWQLyyReq2aOvHG6iDkYmYAQYm4pK0t5Jo1eNt22z7ICykwYIT2Gug%0AmtZYvA4yR6fx09KWqb1H9YWAwQm1XHSQOWDEDMw7gAGZOfoJvfCi3YgpIhTpPazWIYTQdRSCuejz%0AhhuEJqAKZh6pJAAjshDiwvc2cSNEzSyHEJgYEcGbWZiZmYcCvTmUWENb0/n5uYFeXV09f/Xy5x9/%0A9NEnH9+/f6/v+0dP3rh8+OD6+jqLTGma87yidVwPq46G9Ypj8BfgECjgNI3PPv/s/P75brdj5g5x%0Av9+Pae5DtErX0vSIm0O+90Mo5ZoAWDZ+afFSJp2ZgSiJzDnzPDdGN7dgPWPciNN89bZoJi24uI8S%0ApqpuRISi7wzxJlMyALymbPUrH/jn6gP/2zyGD+ztpOpSp8DSWDqt5rVTp3qpfWDxmsvf3DjuHofX%0AjfNdbYe++EC3YqrUciUlKec55cqM0Pd9kznw+tznnW+KJVON7W71e2vu7utO/zLD8rqH+YLjtSNT%0ATFU7/l2Pux3g1937u/+T//Bf/Sf/G4BCcbGU+9Zorshax2T0PkhlNWihISUCUCmYw2UG3xAtEChz%0AmucJrlxG3Xv4BnFkwElSGmXo1w8fljnbbrdOfsNMwAymXlNyefngO9/5DgD86Ec/ifM8pZym8aOP%0APvq//Zf/l2G9+ta3voWIiFfTmHJSZu66YbOxt95+N6X0/vvvp2kex3G1WsUuigAQMNHm/OwJvgUA%0Anz97Ns9j43F2FBSABTUBS1lUjLkEkpexjRLMOZZKCgAFLFkydAcfwQBCoJSrXnF7nKylULJp8Gcy%0AUARH7XvaFw0FFM3Ry2CEZCSlh6OxgTdNELAYIzBpygJGgEZIhqEU8xxj3h7kuTrsLjfnrd+gpVlV%0ADEHBQNxjLESa0zTJnEoAOHQBVFJGNc+eAUAITETb7fbHP/6p2yh/+S//5c1mA4QhBA6h7/vD4XAY%0AYRrThx/+9Bv9X7q8vNxsNtfX19NhNAAKfHbvkj79tFsNMidDBQwOMiztnLrOg/oXFxcvX77MORWm%0AsWO/yoI7MBOiSERs7D6wk3CoKlYuGR+Ngch9bFdNwEZmULJ97MHXCQ9Dj10XQjiLcZrGlOaEqESl%0AeJUlK2JEL02Cen0PwXtPCMFbpZJwmgSG41YDAtW7fOClgG72FvxySWBU/9bXT1ZhJABiJo/aMBS6%0ABadPZ6TGR+VwjBIhLv7B4vFEmdlyRrCcM7MRBS8Pc+yWl02mlHDZZsmqiyJmDC2rllKaQXVUVV0P%0Aq9bGc05jsewqD6snS7uuC9xhj25/iGA2gXkeur7IKAG10kQ0MLtX6WtDVGQ6iEgOYdMNXtaLiHOa%0As2azkmtuGWBE9Kq2eZ59d6SUAGII7FAxreXQNX4HHEuPqMIpTuQ0B4gYusHpuMZxnKbkaajVajUM%0AwzzPkrM1P7I8SGiBiUZ720zxnAVyppao91h+FiNEwpakQiauDuFSRZW/TSrFkbW0pw+X1RSZA4WI%0AwAn5Fs4eNhuaOYokrJTjS3NNTVG8QPtIUrIMwLehbs9WwgRQcqTTNL18+VJV7eJis1477Pwl8+j0%0A72BWCkCIAAwITAUgpeQzICYsgkyIqFICYIhoiAGIY0CHEqhOuWGa8LCfJJsMcdVFEiJGRIVcZKao%0Ahtp9Z6lw23zx4luXIS1Ku3xZqQGaJQrXc19Y6FsCM3g9LZEb2UcOM7+UqiSVwANASQ+KaNZkZi5k%0AnLpIAUxtNonKFDs0pH61CtEIwby5GRtQ1w0UmJFEQUTSnM2SERuAIoqKKAVQHrqVnRnsIaUslsUC%0Acco25YOmXFpzqCNycggxxjisV/M8S8ox9NM0cdc/WK1CpK7rEKGxpjubw9XV1Xa7BThbrws8ZOn9%0AtlFNKR0OB1Vdr9chhGHVTWMyM4d7OEYjpeQV3Va9ZTv1pVskrjkbZtY6wLfbHcUyGFYN7v8tKTtD%0AUpMDxX7wdoa3jGwA9aJGdFdHFEEoRGI0s2g2Z08flEAkQgMeAbGpFOMtizCRiBLVJBbR4TCZWbca%0AQkCPQas2mMzxLXL23a1Qau/QxcvS9bqxQxsSxy/oTIdEFChAqZfODqRyRq4SbhBQVStM44oozNFx%0ARm3ribjBQm2ic84Y0bkYzExRCSiEULi+pIisugH7+5ePVsP6088++dd/9sPrq93z589/7VvfvP/g%0A4d/5O3/n989//4c//OHL7fX4wftvvfP2k8dPur5X03GaAPHR48dI1Pf9j378/suXL7//R9+7vr7+%0Ae3/v733rW9+6OD+H6+v9fh9CiNR5ynqeZ7PZF1IZQCMAaDXqzhzW8CxOf8XM+/3+2bNn5+fnq9Vq%0AvV6P4+iKpuu6aZrc627as03cOI7DAF03IKgZAogqMmbAAIXKobRU9SV3MwlcJq+UzdppArOlmm94%0AIMsk8NIn/PPygW9fyr5cEthKAF1vX6e92s3XFGuk0Mud2LY8AAChykmT2/LKizFcPsZrh2KRcl/a%0AZktb7sZxI18KiziaG/K+Z7uuG4ZhevXqkDMAhBDW6zUdSUmqz3FaT91gSohIDMtSVjtNg9dnUFzw%0A5pkZ4jEEv7ROl2NywzeumusXJvNPXnkxOIskcDkZC/PvooD5tRngX+QDu7iXGocrZwAAGOEie+5k%0AcoToJfVu1RARoknRF+i5OyICUkDsKCLpmObD7tqAEPniwWMKPIQ4ic5jWg3D48dP3JS/vr42Q1Uh%0AxBAiFsyWrdfrb33zmyry4c8/Hgbbj9N+e/3BBx/8V//l/7Xv+7/0l/4SAFzjdZpFBQhxtdoAwHtf%0AM1X94IMPJOVpmhiROHpGlZGG1ebB4zdE7OXzF6JJkZCZDLRYvUBmMZIZZjOiEPsChC6AYakNaJBE%0AXT1INgsU26iDGiBYBkIAp5Y2MATGQMGBagaGGZC9RhNUGVAhO7Q2EIpaQDRVAkY0hADBoBDVUc0g%0AJ1MishhY1T8HhzkCqACiFwCRgnO+2Kv99qxfISJRCFTsZDUDhBJP9Wb1nc0AlJMBZJU+dh2zpIym%0AqqI5A5HTX03T9NlnzxDZDL/5zW+enZ1R4C52MfRplt1+PBzGELqPPvpoM6y6zeb8/JyI8pw25+eP%0AHj14/vzh06dPx3kSsPNzgojpMGXFvu+Jwub8Yp5HIEw5v3z5UrMiUAiUvSEvlqqKgIglW1Ja2oCo%0AgREDAKu6MVy2SiQWA1VR806+oGZk0HEAgJRSzvOECLAKIRTuR6I8p+AlssiBgqqCATMbYS5kuZ6b%0AIGJQVTW9Ky5Jv4QPvPy7iWzVvCSFhq/uA3vCWwQQPaulqAiBCRGotKRuFrxn+5k5qVqWJlWKsFPl%0AwJoSImjOQEqhC0zuIxFz3/dM5HWDTSCyIqOzRBR8skuWnPOsIvMEAKt+aO038tx8YPNiCUBM4xRj%0ADBQoABkIYM6gKuM8DV0fmAOjKueyT4GJpDFXEZuhZUlm16qbbmBmJ1hKaTZTU3RQuxsfAEAGfd93%0Aq3UKaTceRNVm56Yi5lJgL5JVW0kCeX7HLc6u6wwxpZQVIGe/XYg9h8PhcHAE4LBeha5HDmmasXS9%0ABzNlLpBvqZV7pWq0ZIxTzpKzurNknotHVBUFtAKmNVJFZkICVaMjyvGojyUbHvNILdh09EgBzZTR%0Ai1X51Ad25JUjbiJAgkU2uJjagF6D5DZA07XLIg44VaW2qAf2xjDTNF1dXaU8T2dn987OLy4viPAl%0A4WG7m9NMYOLyr+RKApgg0pQyEQVCJWMxj6WpAzkQvUiEkagLnFFSFpEJ0bv7kHFKiQBAtO8jm1cN%0AiwoBMyKqWSxpH4BFNX7bs83ZaG8KRggtLe3ja5ILtMEzaSJiiuBWCHJWQSAKpEKGgBjVBAyt9Wpm%0AQnJIcDKLoIUaTcSSCIAYEhEpIgNhzwFI3H8OkZmp67sQwWMoQGSUJLNh5rq5nMnRpIRyOZqZAAbE%0Abug9vSci+3GiEEMfVGE3z3lOCgVabwZmCQg9uAwDAFjo4rOnn17vDxebdViHGGNK89l6I3lWzSlN%0A8zweDofd7hrRzs/PoQZltOZvmdlMQqCcNaXpcEAX3SFSLu14MzN7cUfOcjiMfd+1xdaOtlBLkryU%0A+jMDTCm1mW1bAwDIIeNWoSEeH68+cCBGA8eWeKC1xT6W2wrRK5CRQqkkRzVA7gKbWY8456xaiRYR%0AzQCJHG8DoKYVf1dqArW5q1Z9YFsNMYJHATwoQBgAEIwIAyEYpgbp85AoUXCAOQA0ExFL2s0fBI7F%0AMcAqgICtzp+Ip2lyfKZqcYDFm0GD1pFERAkhNtMcEc1Kt2cAIgwKTnMIhh5pAhVQVEZ2UrSmBEVk%0AnnJAIgMO8a0333767LOfffTz3X+1e/ny5Xe+89fu3bv3P/zt3zq7OP/BD37w/MWLn/70p/vD4d23%0A3+1Xg6unaT6cna/f5jfXm+HDn/7so48++skPP/gvDv9o3O2/+Wvf3qzXMYTtdptAu9ANiEQ0juM8%0Aj1pAqli2tne08kr7lJi5FpdijPHevXtd1+12u6urq5TSarXq+76VtyBizvnl1SsK/OjRIyCEnGKM%0Amk1VD9MIhDH2CILGplkNOB5bpjqBkEeY7wBClwX3S/rAy89f6/h99eP2pX4JH/jGu7zOB3Yg9I1b%0A26IIBRGRSVLJzMMin0yAejuv/gW5UDzmEW/7wMu3eN3fS+mklkWtRUZWq9V2u93tdh5bX61Wp+LF%0AUTDgKTSrIezjGy2A0IhO0mvkbNJA9Ql18dRHH/jGwH7xUNz5sy8+EEt7AkD9hT6wOQv0657gC3zg%0Af/kf/6/q9Kv39cYCsMHlDlleikpdkwAUgeg2pd8XVcVcwRtgHvqeKIxzmg/XOyJmPrv/yAKsqJsk%0A51mGfvXw4UMA8OauIiZgqtp1AQyNqe/p/OLiL/7Fv5hS+vz5ywfDsDuMh932/fff/6//H//3EMLX%0Av/51Vd3aNifv6RfPzi4AAL4BZvb++++r6jjPQ9cZoikaE4bYrVdnl/fHNO+urq0IemSImrKIACoZ%0AJhUqqVQmckvOS+BknrO16EDdn1klUIlrSmkpDOoNY5z4x8xqMxuHPxtghsLXR4ZKSkbiyHcmNBMg%0ARhOCgICoBPHGFPv/EZFbyg5K9xg1gkItdvfEshqA6u6wjxzawiA1qERKnkbr+z6EzsxmM83JzBjz%0A0AWKUeZkDsrKgsTDZr1arQ6Hw7NnzzxV+O1vf/vy8tKidSGsVivfoi9evIhD/9Gnn3ztnXcLWF1l%0AnufYrx48ePDg0cMff/CjaZqI6OLiYtisp2nyokoiWq02NQyPzjMhWZFpzqPk42YOIbgX52OiCCZq%0AVZ87aMGLV5ttapIUHVClZiaqZEUBpDSZScgDMwMgMQDhJOL4a2ZmDSBiiIE4hJBLMyA38dkvoqqe%0Ae1wc+kv4wK/f14KnjZHccPmFPjAhOnrb0Z9mpbBQ0TCZt9FzP9NqI5xFySsnVU1HnjYfUkzmNWaO%0A3DObzLpQWwQjUef+c+UtFBEAjBSZqDZGtlDzwDlnUR3TDEzrCg/r4pDyBOD5Kytr22yapi5GYo5s%0AAIAGScBU5nnGrmsuYtbixGJV82buGAY3drfTYR37FnTPKbWED9ZMiJ/lXWGZeTce3GoBCEQUqPnA%0A0iLKVJrHFi3rhRgttQ4AMcbNZsPMh8MhpXm7Fe96yjFgluaaauVxbaNaX4F8pzDnPJfgXEDKoJ7d%0A9L5dvlO8VzN5C1w1CrUL8TIlZaqLPNXSMUAsZcCi4vxKRCcNJ6qmJjNxWmyseeDjGjZol1+uZ6ks%0AEst13u5efGAqFbSOyvH04P2Le2cX58x8FePu6no/7hlAFMwyQOiYvHMvMqWcFTgAIKPzqEaXnCVg%0AXqKEGJgBcs4pl/3bIUTgqZraIQgRxVDGv5Q4Fuvz+Pxt2H09+DLGSkNaopq3NrjW3tEt/QgA4Oh1%0AINFMGogAjAGNqVPNrpXM0P91fiLVgxl6rr/wkoEhgoDF4JwIfegiUwE+EIUYI3EgIjWvqDdTHGUm%0AKUAMd7pcwnQx5hKm9pJXCn2Hc8op5XE23K90RURMYYTZGdURi9eGCi6rmTmE6I33PvzZTz77/Nlh%0A3N2/fz/GgExEFJgvLy+nUpUt8zzP83xxcdFmX9wzdGeJStcfs+p1ACCZLSr53QNUtXlOMYbl/vIJ%0A0koB4Pt9nmevK+5jHKvsqj4hkQcCAK0WIhaAnlmeEzN7b9JFBWwpwYBFSpkqrVpLzHrRG2hWoC5w%0AEuwRU7svoHOjIRF4dggNrKAMrPrAzGhWbINxdI6PAWuuUlUNvd+VVsHIUBiDARENkaEUoLY8MC8K%0A3du+Lpu2bHls4wmQAYLLfH8uLbi55LZlBXDRPE+lR2+t21RVKOQsQBgcxMLMSMSIGbJkE5SAwcmZ%0AVdXL5VV1nDMAcM5GeHnvPiI+f/7sn/0//1/Pnj377nd//Wtfe++7v/Ebl/fv/8Ef/MFnn3320Ucf%0A7afxG+99/ezsTERyNkc8PXny5N69ew8ePPg3/+bf/PxnH/6j//N//uLz59/+a792//79+/fv7/d7%0AmRPRsZ3EOO7dfW0+MDG04ky3QAIe4QPn5+fDMOx2u/1+r6rDUCBIrhScG/zly5fM/OjRI609qIqX%0A7o3ZYq8gZGwompEjgpGh902gr+QDtzmF17u1t4uB/3yP2/f95XzgO65w6qqZGVgx25ef6yIJjIgU%0A2Elh21nWIsJ4HKvbN731YnZnHpheU3Tdnqe9Y9vUTWKESA5pGYbB+REOhwMReZFjexerHP9Ln1+X%0AaNbqA/sY+s5zKX0nWXR92kIX9frpuAM6fvtnZXhe4xgXDLJTbb/eB/bnPNGjv/DS7Tg6AyVvbohc%0Ak0mvPZZWdjPs2pxhqXWCZeTAvYIiJwGSY728qMM9My2ND81MRM3YwMiQmbCCZ2wBIVsPq5b0FxHJ%0ApmrMCF4qTIxuwaREgG5QemUvMmuWnHWe0zxlVUAmDp33G1QFz1iImlu8NV+kImIgYKSWUyqMmkB4%0AUsrrzTyhQqp8O1HxN6DoWndSAQgN0MxLHBUQgdjU0FF7tXLEA06O2UU4wV+1GVQ1RXA2bjVvB1so%0AmlDL535PNjKzXCvAxbc3IYA58aP7wEQkklJKoBkA+lAdLTQGGmLnMcthvTEEER3HsQaciDkEjoSU%0As8xzUrXQdath7X7FPI+73fXV1ZV3h//4w59/8sknYtp13Wq9jl2X8oQMkgQUppyAyWuJuYuhH8zM%0A0FQkzbmG5yMii4FmKYxHbl+7cCm7wJfssQysHHCUfWqiqoDgITAz8/WTs9UFpkAMAFJFoUe/teyC%0AshUNPCiP0Lahr4265wDgdtHvHcyANzbdAggNdeXBIktW/v1FW75dh5BoQemOZSGj1R29sGOOPCgg%0ACnLEtTYzEaoFWUvSmnlkqhqQGRkd++DOgAFgSd2A9+mtfXShyspQy/78vqpKlU/OB1cb1ELUsIgR%0ABMVSiV3fyyWSARoouBhxKl7Xdkf1VkQZQPNklgoS1XN+0hyb4s84UyMCMAGWTn1tnyKCx75UVeqo%0A+poUkTknQ2CKAEAholrO2W0ggON+hwYgBHKjF5uQ5SJkAAAUpWx/cEZ0QkQonTnKa7qcB7yhHfw/%0AS6euulibMmvrAWvyBxaqtK2H9lTVJbPbt6gXqb7CYlVrHXyrcaE2jHRssFmC3DlnQPP6i2EYVquV%0AiHgEU/LcFmFJoIKZtTJBBmKsFYM+tkDH96rLBgHJajIQ1YBBmc2IF82Hlu69FwSFhXw+ebtbHCHL%0A8WnabTGGx9n3e3mr4fr7whNeX1RURTWboUgS8fWGbZ8yxy4GpmCEMfYcQwx9jDGErsRBxDUCZHEv%0AWr1w14BCIGYmJF9sVp97GAZDLsm9rFlUASlEZ3GaJYNoUkFmNGOAwgZcAd7NIfRh9FzZNNHhcNAc%0Ap3HcbrcvXnw+jmOaRwNxs89dBd9icCoA/WU9JEHE7RYIRyhyzgKARCdT0P5um90nornNugDzt71/%0A9AbViAgBiagUibjRoOpohHbBdinVY+lsQQCYQUE2RWb2QHNlFDciIKP2DCXP7MXkZU8d95ee2tCI%0AqIiNr6UuJwMAWzS9a1c+/uzEHT2ioP2TRkHvgtpDNkez2Rk1vNuvV0Qq1vsWC3NZ1uGqAYEBWkth%0Ax/8jEXHA4GYFoidC1auigxFB3w85Z+9kZpXTe54TMCFaCMHJpT765JPHHz588OD+48ePzy7PNhfn%0A4dXL6dXL/XiYclqBDTHOafRHXg+rPnbT5WGzWr/kcDgcXr58+erFy7P1Zr1eS4iz2jwmE0WDcCxS%0AoKa2/D3awDY5UORY4D5wVkmSU0pJsjdMthpkiTG6lXXEv5hhpXlra+9U6sJy0n1ZId5VDHzraLKo%0AiXo4FVB4y6u5Id7/v3i4pQFQqcDs5CtcKPEvuMLyB6970+JY3tlh6IsO922+BDXMwv5pfy+FG9SJ%0AmNM4TnsRZeb1ar3qh2aMtVOWU9q6IjWFXr9bzCMeH8OzMx5uxlK6fFxXNx7pzrfAo7F6x7fLS71u%0AMNsz3v2DRR4/3LjojTvd+Lwdf+Pf/1/8i//d/7xuTucLWUArX5MELr9X0RoEDQC5sZ4Wa94Lt+bA%0AoQs4jTszA0BDOL98HBH3c6KgirharR48eORT8uLVS2YWSeM4D10kAES+OL/krzEA/OAHP3j++csY%0AeJqmTz/9+Pvf4z529Fu/89Zb75jA1fX1OI5mPQCcnd8nCqaYs/7pn/6po84uzs7E62Ri2Jydi9qc%0A8/NnT6fDaGab1ZqZQwRRTXPJ9uSctebHzMz7cSKiqksW8l5DWNjVSRWI2XuKmLuDRMDkDYGzaS74%0AafI8GyAnNVH1vnho5pBlICIVQ0P1nERT5NlLv9hDCgbCCKJA5OFnTVlAyQCYCFFNiLj0RzMgwlJm%0AXAxCg6JyiZgETMQCgJNnlt0CjGhzFpHD0HVElFM+zFMIYeh7V8ibzTql2bk6s8h3v/vdx48f9+vV%0Aw8ePQhdj319f754/fz7E4Sk8e/Lkjc0GpsO8hWsRoRju379/OBwQcXfYr1arLg45ZwosWVKaDofd%0AarViLlmy7XbrRJ1nZ2deytV1IYQO3LiRQtKBiBCo8NWYMQdTUTpx2NwHcTeMiDBjhgyq1koTLTvk%0A0vN1YDSrBmJAYAwKYmpAQACMHjZXFSiBHPTEiPouxtOoEoIaUEsCAzR+/tcmgW1h05iZQzCaWj1u%0AUjM4AvEAbieBocBPxcOqxGjqOQEEdMPQCcjFVEEZ2Q1TAOj7nphYjwWKUAlp3f5QBOKS49I8z6VO%0AleY0AUCMkfrS2FZAQG1K04A9I4cQUCBbVlQgwhidViQS6yrEEAwwpeTK3Fv0GJqIKBoYpjSxxhAo%0AEItBYBMR0VavTqHmXS27M52bH+X9FTUlMdnZ6EngFrmHavCV/LYUxtRhGEIITogyTdM0TSJJRJyO%0AAjmkacTK2eucq2YmKXlEhjl6sCnnnGYJIXdd1wMR0TRN85xFDjH0hCXzSZWvNefZ4z4tJKHZIGg1%0AQNUZqgEgEmdTrH80QzOpBDOKsZmzS5XmnbqQoblaR5v7+HfRhWbm+gKrg9r8tyokEaAy+VU1dLJi%0A8URtode0+W8AYNFZQY89b0sXUBGZJ+/kIk8ALi8v1+v12dnZ1YuXr169Ouy3qpgkq3qXE0DEXM0X%0ABctqmpIvDA/B+GOIYmCgGAKTpqyGKauCCWHOOOe0zr2IPHxw6Z7nNI0+7xxKvbeZRe6Ijym+ZdKP%0AW29uRG/Z2QbfFhzF7X2Xc0SAKSXVzMwAlnP2tjHuPOTmagAAsqH3hlIERONA3HdD6LsQOmRiihyD%0AeyCEDEwINuXEIYqYqVIIPWPKWUSzac6qCB0NIbL72GY4TRPHHoBEZMreI8qTJ8WHQU8sE1oIThIJ%0AqmiGNdfnnOoxRiJ+48lbquown/Pz8y6Ey3sPpmnabrchhPWwOkxjytPV1ZX7AF3XFWdyUdGqWogw%0Amc0zZiJCZATBCnfRsX23dxZpC9IXFZUu5bnRGltdhwRA3nipWpnFDyHQLECEHh1xwe6OlJWjcek3%0AqeI25vJSPpU5TWZdjBEj2jznrE4kiahzCRxU91vEQQoeuqTKB84hSM6qwIwAPtg4jck9SiyBy+x9%0AzptdW5cZ32CpxcCtxZHnnfyt2zZs0QHNM8e+xq6ghtk9dRyhaK6GOPUxICJirrFpyITBJ86OZxcR%0AwRiADKNFi6pTzslAVrhKaQohZBMEQCBVzciBgmQxhhi6y3sPD+P+889f/Nf/9J89f/78t3/7t956%0A953f+Zu/tf6Dddd1P/7xj78/jn/5V//y48ePNquz/WF7fX2dUrp3fvHu195br9d/+Id/+OGHH/7u%0Af/MvDofDr//6r3/9619//PjxHhAN9tuDqjLz+eaCiHa73TiOROu+Z8SAAZe60rAElNFAREII9+7d%0AizFeXV3t93v/JHYxz2m9Xh8OB9qS/7HZbDzc0BLOtZKCxTJoAMqQwftDacl2lJJGACTw8LF/fEcS%0AuIn6L3BdzMyTwHd+Bf/tHPblksAAUNKDzvu68IFvGEjHsxadgZv4hRrHL4LXO9Msbtq0oeKX8qtP%0AD6fxudUf5NSlbI+x/KqNsMf+uq67uLjIOb969UoFD4fDMAwNAeFn1bJzLEvPq95up20RGiILDAwX%0AtdAAzv9UI/4OgPXnLH+/7vXvXBInluriGV57HU+eO5s13koCLy4b2oQ7X9WdT9O06XLof/s/+F//%0A3n/8v0T0ZlOmaqqpikIqoQsEq51LoPI/mRmamhV2l4go6mlYjkTZkzBEgNojmdk0769eeZcgHjaX%0AXQhTSg7OXa8H1ftiGRmur69D6FXEDMXMUmake2f3fuVrvxIw/Ks//MPnz18AwnQ4fPThT7uu67oh%0AUHzw4FEgfnV9JSlPokR8fnE/xH5Odtin99//NyIvicLl5UWHkLJKwLOLcwAQzS8/fy4p78fdqh+g%0AZkrTLDmLJsmm0ArhIIC7pFRYgk0LCLau2pzmxMwenfQuKQCAgUPsU0rZ8cMAFBxATkFlEl3sCp9d%0ApRDcGTMzVfKsu5mZzEZBmEk1teiNM/B6nSGSmnmLD8JCHU6t74eZ6iK7UmqXyAAjMQDMqhEoxsgB%0AzUzmSSTnnJ0JdrVaQ6fzNO2nibtuc3ZOkclyN8Ss6dnzZxQo9PFv/e2/vY6hX20EyTgM66vDbry6%0AukIjSZ9cXl6u1xsQUwHJlmbZjYfnz58rQnfYvfPmW/1qcLvHUWT7/Z7BmGPH1AeWebKcxzG7X4Fq%0AqMLMFEMfOJuKKdQAvy9+BUQKHjaPSDXloOJ5IUAipC5SxiQZAAwJEZMoMTCSGGURtYzIGZQRYgwi%0A4I0L3RPz/LeBB9YBEQEJjQp97R2bWwAKlYmBgZWJZwADUmzi/mS3L0WGd1k0Mz0y2p/Eg4sMVWnf%0AlR/4ddS8WqHrOgLzTkXk7qWZw+wUUFU5BlVNkmXUyCXCzVYMRyMLIVCklBIrIjPH4KlOdRp0UGYU%0AnUmPLGtgqKAGMJusKBAZGgvMpIIAhIBMpprmkQn69SYMkdCmSbJkRl+wgOQ5E0Vkg6QakYwDgrDn%0ANUR1nKbegmppxggQVEk8NVh8QkBE7qIbrNvpsAqdY+2wGb5OZOXZQhNJIiDe8ajrAkDpSu+Rgr6P%0AfYxhtZ7neZ4TI3ehMzVGotglyWIIYN7gN6U0z3POaua97BmNCOZ5TmmeY+iYC3+WmSEDGuScJs1O%0A/mQOWsmatfRBJaI5JTNLKihWOyoVGvpCt4qYrfCl8yLZ6KuIDACUCHKRLohIXhTk2BZyrtuaKnPS%0AHK1UT1pLyKysAQAIiKUkvixzx0EX/UuFNxDRTEoj3GKUEwCY905CrDy75qBuF4eaRFWfGqjqo0eP%0ALi8vz87O7j96+Omnnx521/v9PuVJMjJjjLGPrJoVQHPKAESUJGtFIhA57YXmDB1jCBEp5DllEDRS%0AQFWxWVJK57p+8fLq/uVFCF3O+XA4TPPsqHg302PMfb8KgQBABczyiThqXErFY3H2GsetgHmdLYKC%0AEBEyMROQ49kyGKlaklz4iiznqTTNEpGqppnIiAP3jFjYjGLs42oYhqHrOsJgCACkAA5r0CxqhkZZ%0AXZ4E748cuSN35MBEbZLEFpFUjbPMpjjnA3MUNVPwxZxU+r4fhq7EjMy8XpmZ1FW6iC/pEAICT9O0%0Au96bCRGdn92zLClN19fXm81mtV69+dY7IcYPPviAOILNLrK3223f98WxZNYFHkq1ZGnc7y09yVRF%0AE2KHFQCcUq6nWCuLbaEHM8Bap1BCFc3qSYjMQGS1PM6D/hgRrRhoFdsGvj2czDinhAAUozPImfud%0AtVjmhr2Y0+QbiimaZhGHZrjwxpyzk00SUQzhmFLGRERICGYcSVK22pI0hMgcADDNpQQ9xh4xp5QA%0AtaZ7PQsCpqdegZT2yO66t3zAMjTQAj2BQIGcw7l5Cx4iCex9Skt6IOcM5hZUCCFATy5FVRUZYtd5%0Ax0AffjPLeXYx7rY4ogFozjKi9dCrZUTkEIhQBUSSKJiiicTIAHC2Oe/7fvvq5R/+4fdevXr1N//m%0A7/zqr/7q3/yt3173QyT+0Y9+/Gd/9me7q+uvfe29i4sLxO3hcNhut++8886b77798PGjf/kv/+UH%0AP3z/z/71n+6ut4fdfvfe9i/9hb8wEqPo9e5AgRHxjC88Rr/dXqmuN5sNUwcAHrisEgYBwMjQLGs2%0AtG7ozuDci07N7HA4hBAAoV8Nh2m8vr4OoQuhW68Hj8UvYa4AisgCGSy63UeEYORBdySoJHlEVcp4%0Aa5AWcV/6wDccxbvd2gJJPTmWLtzrqI+/3HE3Pu5Ov3HhNZ1c/0avnOVbWAVRll+e/mDpfB7tKMIb%0A5tvRV3SIPt14rtvu18L/QsU7BpXgrgFvriwsntmjJB7ZPz8/l2wvX74U0+1+F7oYjVy+1a3q9J8l%0Ao0kG4KldOgKLzMzZyrF27CNHeC/ea/FsRxIsZ/+VmvhsQuCLj6Wv2xz7Lwoi1MVjJZG0rEk+3u5L%0AtUG6e0EvHOMbPzhZOgsQxXJWmrV945TyOSIAqVVRyEQcfT5UtRQfKgCi92oQMEUYQjBmrz51eJCq%0AevEPVi2VK/am67o+xoA0t1KcxtxYIrD+LCWRYgiq2UWJt9xMzibsSsiJjqcpzS3KCx6nJyIgYuAW%0ARnX6ri7EFgo1UVCcNBFQ18VVv+66YGZJsqZsokUyMRExMpkhgUVipz60BuQQSzYVB8+AiEuCV1VV%0AkysebEihY2iqxHeXcSMzKA2FEQORE5/68mmtWapcwFr2w8zeQwgkmyhASUHHGCkAmDHSZrPZXJyH%0AwE9fPE1pyjlzx+uzs8sH98/v3RvONoCsZqKAFFar1RA7Zs5TfvrJp27sDrH3TJrn3Bzw06gjIgcI%0AhqC7q2sA9c9zPfzdW6QKF69MVDp2+CcqoiqgpkgMiHUDKQKUmJmYWyyEqChQggRuf+OCDtQTJjGQ%0Al/ypWSk8QkQovm9LrAGAymtZIm41NStS/8vrCqymwY1PTrTRIgJ6/EGxpG4KHf+yPf9RVFFJUqmq%0AADIXGoZm/ZwY9yKx7/xDX9RtmeECUCdygqx2Ew6af14LelCNzCM1Zf2LCLJ6XE7rUUpW8JSwATwG%0AZOqlo/VoD1O47BYAG8QakniNJDwO3qkn07aemaiy2/0+REtQa/mZYisNR2DCgOVcX4PstAEApfiZ%0AKASCfEu7yGn3bxHxCHiL7LTHtpKEYUR05XecMpcOr9EOd2umRUe+9l7L/7TFUf/Tv9d6oo8b10eA%0AowcIAsuWQXVwcWGRN5/Bl2gHJeCdc+5C9NbQ5+fneR5jjEXaSzYzi5GIOiYphAlORgiOHu66jom4%0AAlxr0IE0O7+EmmZQ6wBd+nh1qNXkoVPWEwUuffQSYiBywt4yR23NlOVR0a/H7VkXavHiTFExpeRA%0AJGcQylmsVi6IJBeDFDCEDgMzx8CRKDjIuXELhRBi38XYE5EpiGnO6hZRxQMhgIkpQgDw5ghsCKZe%0A1GNqYNkyFV5lK+GS4J3DSo2u5JYPdIl9uk1AVWFBLCyloKRA2VUlhNBy5C1MqQit8Z6rjEbmzAvz%0Ay9dAYTAodzxKM9+Prj6sdrJxsHEb8OViPrHnFka8G7FHZ8bVtpV+WmWzL/ZNtTXv3k3LZX7jE1UV%0AhWwKxFhLb0ophGGzO5eXtWrB35ZO/iQhBPJlWT9vr3lbYpR/FyNT/U9fe0cQu1MVhhBC6MTA3Jxr%0AJc0L+9jb+fqkul8WQke1FN/MkIw5cCji1F8a6wNq5cBvdwcA74mIBXUSoWW6arzAJ5rDIPNmTuP1%0A9e6zz54+fPjwwYMHFxcXDx48ePr02TiO19fXL168WG8GrZ2NWnNph/Z4zu3p06fnm83uyRNQY6d4%0AjIVLvFb7H5fHcmqsJeMM1Az1WPLAzJqP+6IhBay2IcRaSe6Bj9uqZ6ll4Ng6FVp87YuP5Yz/9+ow%0Au+1R/jIH4onFdbdq+4oXvL31XrfH/xwv3nSfL1Ezi1Xrweku/oL7vm6iEfFLLJZ/q8PstXnjX/oI%0ALeyABIDQsj5fcHurruF3//7/7A//s38IxXUsw0tlOyA4ihJtmQSm2nGu1psgIjKBZJOULTAzixkh%0AemeODlBn1Zzm/XYfOiSOq7NInLIgooKcrc+bWbPb7XoOHDvNKanofu/YtgcPHnzjG9+Q99/fbfcQ%0A4n6//+CHfzbEbjOsfuM3fvN8fQaFTdok5US0Wq3effc9T/X85Kfvf/78pZjev3cRGFVJMfR9f3Z+%0AcdiPV/MrmGW2XNClolmyaotfggvmEII5hRWWZAuD6xUPfSY0QGDKExEFQjTtYzcMg4js/RhHQ+97%0Ar8gRCMmIvNgXWUHMO2gTskUVsBLCQSAK6AUzGkFFBIkCUu1CW2bW1KDyIUOt/VACg1JHhwFJyg4h%0A5pxzi6ERYMdBMbuhxcyxCyGExIc0zappux8B4OH9Bxf9vWmaDtO4O+wfPnz45htvzfO8n+Z5yp99%0A9tnl5f0/+9f/+ju/8Zuxp67rulWX8zyDKqpbvHnMh90eAELHTx69sVmt1sPw8cc/3263aZw+//zz%0AB5f3I4fVamWqOdv55b0Xzz5P8z6E0MUofe/rxLFzHsVgZgxHP60besQCtKPCP5xzmhmpeBt8LFfN%0AZiTKzJEjGELOhYu78N1ZCGTGOTlPOLrR1XcdM6eUBBQDogiQZjEPytYQiUnGyiT1WsGCALYgpUdQ%0AMqhJ4CPko6koX5ZSm6YgqizIKfxbK6kMcdD76f0QEdVbH5m5HR8doaBOkIsMrAREgCgiErmjYuLm%0AaTJVqKQdpTwfkUPAZElE9tvdsNoYl1G2gucsvTG8FHz0TkdmKJhIghEiLKli3AKQOR0OBzNbr9cx%0AhNZUI/DC1qywJV+0bhH4pURFFaZ5thgZDJGBwNQIyWppgZmoAhMxB8/kJ8msdJxCK5XVqop4JEae%0A57nBGmOMnrsQgTRNEEtQLMY4pdkQ+r73Er4uxKyCUnpodT1BzQObWdd1Xc8UVkAwz3PWjEKI4q6U%0AW/BOM+agdGRCAqclLz6JISMjqBSeBhQsmVPNQoFRAaGEga2YnFAKpI+K09s+l5JgMwNUBGIkIFLN%0Ata9SW6I1fnoM/3tNowFIFaHuBgiUXJY5i1vhsTAP3ftqbygK8uIBLG2fvfrUGf5AVQHRACbJNI4v%0AX74UkcvLy7P1ZhiGt956a71ev/j86dXV1XZ7JQKiCjn3XSde5Y+UVZ09npkAbZ6mVs2YVCwZETGS%0AYVDL2ZxARqdktr0WkSmn+xfnMcZQeJVURICh67okMyZAHiJxo0xBKm3MDU1BQVExERHYUYcCAJY+%0AeSeBBCm9YawSOgQHuTjtIgCEyNzFGLrQxWFYB+6IAjIxBWYWzT47SdRDPCKmZim5kd3cO7eVEwIr%0AsMIx1CWt7hrAiFWLR2cIzKhioW7P6/1ut9u1zY6ILqKJ0OMFRDTnlHOKMa43fRd56sJ+j9vtNmfh%0A2INmAJVso04h8MPLh/nt+Wc/+5mqbvdbRLx//75DAZ0cK4bg6ffqH2qNoRGzHd1jTYG76l2knEu+%0Ayz/Rin8matWVXJ1DL6GrwT7LJ2kuLKPnnQiTSnQfhlkLTzU6+7SZimSq6eH2Ly6IVPxJChEW+F4D%0AMyUK0W0qommaPXzvaOSwSAI3NYEGDuSmWlZaCzE8TAnEJQQAt1IxtgiYqiowLdhimUqnNI2xb2le%0AM8xZmY3ZIrNVRi6Rws1GToxqhChEAYKakWoWwf009oGbfNNCdk3MFEKf85xnUMuq1oi3HfXDjB7y%0AAIBoRXeEoIFiCbUgsBEAkwEIxK5Ajp8++/if/tN/9uzZs29+86/+6q/+6r179x49evT973//008/%0ATWk+HA7f+Pp7q36QlH/0/gfzOD158uQ7f+3XTfRP/uRPPvvss9319dXLl/v9/tvf/jYi9pGzGgce%0Ahk5k7ZCQ3W6HiKt17/timtCrV9zB4MjNmWcOwzAw0kjs1WfzPDttDSK+ePGigY+c2Lyh9D0Z6Lx3%0AQGptTaKUOL+3SnDaOTRVaD3lVc3/o4z1Ijpzw3264Skhot2VBD6qgEXvn3K85vd3Ha+p/wJx9/U1%0AQOg7YLE3r+BqDu4gZ7pxtdvve2cSePnLtlnKPvKKs9NblP+8EwtY06p4itam02Zv7b5OhwYAzDys%0AummKaZrH/aEL8UZCqCUdbrBYocKNkmBYTLSiMdR4/B0j2z4omOQa2KLlA7d3uet9j/788tZfzism%0As2bsHmMaYenWfsHZN2bu9o1dwiMiWoskQYmmAS/n9YbQvH2jljQ2QxXw3Gzo+67vuYtEJAhEgMxI%0ANb8kAqKoJuCRYPbdxsyS5HA4jOPo8T8QbeG31WrVdR1wIeN39wZrVN5BPiEEp3SepimrAJA3W7u+%0Avt7v99M4gzrtFQAAqqkBEnm/eAAACiF0IQRAhhalQy74enWepMK2OsSu67rV0J2dnXnl6jiO8/VO%0AphmTqHcCQQQQyaaASqglA4I5F1M4EgNoF6PPNxExcXN+cqUnbZHd5eS2qfGDAYHYKRYI0NCgxhrb%0A3JUsBB4v2BSzWzlQ14WCGeEwDH3f98Ogqodx3B2mwziLSL8azu9drM/OxHTa7a52W0drMHPgEEJg%0AIhC99qpajMMwrNdrB+YV8lukcRznaSpdAdTMoAvROyo3KwFqPNtNz5yzaTW1EUSE8DgsbXUZKBJD%0ADWNrW8Pk8BDLpgKFI4gQDUqrKCLA1l9FtY2/6zNEBCZcRJ2Wm98n/At2JZxKmVMI9B07a2k5Vbv5%0ABHlxW44vv4KF6PELioi3WpFS+slEZlS6KZih1RaviOxJldIYDFFqG7S26tQwpaS5bOpqYgasSSE3%0Ay9rdVVVL43i7sfa8BMAtXVuQ7uKi9R/WkNwyJwMnktCRjcfdgbVmtVLcWdtZAK6ljsnt5auVyy2T%0AP7c2nZuYVNmVmqFTJSowc9bKNnU6C21XLg8DyJoIUETETvRRcfiNmgVMJfjidaFqBfZcJ120/Y1W%0AOjqgmlOmL1dpeZ0FDmqh7/mUJav+AbyQ+e0XBNga4dbP0WqRL9x53BgBOA28Qk1G+U892uejPU3T%0A0PVmxszr9Rr0vqpO00FVzUhExnH06GSo1n9xA9Cw9uAtV7YSACYib8ngwHhSQMasMk3TdsvD0Hkw%0AyBeqr/Uudl7/chRBoGDY6j+JSl5YRLyHXHlHI0/1lWx4EnefVcENGUREptD1TDFE8tkkoq4LoYt9%0Atwpd7PsVUwCgpKJSeBnF+3OBELh+ZDPMydn6yr6rzBIkClAfFeAYGQEA4Mr25A9zSozUKkJdelPj%0Aw1dtNL+ImCTnPHvkiLnQmOecUpo5YEAiYmdQ2u3GeZ6vr69d5DIWtiGfqb7vVZVqfKr5YzdEQXuR%0AymuYfTapihdEcFQRM7d0PZzoR4TafReBXU62WNjxxwtsiIrk2rvIRVqVh4v9dWqwtdxOLHEHNARF%0AiCH0w8DMWvo/+WK4mee5IdVvXL9JSBfg7V7tx01qLXUElc7D2OKSsJB7wzC0i/vk+gJI+Zgcdhuy%0AKIKC+T9iBJxZ3P1Y56jngMwxdqE65+7lig9+qTKoDZatlp23pxKRRqdKHg8sjS0CM5qhG5bTNL16%0A9er6+pqZ79+/P47jgwcPnj17Ns+zpyqKWvSWBCm3aIsHH0svdzc/WjxPjkC5rqsdEKoRdSMn3P4u%0A8idGMxvH0WfEM+p+Kd8dbXM1YEWdstIN/iQP7BMIsMSZeT64dYW1/xYScf+9PbC6Sktt8udyLAXF%0A8bK3Ll9+9iUu9QVH28IeB3EUjKd/us41zpEHq5ou2nT0L3fTr3rYqYH6Bdf/JW69PMUtN/87NJH0%0AxZb2qUA/XujX//4/+IP/9D9CN2+pvkat9HIXUNHZi0uYvyUQ4GiMEgdSVefHQoBsmdkIQ+xYZkuS%0A0mE3xhj6IcR+iMMkampICKjnm4uc0jzPXdc1Uu8QOs3zPM9n69WvfP0bJiop//SnP51UIvHL5y++%0A/8d/7OVw3/z2X7u4uDCz690WJnDxtLk4f/Tkjf00ppQ+/fTj/W40s9VqldLMRMyxC33frw6HaZxH%0AEDMQZ4zkEImIQ4ihRyYAopqEUUTnpBVTRPa8hZmaR92c7wGgD/26Hx5eXJ6fn4PJy3v3nn7y9Pmr%0Al9M8K5giK2ICmFVIIAQWpGy5iz0ha84uzbIkQsxZNKlGZYpmoApMEVSwQvmLD+ZALzrugTrBYJrN%0AOKsGYma26IRAcvScSQGqn0skllEMUmBmDDGIpGQGuptme/XqfLMJIVjC7WFvhIz44MHD68PhcH39%0A4Ucfr8/Ozy4uV5uzN954w6GnFIOTNxhZN8T1ejg7W3/26afzOO2vt6vN+u033zLRp08/9eCWqTLz%0AfBgDkoBEDufn9w6H3TiOOWmgOHSYUnJqkK5jVXXdefQZDCRlVcWKADREIMxZAEDAYrVpXJXMoq5T%0AQ+jcZqt2p2t9I4ohhBSk4K9MQAo02rIlyUyIISBiymIm3gLXjQ0CMrMlJkNvySNsbhsAAJDpwgc+%0ACXDighCoYcxCgJyPSQC37cjb5daA2VJ2iCp5IagPV85KhIQE1PCBREAYAqp5QZ0SqHcgUiQuuFkw%0AJAYAH1gARGQwS0mIqLB1qqP1i4XqwQ4AqMreRMS8cqtqiKbRoYsyp0IW1XVd14UuopCqmmSsaH+/%0ASzux9KhlBgE1BYCUlRmJtEq2gojwPJKqaDZmLm3Maq08Vvxes120Vtc069n/M8YYkLwMWMUmncys%0AEXi2U7zWhpD6yEnEDIgCoiA5x4zu93lYrzyyayAppZRVoAtIpmlpM4nplGYF6/ueyEKMSDTPc5ZM%0ASg5nIKBAMWtqZq4AQCmSLMw5LjcoBkmZ3Es7biLT2i4YzIMs5CnC6uhWa1gRSwkk1ofEuh8BgL2q%0AHohU0Uya/iFCFYNKOAkA4HEnUDJGtaNPoeaJW59cZGzmBFWGsMPh4C7uvfHCObEuLi4uHz54+PLx%0Ai2efb7dX8zxP05TzLAJCHKP7wOgV1IGj1drF4Oa2CSASI3H0SSQw6oAUspnNOcmVvdLNZnNxcbHZ%0AbLrVOuc8T1lVV4SaNEJxKiwbErS4jwMArLIZMcfxMFeKkfpeBkbYcSeeVKAQiEIXY4yBu4uLe0Wu%0A1ohGCIEqyl2RDAiJwUSSigRVUpOUkqJFQYoQQjds+mmavMZXFBC9WT0Qs4hkMSmY5IjIZqU1YxE+%0AleOobHIp0rLjMKZ5t9vlnL1XvC8DD+y2OpfrrY7jNs3jMAwc8OxsY5I/++yz/fU+BOr7vu9j5KBZ%0ADrt9oBhj3O/3XVeKrs1s6Hu/c3NI3OXw2l2maIpqxfksteUMjhPJOZupE6qZHeta53kmyiEc2/nw%0AkYWuqlOzQAQGlgEDEaJCAX4bGiMl9B4BiEpO/SWTxi74Oj+iujxqc9pMyMdz3u1Wq5UTTnkwIaQ5%0Axk0XQtf1MXaeDBAR0RJzkRtFakxe5O9tHVqDQwCwLBiCIgIgISF5TyUxU5WlEY8192GGxhTMTMWI%0APCnmW5087e+voGK1kstzXdgEgn8omqCkzAm9hRMDowFCYLZZ5jm5JvFgPReOMVadJQmzxYjuGQYO%0AhIo455xR3bIpRCfqZJZmooiQmHm/y8NqNdDQD4OnTD57+tGPfvST7Xb77Nmz/9Hf+/e+/a2/+u47%0Ab7315hu/+7u/+9mnHx/223fffoeI0OD5s88Z6dGDB3/t299Gsx/96EcvXrz4/ve/71r4r//1v96p%0Azjl7263VakVE0zQVbzwbYBX+iE6h6la6FIJOcCxP15eOfU+fPlXV7XZ77969zWYzDMNht99vr71g%0AnplFJlUdhoE5iig4+aQZsACQDxiCApa2XGXRosfugYhOfGADRRIAWpQCNVNhOXfL1XV3EriVjdaQ%0A6PKrr1IJfMdhv4AN62YS+IaLa3jye11Uz91xl6+YBF5anv4t1XZTNxw2g1twvHLonUBvPI3E1ZBH%0A4Zt0ZH5KSXJpWRJC4FhKCOutPaJ6q2VmbRjid71hkSo6BBiq9+c3xpOhhAKQrAmGXIVkNQgQ/Y82%0ACF8Qc7HSROa1nvqNeakjjz7vYfnpFx9tnm7PtM9Q+xbsuPrRW0bVtAXAHY72cqqgjrKRWSm4QgAD%0AZArebDCY1xZqaWcsMuecs5PEipTQo3hrE9AsIlIbJqk5xYEWQ9lNalUPlFv5t/owFStfXseDefM8%0AX7+62m5LihJLDrTQczAzxRBD7yCuAhusYSQjNEAVBIejICCRFvmrRBSZQYUBYwg9B822onCx2jBS%0Aznk2yQYHzYc5yVySbkTk2mG1Wm1Wq9VqpSrb7XYep5Qny5WNozm3tauetYw0EQC0Hiotm+EDMs4Z%0ACBVOgrgAsBQEt9eDqjq9rZkRFYXUGhLGNNPEoLbd7/bjIUmOfbc+22zOz/phAMQC2CPqQuwiRw59%0AjCRmRF2INCAzg9o8TimlLsb1auXBrcN25y2sCLCV9ZeccI1Mc2VU8pROGwEAUHeroPRq8NApLKAa%0AbZUKuOmNbhgxsxNaZBFH7lXvJdICo+XSx5ecgGUV9g4hbg7VeuA6jL5xTvb2bWVz55764uPOi3zB%0AcSKJ6Eji11z9oygH9ogxAiN6at1XjKERlsXFUC15W8YdgUuTpSpD/fA14z0MC9lJfX5VdQq35Ri5%0AdWuqCtpagFAlqrmp4eozNEa6MkSA1pBAp2c1QYc1bngUfacbhBbtW91cPjnX/f4KRGxZ34ZVaz+z%0AeizGBIiInLtCAGplnccL2tQkNDR14LGHqXzc3d8LIQTufHByzqLOgutITOuoF1Nnxy30SkU4Hzuj%0AtBFrAWaoNZBHFDQAnPxd5YY1+Aktvm2DecQQ+auXH9hxtJsZ4fNV0tNwc237/5fBPw3gAkAMERG9%0A2IQAEfHs7Ozy8vL8/Hy1Wl2eX1xdXb18+fzly5e73bWqJsk6aQkVBW8YC211aW2m3vIqfiPyXUGK%0AAIRMCAqScz7sJyJaDRtEDgECB1V1brPWodcXUmNNTymJGCJ6WAcsYEkOY6BIgQMxchi6XkxBEYm6%0Aru9Ww7ofuIuEgWPHzM5M5lE3EVDV7HwU3lIKsXV6VFMFBkSggBScF4K4B1TElpp0IIssUXO+JNR7%0A1NTeflg9N5fM0zi25KrLRpcP7ve6H4iIXjhgILWJtOQ8I/Kc5nkeVbNqnmdANCIIjJ7+vb6+vr7e%0A+VLv+75wrS+4x+sKxCaZfdZ8zJd7sIRijxmSss1dtrdTYIGuwkV6rdBEGTgVCNxCQi6XZZFgzXas%0Aq70IFizXb3JmKYFLxq+ErRYlpoCy4Jc63gJvaoH2gk3aFFEGWC29Y7endq4ucdQL/6dVhLWn9XoB%0APN2J7QA8MTPaM7RbLBWxf+XVrUSEgV1HzPM8paKFT5SXU/p7LXH9oqxM1xhFWYEtkm/tyWOM6/V6%0AnudxPFxdXW232/feeTfG+OTJk4uLC7cJt9utC4fNahWIcnVxK5ilvJRv5yTifeb9qUq7L/RWbUfH%0AjGs4vskxqzX/KSVJxyQzVPUn1dbq4lDMm0psVtLgdkeFk9OfLj4q7BilXd9XtzR+iQNv+Rf/Nqff%0A2Fy/8Nwv/up1P/hKd/GjKS867apw+zflj9ffYvm+dw4dLg7fHS5d+753HCUzL3/8C5/8zt/cHqLX%0AzePiN9rgXc3CWf6sbRlb2JxfabRfNzj+95ciwVqecNv4+PW//w/++H//vz19P3MSPi1pXuf3B0CP%0AOYHhkQ/Faj4aETyxRkhiqilzxMgMoJpsPFwLuFWN3dlFoC4hqCoF7rrhwf1Hqvrs2TME2O/3XRwQ%0AkdQUVfeHLoZ333sbTdDkxz/76TQmY3n26We/97u/i8ghhK994y9cnJ0DgJPR92ahj48fPy5BYtOr%0Aq6sgRmJd143jiIhkEInvnZ3L6qyhOhXBmfGQyZCQmQBECu8omts+gbgYHIQUKojLBJNlU6NEL16+%0ABMn28NG98/PzzVlEvkwXhpBmmTTvc95N44vd9tVuOydD0D70U54AqBvWDx7cv7y8zDm/ePF8e3U9%0AjmMaJ5+VygIlhNhsKbNGAxtKpZZ5hAaZAwPwEMc0u5p0sMQ0TSZJTYkoAB1ViRkg5lpXGomxdIVJ%0AKDIjdqqrzQYRr3e7/Th6puv+vcun+fl2d/jeH/9J1684dETh4uziCrbzPGbTVez7fkADsWRom/PN%0A82efgwiGsBlWjy8ffCYqc+pjH1d8tlpHDp9//jkDWpaz1RpENallkyzgMQgBCBRCmCXXYBZhRZu5%0AIy2maAIL71fBCjbRAFFFvEjCENFxC4xEIQwxeqR5e9iP44g4dd3QdV1HIeesCinPHDsj7LqICFOa%0AyQyZApOKIRbQIiIjOfetAlDpclThMG6jlmHHauMDADgZ7/G/TpPAZDU5ZibAEJAQi7nkvasdrglw%0AUh68lB1ZhNBEhDkik4NgCQOAQSGvRi+7ihQYSEBAHUBvqRSsYgghEgUOipq0QP4AjIwAsOMoZMUQ%0AFDe/MZu4p+ETVBWGAhN6YKmeUiwpQjASszHNRrihAphMKYGK97cBEV30JvFwWHnNSggFgAJKpWu3%0AQUU4exJYQBY11aWBo9V8b9d1btOkNImYFdjksauWGz1d1xFiJhLxsnP1JbR8Hp+CQnbJDhCACIRo%0ASqoKKslfQxEU1QxJE9W+pUS15RrRLHnKCREhzSHMXRxCDB3APM+5cLEEAnZaLcTgBq8VYY7qWQEr%0ANlh5NnFybPMwECKCyAK80KqJjqZYWZJFoRyb+rR0/gJC6xIrmCUTQComNaHXDnntayF9VgI6wjwB%0AAJ01p+gsqXoUvLEcjCn3/cqDU89fvrjebVer1cuXL998882Li4t7b99/613b7XbPnz/77LPPnj9/%0AnsZpnmdJOaWMORUWHyqwjozGaNiKXKrNnc3IwB1AQWGlEGMWuNpeX213ff/q7Oyi6zrE2b07JENg%0Ab6jmUHCHqyGiKeYsOefDOA/DMAxrjowUkJliHOLAXew4IMcH6002RQUM3MWhG/rIATmYeQoNkorm%0ArKA55yQyTUlMvS0SUaDAkTsiRiOEbIZJzbIK1d5stb2vVgCZ294+7gIWQiBk8z6rYKLSIgUAwBww%0AEG14v9+3Te3607d5zolqRYBjuzzp3feW85zShIhkOAzdxdmGEVJKeU6TgXXdZrN5/PiNw2Ecun4e%0AJ8mibGnK3aZPszAzGCEwIcGCybksZjUEIwQyIETv59Fx8PXqPtXSmekLu8SxxgFrq7nCk+pLooUd%0AFcG8sJCdzNx/CVZQMtBFRcg5G2IGiD4cVrjZFZRLBa+pqgFw4OXASuGuZ8vpcNCcs4c8vF4BTwJV%0A1gptPPfU/nMYhhI1zpKnOQyDIeSsiKZmwMxdjLEj4tIIYEF52MK4PkRsx8RXM2ob+qb9rPiZDmKy%0AOh3UYMBgBqoZhADMlHOJNVggphA4lnZi05SnNIsImDmFBCKZYSVWxJwFEQiDqNo8m8UuADNTZUgH%0ArlJLYZ5HZj7stOsCEd6/fDwMw4sXL374wx9eXV397X/3b/3W3/jN3/zN33j48P4/+Sf/5F//4Acf%0A/vynF5sLIpoOhy5Eb/bxK1//C5G7QPHjjz/+4z/+YzMTs9/+7d9er9eqerW9FhHwFI2qJ+imaTIo%0A1QS1lQsAQKBQkoSiJtriC+v12pswPfvs6f37953y7enTp2b25lvv+dqTbNOYcGAuhpmB90PA0s+c%0AjL1LQs3snf5fOQgWqT/1MjAwZ21om6i5K8sz3cKCX3ScOLHHEuXbqeA7yJ9f6yA5sG3x+/rLE7aU%0AE/9tkf5dPtUXOGC33/d1SeB2Na0WRY1T3EEHTbWU4M571rgELe++HMMmGczMRUdfUDCFEYCIyKk6%0A0KSmYQHYTBa6++Zruh90vJHvblAvpPJ3sto2wsWeD2tNLDdGRmmVbXrsJtW8wuYDt/e6ncb44rjJ%0A7SVXrvAVHOAbL/9lflbH0U2ciiKoduWd0SREBKvJl4ZjU/AMgICJoQoAmqgSl+sjYqFIZmZmB4cw%0AwRCYkNCArMZl/W9A89CyQamZsROR7cc0TXMaPTvkhaaSZ08zOmputVoNQywxOWRVFQOPrCKiEamq%0A40XVlAzICJjcmBYRQERCA7QkBT9pZqiiKeesOXu3dEYEYmY+W/dTTjElY9rnxOMBrcT8mOPZ2dnj%0Ax4+/9s67j994CADPnz8/7Hb7/X7c7UVc1M/uaXgH9XEc9/u90xVWHO+RFEeOkCTr+94QXJR7euqG%0Ad9TGzRZhYyyS4sj3u9lsLi8vEXG/33vU38zmnOB4RkkLzJJFBAi7rttsNqt+SPN0GMd5nvOc+hC9%0A3dFut7u6uprnebVanZ+fI5mIHPp9CIEBnZcG67oqewbRW0kZIQPfWMxEZFaYhjykqlqsDf8XsTSG%0AwVrhDFi7VxTTDYv3tRgNZubCo2CIOM+zB6xb0sCHHetGPZHCYPYajoc/l+O48hf+zBf/jJaa4C65%0AUxbyIntZDcESeYEF9GB5ICIBehNps7xMhzKzFRLgY3bCDMgg+Phj6515tE1hEf5cpH1KRN8NsRtq%0A48bzLF//uIrqt01GLW9ni2+XhnUbZEegtMFpw9Wu759IpWtupztW2O1Lq8ne47eOdyjm5jHhQK08%0A1Q0XOU7Q0hJtr4NGgFDz0tnMatEE+pftduU37vPoUQmVay4q0hc2LtWoUxsxvjGq9c9F+KY0x6ZK%0ABI2IaHpck1CpS+0UE7Yc2KV9s7AJhFJhlPXfeIxcROZ53mw2Z+fr8/Pze/fu3bt37+nTp7vd7tXz%0AF7vd7rDbmxk5xFfRrBCMBSJmIkDAoyz1lRCJXeQ3zK2qWpbQdyoY+s6yJU0ByRgY0Ps/YuA+RO7i%0APehD33UxxB5RjWLYDKt+velXA5MX/fX+f4ECEIJgBAMgZo4xIgU10+zdv0xVZ68RUMk5J8mS1YoZ%0ATABsyEiBQ1DNgKUOWRRa5TpizXjjCdu2vy942IXoGJPC4kCWgQoBF5x8xcurwGyXkG19ai1WR8J5%0Ant1VUFXLNk2Tlw17HsPb8Ho4bJ7ncZxEhYldg0OtLGhVx5blZP3fgHhU7oac85RTS0K2b9vOuiHu%0A2nIyM9Bj1GZ52XbiMosLi2qCIvqK/3uUCTUBm2s+8EQ6OZ4VqzUlIgop55xEZcEX4JKQiFrMYnkg%0AYknIQzEPzEwKMaMiIp2a11jtB6iFu+1SSyHWXlZrlPDGTRFZpSVFymgsvj2OVRuKkgFmr6nJXtCB%0AFXrjirsFCLQAjgiLFL7pVLRbAAABcqFFKOsUvf8f0TTNP//5z99///2vvfveu+++fe/evSdPnnz4%0As5+9fPnyxYsXzOxwkpb49UAnIqqKP6QblliT0m7Wt9cRkSy6fKo2pM1lasuvJeRFhKvU9Uv5TZcL%0Ae3nNG8veH0BQbv8MbpT0///UcePF/3xP/7e8OFQltTCxvtpd6ok305t2w5+vIMS6BQp1BVYzABZ2%0ATrspEb2uS9GN6//C53z98zvx8b/tMP4Sxy/jAMMXoxTsOHYG1DxdMwL3ASptUgkHuMJwYBtZzX2B%0A/5gK2MYMSA1VQQyyqXPfErKaFxiX3e5seI4wJ0KOoaMQEKfDbh4nSaWKJqcsIB5Td7a9w+HgL0VM%0Azq6RUhJN0zSllLoueAniyxf7cRznOYs4vwh23dD3vUKppRQ1EckqSSVlzVmypCLHDdCQQV2xi2aK%0AcUwzqgGTiQAZBe8cWHhZttstGuR5NgEkwmkGJhdDMcbN+YWN0yHNSXPX9103DMPQrQZDBs3r9ZqR%0ANpszfVjU/NHnHKeU0na73W63PmKuZFNKu93ucDhoQZ4ZEXHkEAKHIspFFcmcOVm95nMRHnPRTAal%0ARy4RmIlKx2HVD+v1+u2331bVFy9eXG13h8Mh5zzPWRUUyQxVwVlhUkpEZII+QSKSp/lwOIyHHarF%0AjiXjPE2ffPzx9fX12dnZerWSnJk5TXk+jAwYmPuug4rorlSWhoE5BCICpmEYcqWmIAezOZO1f5hU%0A9egWuq4KSMDHPjqAzN6VikoC0Ii908QN+0lrCY2IpJSBsO+72HcKtt/vsykRGQgSsmfDgJp9UAwp%0Aj/vC0bH0b/VW/T69bmsuAu3+JP6QpZMQOC9ICyieoFLrLw0BvQTOSy6N0LyIk0oTmvLuBppFFdCO%0A1hu4WbZw/ETERMi8SrQ+P3n3dPRoNCISgIl4FjMgAXHOc3ZvtsLDmDszQ2AwyjAvrSvzKkQmRIBU%0AG8DU7GhzyJ0lOPhrFsii+ZoBQg9FZLcIS1kEEgVAUctQELZmph6+M9Ssyfu0+ehVqrCjyehgpIiF%0AWQ2qQeNTIyUfu4gUuOWXK20bGOIRHOt4b/aGn6BEbKhd3zuFTJlN12ZY9mZDpFchwAAQoPgJvgd8%0ANsHMOwv7rWURNT+mgaWxbXmKERBRC5mNu6ZuvEItA/bzShCh1g054qvZ0LXRCVgJjjuCyAPQpq21%0Aj9nRB27rlkpvNqfG0aazRWCWuWn9EI54V1VNkq+210BIgRVsGLp+GJ68+fa9+5f7/X7cT8+fPz9s%0Ad9N02F5de/FIlpmA3DfI2fvTZavhACJC1NmckMmYOTAyc9/3YWAgVKTDNKcpD6sVd10/DIFZVMGM%0AmIe+H1ar883FarNeDyuOgZE4hi5ECsyxEMVxZYwj4DmnLIJMMXSIeBjn/bT1nF7fDYagqrPk7Hhr%0AJgwBKn4pMDkEwABzaQNHRFwiglIcWq6BFQVjIiYGQgULQGZGyM6sBgBZRR1isgBntmC/LSHEvOzQ%0AUzeOSKtkmVMG0CwJRMEsp5TT1AUaupVrDTfsRERT6xpWAMweHTAzTdlUxROq1ftd/OuyVwCKu+JH%0AqhRWbddUe5EQW+WFy0AzM69HaGyUdNw9LgGqSESodMf+5iSSASCEAISejBYw8Kw0UFZ1DLwzXamK%0ACnRMIQQyUlWPVLljn7MSURdijBFIvYw5pWR2HPxA7BUQvmmaEdyH6KozhODU1l7W5GHiwkevwMA1%0AbOHeuvlkVT+zbNWixcw7qLsqKHqhuV7FRq89RMyMTun0iAjVKUtw6Aev4OCAIllnVVXv7wKFMbEQ%0A+3kBBxGrWs7i8oSZiQqZR6lXKuPvcWoKXhzPjFUyiIhK5uDp1lfjeHj//fffe++9rPLowf3Hjx8/%0AefJku91ev3y1Wa29XE7EiCggYeVe3e33+93oGZRh1XFALzOhQu3m0XJF8p5QBXYnko760RAqBLot%0AWjOLHCRlRPRtThXVX2W7u8pBFVCLXU1ECIzAQAEoWCH4AAC1Raa05tBw8Qxw6/DfNKFdJPANTwE9%0Alf9VjqpenLxQl9df/H0SbL3hTZ1+oovPj4U2X+a4cdmlowivSQ26s3PjqzvGZPGQZVrt+NWXeSqz%0AZbjkrqhcTT/UysQSH2kxeiuKuYTwEdBKAdrdCZjbb11v5Bcsn9ORIW+JDjjOGtVSFP+26YXbi6d9%0Ae/sZ7hz8dtLrvvhqDvByvy0f7tf+/j/43n/2D+sTmUPkEAAXu4hAFYrFWWiyCLD0U9WCqVJDKvlx%0ABDBRQ+k50IAw6jjur54/NYAzgLjZMHc5ZyBUhK5bP3hQnvBwOKSUDMiIZjUiBaOzi8uvfePrrno/%0A/fRTZg5pfv7p0//mX/zzEMK/F/t33vu6qsp6vd1uR0REHIbh3Xe+5t7R558/fbW9Plutzy8uXXTa%0AJzaO4zRNLlm8rMXMyCDGKKZBJcwy0WyTZZmJCBkBQExNzOX9nBIhZlBCoD5qTnNOmWBUSCkdDoez%0A9WazWqFBnpMmVQQDwi4AhxVHGDjGOKR8SHMC3R8On3zyWc768OH91WplkqZpQivEgHHTr61QVsIF%0A5DldXl467b7rDJ/WcRyvrq5evXrlApqIOuiIMnPfgt8OmfA15zYHVfYgrT0nSb2ZBPfD2g67Kc08%0A8bNnz9fr9bvvvvv222+vX7787LNnTz9/xswxkEzyanv9+7//+2b2ne98580331yfbXLO4zge+n7V%0ARyhl+qSWYwwPHjwAgHmeD4fDp59+Oo7jo0ePzs7OzGx9fnE4HPb7vafoLy4uiOjq+rpkdBGstjrI%0AOXd975CBRogCAIwBIjCzE42o5SQZJogcgArQYIg2JsgexWYAAQAGUlQFpr5f+ZAeDoec56bGIAAL%0A90TjPB8Oo3dAXK1WKaXCbqNKaMTOTkdmgoZgCTC23FazGPxvMtBTSaG41E83qbCWwqKIPCpAb5eM%0AR7t2USsOJ1qEm0glci1ipiDO52uKyEBIQGZOkF4qnM1MBRC1ibwm5py5x0WZSoqhp0AAYLNlKQPo%0AuUw+NqmarEIVOuxdMjrXJSIizg2s6BUvAND3fbcapgklzU7q7Sh9N3DNrKsEVAAwZ2decR2AiOhI%0AJPC1DsXOBmSq6KxSXgWiYpJBKwjZadIjxpYbWcrSZEpWRCACuc/fNpc/zzFSC97wpiUBjIDQ24GI%0AiAY5svUYAo7jOAwDGTeJXcrPcvaYF3idWAyY3WwFgdnZg4iIEiWZXV+agGGdd68PcxxR4JKUNoVS%0AuG7NWqJSsAyq3jLpFp4KDG5BmExLkYwVX7fwZxmIsxi4S9mySWpgoCpAhEIUC9qj7BH/PXMgKiPv%0AXnHF3qvX6XkKy7fts2fPPBW82+3W63Xf98PQrVaby3sPOKBme/Xq1e7q+nA4XL+62u+3h8PhcDiA%0AA8VFRUuplYhzdyFA4cJQQxVQwAi4DkM/DDFGVe056MpAYXN+8fjRo34YYgge4UWiLvSx7yKHfjWs%0Ah1XoIiNVMhEEJlEVM1ObDolZAwYlyOM8BwghqAEYpiwickhpiF3thIfgTqAAhhJwZvbOeSX3ZWoO%0AsljGCGxB1Q4VukZEXdd5YtYWWA9G8rKolt1qoYel2efOm3HNvxF7crJ1mQKAlEzNmIKioGjogqqO%0A40hZ3ZjLOe/3e1W9uLh49623EZGv+XDYhxDGcXQnZAKAlH3/3hCJdaORKwUicsuSiFg1F55maVpP%0AVVXF/XcRMZDWxb0SvaB7L1wPKrBrWxblEgnW0lAPkhoIEVFgERm6DhbZ5pbDocqo5xnFRuhKACEw%0AQK845aQpTUTUxyhWXrDilqn6RQ1BbVYRy1NOa+Y6y8Y11OiuvhyZFAOKeItsXhCkFy5rdz2Lc3/M%0ANTX3G1p9fo1YGZqpoydBBZAK06QbGEpKWtIAHNB9YEScpkmyOf0HAzKHRkOANRvsUWz3/82MiA0Q%0ATJKYqgqRkyN6TN/jw95vEimognvjadb16uydd9578eLzZ09f/B//D/+nX/u1X/srf/V/8Gvf+vYb%0Ab7zxh3/wB3/0R3/0ox++P8/z97///b/yV+Thw8eI+OTJEzMLIXz44YcffPCBJ4H/7t/9u/cuz99C%0A/PiTT0r+trbBW63QrdmcswdunOa9DWPzZ4io73sfH77maZqcjNrx1c+fPwegh4/ecPnmQUA3zIsV%0Ah2JGlkXq9lTLiCfW+5042OWxdOGsOMy6fM4bv/6FPvDyrKPnBFBpsW6SV914QrvTB76FRvazCnT3%0A1olY0cjLt2gvtfzx8qs7PLGTF7jjuHEKOU7WqxG+RMlrNVGWlxLHVS2Nt+Y6evWWy6s5jS0PjBXm%0As3gy18J3z/7rns1MK0DkuLtLVgPds18GI7yzgCxH8jj1pxC89rJLA/iLB+eLj18yA3z7ruqds6vP%0AD8cZvz1wLR4ADict84SKiKYlR1RqEsBbOhZokJ+/fHnJwkzc0IyihUawRMQBCuFQwdY6KVQIgVWI%0ACi7F6SUBChzLpYBfv7AZiSKSZsmQXIoNw6AF6cxpljQLuNuA7iBFoICQHfSVxf3DI0zFnQJAAlAy%0AIOJAjJE1i1rWLJNkmw5JZT8eCFhTlvIoSF2MwwqHHkMMXdcTG1NEQiY1u7q+ntKIiJLmlFJk9kr3%0Avu+xOsCIyFChaIShi+19k2SOAZlKloWQYxiGAZgMpAaPjVvnvSoOuPJmOQ0JojmSEg0YiZmGLqz6%0AyIiSUm1fkQ+7/ZydAQUjOYTPU9nr8/Um56yaN8NKJY37w/bqent9PcQQALeH6erFy+vrV9N0yHlW%0AzR79HcfxcDjspzmpRTMDEFWpitkT11klpWRgbdsXL8XMqlmGwIGD12CKpJyzlyABMCy2IhGhh5k9%0A9ydmpiSCiKqO7eS2Zaz0zoOAGFRmyUklJwUAigEqJMyNEvOEeL3Rcr8thc4d2uUXHcvTrQhsWyLB%0AblwQT0+oI4aLw3tQG4AZhgbyLyFJEzA1vxco1QiCr7ik2aCkibE1tUPggKqKoGDi7YU8xerEHUgA%0ABsZcXNzTzhxttBEY0J0C8/oqg1ZpYC23bzX7ai1ayWS5Dk7JZ8NiDMzMZOFiFYm1SPsDek+kk2gF%0AIFA4IpM9IV6ubrYseMVTzw0WQq8EV63MhRESe+qa/E0RMYAZmEB1VLIgU7ug74jyGKc6W1VBvXig%0A1M6popR6PDdSjwFXXYScaxTZk+cAULmZgcF8wrzo8YbVQrf/9nvdXodffCAgAKOTT1RYOp4eUPLf%0A2OoyXGqh9yFYsBb5JXOWw2EUUefJ7Lru7Gx9eXl5dna2Wa/6bpUuH85pnA/j4XA47PbzPHpFCZiJ%0ApAaldjm5TH5GYmYOzJeXl94MKaXkFBkdh8uHD954+Ebs+0hRERhQERgYmCwLMHUcKAYymCXnOaWU%0AFHLSpMlZHoCZu9Cbr6UsapBNc8pJDIAIeUri68wQkYMVaiWMMWqFZ5mJmRH4TnG0yBGo4Vm1Eohx%0ADxiUyLtERaWKBirhKmQ5wjVpgYte+tJlKgvyuYCcl8rFdZZoYjZiMq2g1ixqQLGLHNI07663u90u%0Aq+x2uzzNINqHOMSui13HAaGyK7RtVaN07OKJCAFMUURyylZ812AGKXn1ijd1K9EgQOQaEW4P7D0d%0Aqn50oiwmCjW44H5g2VmeJCQiCtTSp1BaSBwX8O0d4SLBw09a2sMeO/0kD0fX1KbCSY/QYrW70abV%0A+TQzczoGLGVEIcTY4wJR7DPYbgQVswMAtijxXT4tYsnl+qNWqFFZY0fRUVttW0mdCUApiQNEKIBM%0ANRDnsuy6LhKbWUpgWdI0CdixdyZRWlROluepqDUskrfidqCJT0Q6AtYNQcHInxNL+6tsAIirs40i%0AXF29+uSTTy7unX39va/dv3//rbfe+vDDDz/bfGJmbuRM0xRjPF9v7t279/L6ypkd3E0dx3Eja39j%0ANCMG/x+gqmgzt+quqS6r+bo76giXuoHYQ2n+5H5uCN1SgVPFLxBFAC9oImACIiQD1JKy/KXork6X%0AqK+IO9D1v/jwIOlytZc3+BKM0CeJ4i9z6PIGx8t86bTw8ZRb2/Mo077qdU6rdeDLpYJPLyJLfd0u%0ApZXuHgAc37HcyKd7Fo9Pfms5fPH4VM6/45P7ii3CBr2v9d03/YJhvPHhVx2T28dXdoDbK30l6wTg%0AqG/cVrnzZJeDUGzuasuA65dcxK7rJ8TGmd4EgtRDVYnZySdV1bJaTfIUIY7UDKDYd60Zo2aBaoC2%0AHFqL+Gqtj2WkbjWklOY5i0hOqm50MDtwhiFghaAQUQfBzNwB9riyqnqJiJkBZ2aO7OjnlHMWGEUl%0AmVqaswoagahmEVMxZLTMIUbmEMxJh7yMRGCe9fr6ulwkzR5Q9wLmEMLSAe5D4bT0h+y6zn3aRpjs%0AUYCiY2IUMCeJbbhZXISdoJo1S3OTiJyKGaxjZu9jkXPebrchhHG/nw9jSslZiAg7j1AOw7Dqhxij%0AhxgAtO/766uiLTSLEO7m3eeffPb06dNX2+tpmojI2wv7TvbYqoikyB7ossaEicUCSCpYF0yLplvd%0Aq577DSGE6DELYmaV7Gm68r6InceYkZGpMKaKN3RwGGRu4LqlYY2IyBQ0KJagDFSaR5dKzYrCxovg%0AG2ghcpYCC/GXUVdL2XGnA7wUXngagfN92Sb6KCSbC1fycov4KGKr4C3Ys9rlBVoo4YgWQe+vunja%0AO56/zaxVDFt9nqNYQDoxyNq/qoq3ms77dkAPw1WMcZVGjt06/hILIPz4n1jtsxvDuJjEk3u19UBM%0AJoq1MfLyLW5opmosHoPNZOg9w4pnr0cHX+ub1oY0rXjzZLU0N8PR/wSENVVSUj3mux5ujK3WzJi/%0AuqqeWCwnmNIT+pCb+YBbPOev1y2Ed9lAbZQcLA/giaPjirWbNU7H+apTsES0nmw9EZln84KU7Xa7%0A3+/Pz8/PNxfeRj6Es/P1RkRM1POfzEgUEE1FxHKrr8w5S1LntWrSsqt9O+d59pYWkcO9+5eBIoeA%0AhmKKBmKq2QwhQ0qSDzljVjSY0jyPU9ZkdCxVNbOOo0TweTezJBkADDF0fcvOIXuwCRHRuwIDaDbw%0A7nfH6asL78bKbDHT5UQc/3MRMmpntcXT7HipvLWw3C8Ly76JxJYazTmriaepRVSzWBYRQTveyAt8%0AxnlqXX/6vrSLX7oQNx57+eGSDsOKdmMAgDS3uxTfu+qUo6yruVlYiClYtFdAxBCOlFFuqnYcmBkY%0AsPJsuWrGAGbWENfLDeVP4k/hD1OnBgFQLRcQPhkAZFVyfIeH4E8ntDUctpqSJSy1A6GGw6xGunGh%0Azlp8Zzm/Vn02WBgGy8WwXBK3T0RUJGxETG2FqKrTT7QVIiJY390XPziOsLroeWH6N52wWJN24wGW%0AjPRaghQFdWlmaGRmU06QIUaOoQ+czODVq6uPP/r0o48+OT8/v3dx//79++fn59453GEgTmViZk+f%0Af+4OcK6dpW8Ieava/8SaJWrZdWse72IlNPnGlSoPK0wDT6wIaGuy7V9mhmXo9kscS2H+/+eHnbph%0ArxuT5Yjha3y8G5+3v4+C5a7jxh3vfIAmLqDRc9Si0WV5/G3bwB/En+auT3/BfW+e0jbjHf93U4/8%0Ad7O6fkkH+PYwFRrPxTOTLUVJkYCGAIZgJwrSq7xuXfDEsEZEJvByDCJoALwmW7U0vFERERWMHvcq%0AnVWpiAnxPDPU3IiLeGTO0+zyqNh8IgaCJqjmYfWmAzzDLCJiaFoCTZ4gETPDpKqkgoildg0BSvuX%0AhvlBq6Z2SkkzAJUmOpBRDY0FAwGgATpCCxiROgZAMPWKIMk5zYKQJM8qQAwIqpZVcnkRty0sTZOz%0ALrXpIKIJnRoamLmTLlsRr/M8p5yAibtILhyZBI41Wg2M1GSrmXk5KCIuLUtGCoyBcQjMzEPXuZM/%0AHcaDwna387prRLTWKkpL0thEAzGFSEQGMh3GNE2BiFcrzbLfb589e/b586eHwyGnFLphvV6fnZ8z%0AcxYBRM9xzTmFHEIIAsWxVyxdK3wo1KMeql7PzRXg2ohYqvJgRFRCVNMsVDCZXvRKBp7+LaA2q5zK%0AUht4EBFxJI5ViaIXRLU0SPOTrSCvmjHHzAwgnmVowCHfGFZzXOb44Rav+QWRuaOJj61se7Fvl2bo%0AbRtluT1vGz1mJUKApXGtb3NDBD0WBZkvEn9Yzy8hIoE1eCoQqAqakZmj7twlJlAquUH3mhAAEUxr%0AQZQPGSySsQpOqFJMhJaFU1UgKE2JF5rGt7nCifw1M8KAgIvC1PbWfrpheWeEspAX3tdyYBekNeD7%0Aq6wx9HbGeupsNOXnITNYxpINzLz5MCiUXm6qvhQcvyr1AY9b9cb0lWFJGdUkZ3OcHyIxIIKBEQNm%0Ac2N+OddamV7rNf3fo5lb73F0g6F6vy3lBsX7vUmAsVTYr9M4p4ebxMvirpMg+nEM/U2Im0Brd/HX%0AgtPdUVYRgrh+mRR2lA2mKZ+dna36vpVRuenJzCFS4I6Dh3yOUDQR0Vwc2fZSXYh+4wAU0Jn50JAN%0AMJtpkjlnMhIwTSpglmUWAVGKISCJMSAXzDkCcQil/ooNS12flvgFMnMXvQ+QUQMzI/iCN0NFzbM4%0AFSwiEqCpee96ikdT4cbK9PEHMAIiYM1mlqBR9Tg5fDOtCtVw2UtogHasdqsKHW5EW/zbJifJOa+B%0AREGkJDQCMQAwUVfjuaDmEe3meQJAKyfWKgdu5Crb8jtZeHV9NDXqvq+D+xE454mIVKB2xC17zdsI%0AmPl7MUCR+c5qiU5unMsuRUQCUjtp8IsIy4fRBSwIqgkEpZtII9ZCBTAoCVtHpamqYxmaJKwcCB6g%0ANMQT5bGUGMctb0bATEyMbTD1SNy66B5UbbPiMMMd9r3dMnMX0hWQSsMnBS8gBzMLFIkIK41onmbD%0A0r7OBJbOLVYNCgt72swMdHlTRH/zwm2ZtULiEYGIoGgPzZ5lPVYGIUMI1A196OL1fvezj37++IMP%0AHjy6T4AcOu6iTuOc06vrqxj7YRiYQwiRKXhh/A3t2WI9t595+e9x7S1oLODYA09bghcARAwRoiPU%0APFB6awsLeLE+oReZVAoQwsKjBgB2Ai1eiGIPcLtOXHSL/SWPL8EO/QsPbDnPL/rBL3qQr+h5LZfx%0A7T9u/Kb9e1uj3d4O7fNf+Ayv20ewUKbLvQzHVESr49CmH+3EG7/bAS4NIKm4de2adz2dNnlWdqg/%0ACC6Lxu+QwHde8IYMuaHi7xwcqLd0P2P58S8JgV7e74uXVJnv1rtlce4Xn+izZCUnbGhH8MbyRBcC%0ATSi02SWnwTQiMmZAKIFkMytAP1VEdOZMIlI1Z/T2xCxWGeGBOq3gHw80ppTmKTdx478Vz6+C5Zxx%0ARnR31y/GrjxKuRqe0q9lACZGDgwIARgMtDfITIAGpuYAUcaAiFnFm/OIis2zoCURBRNUq0aDh3YK%0At6qa+Bl1OrDmZqHGUL2J3HKfYE0BlQABkq+d1r7Ph4JrgZDzfEAtoIrUUuGIiAGJmWMgRJQ5TVnm%0AOV9tr9M8u+fGEIY+xm7oYxc5uPPcdx2HkFLaXh/2+70KrIY1ql69eDmP0ziObSTX6/XZ2dkwDFDz%0A/D6zIXBWybMcDodsaoSBmWMA0wDmKFCf3OJYalFFIGAIIgKlyNAIkJDUBEQFwBUwApM3Cwd1p8eX%0ADRlkU78anXDwHLdo6x1VbJw6O76K4diO6LUJsaPtcudXr5EFnuxt1kmxQm45wAA19XlXnB6KG1MC%0AT2Yn0ryJ+BunI5YNYWaq+bYOaAIaFQxVF6HuosJPyWYXp5bEqZe7u0Fcgwt3QLD0VBOcmpuL0iMs%0AXCOL2908sTnAN8y+pcK7Ybss71L+BaCTOP3JU7UTl6bd0goRqHy2iMwBoDCoodOKAi0lZ5OrywEs%0Apy9y125JN8jucfZvDWYTGstxw+oAV+25GNLyn837PTnqD46Bg/ZJPY7VX26m3n6eRjzfpmM5Bct8%0ASBvMuiwNax2Um6SevQkhet7Gfz9Nk8x5mqYuhGEY1us1M3ujAU8zxjgX1C4bYSAi1BZ0Qyi1EmZm%0AhzyJiAmo5Rh6DpgUFSYzM4Q8S5JMwIBoUqrCvA0VqyEBIAFFNDDUEEMJkSCbGSPFGDkGR2KrGXFs%0AXIBmQgRGjGZiqmoKhkBdx64dRcSjWbRwCJtHtFQTACeOx9LAWq7eusZOZuoYkLLTZebxgnq0pGWZ%0APiyQGf+qcVgUaYbYkpY+lS5+sRJQ+7T6bZr3S6cAeFtkO/2y/hDt27be2zaHGkFD5JZhS0maBPMl%0AURprG0DtIdxEQdt0S2SQM0JVouDFjRfzcmM7l+cnLGoHGZGzopnm0unwOEF1chQATE+mr40wQLYa%0ALA6+n6wg0v2Cx6lvu7Qe/hUtiBXbm+qi9Lf9u5QDWK3HNlMKx7ply5JrlaYey9G98Sa1/LMtwhZ2%0ALEg5yvPlvSrArUrmuoZVxBAc1EREpW+gQoxxsz7fXW+3292Pf/yTx48fP3njjfPz80ePHqnqtJ+e%0APn0aKN67d8/hpm0ZYA2KLTO9bU79+buum6bJDa2lvl4edDQSjhNX0xLQonIE2GYETgVyW/N4W5i+%0A5ig3ek3ZFN7S7P/dHF/++f/cjy943/aV3coV3z7rdddZ6q8bHy536+sufnvlLDVjWzlLzWhHH/g1%0ADvBdL3X7Hf3j9u1SZtYnf+2LL3924zXbjb7qSrvxhHc6wD4Kd2Po73o9gPqKuIji1PMXcZ27MJyI%0AaKUPXrnEMRRUrEsfN0XEUClw2kRyCM5ncAwPEwF46ZGzeEYitXSS/HFKUo6x7/sStl9AfdyBdIZC%0Ary8lwMiBEOeU9vv9brdz5k+KAYlE1KiQIpqWzhDgOVWvrFAwsCzqA0AYkNgKhXUIAZiZY0QDUiQg%0At9ARkEBFBAiBGZANwNRQQQG9bZKomqESUGDPHrRpRTjmmootWTFdRMRUINBS+yIYgJqCASIhUQxH%0ABQZkmsUx6U1nY2Hs8JYSZSodTB7Q078cEMjLnkJgMBVNWQBxno/FLWbYdfHs7Gyz2Zytzs7W61Xf%0A+7yo6jiOz58/H8exi3GzGqb94fr6ervdAoBjnkXk7OxstVoRUc75er/bT6OAdTECY1YVkXGe0LTr%0AutVqFbo45QSgU5oNJKXsGVciCg7jFFUwRTIAUQ89OIePeIqsLFQmKFXDnp0rAYgyPt422VjAFtoL%0AzEBNXX9K1dlNDMFCzqgqWIna3MlAUEJat4Rdo1O68zghal54aMsrNCnVdihWPNXyN00w5dIKuLqp%0AHmx2bETlnCACQ+CSDRMRD9PWAjAlACCsXqWrcFXT7IF9QgoUmNk5GUQV1EAFrbQPg1rd1LawA03M%0AsOKUi3AoVtdJtSe0H/jzFGMLwaqQ9SIIKL6ZtaEQMM9wteubGTPPksueM611vrZ097Cm32uirISu%0AAMBAxYMKTWOoAR5z/uAZN4DCZ6qlwyoRhRjNzIByzkFVwATJA26O6tRaBetLTRdOb5lrAMl5nicA%0AyN6i2RQQ1MzfBbyuixCL849VftxxFFlRWCGwSvOb4d4bp9y+yK3f32EQnChFRARGICw8UdXgNXN3%0AbXmiVohj22g+UDlnBVCAgajvQ9dHD/mllMRbyXUdEHnQASo3cgiBu8iFMQi85pNr8AKKq3N8FxFB%0AIzNhTiEQAHUp0/+HvT9rsi250gOxNbjvfc6JuHHnHABkAkhMRM1AFakyVjVYbLFFdVu3mWT6WXqR%0AfoNemmaiWXebXvhAkVQb+aAuVRVZVSyygAQSQE53jBtx4gx7b19r6WG5+/ZzIuJmJlAgqRY30i5O%0AnLMH3z4sX8O3vkVkkA3gQAGZnFGBiRz9MCV1oIg5MwFR4OiEvURBRAiw73szryfsxOAgYIToyBdm%0A9sFwQeQ8ajHGaRqlbpElW8EJkOuSNzN3sJIzg1uRDwZmgEB6CDKf11QjRryOV7aNs2DKlbPmcxrj%0AGaqFScaEKSVJliZNKYEaIZrqfr8fx3EcBqcgc3O35rm5ayznAZUJg8Vr7OdkVyYaETBntKpfKCKU%0A1w4hsCNWHPuW/fLZGnED2AVRfpGKNlQlgKQGCogFi1hnnT8FVGcVx2WkSNt7udmIM9KkiDl0PAy6%0AT40B0IA86xYAQugAQDUjb82MzEBUVMyy6kUAWNwBB0Pg2CbP9Sn1vaSpgj5vJE1tnry+iprbjmz9%0A3Bpg5V/fg+YxqqKVKFcJ9jb7zNECtqp6oD/XbgollZZKK1fa3dDFhktUQwYAheRF15CZA5On+YPZ%0AJF3X2Wq1229evXr16aefPnzw4O233wbQfrH46OcfP336dD8MSBS6LohUhdOp2jabzZ39KTSGet2D%0A6nbWGMDQvkjtQCeTre9exAsyQMehMp/72nGl1BAMBADBSx4XXKSZB4oN4HpE1/tn9iNAmW+vDZn+%0AEpnAn+s4poD+ZY7CW/E3caujXewwSnx9j/tid/t8J5iZqjAz5lp9c4CQeXbSzROpSeCCQyH8mj7x%0Ai4828aOjfff6pbtW9bWW5tF73bjdf4GjONXrF79IBPioZfPG/jlOnr/PMg7LFlLUMgAvquKSue63%0AWkp3MmTFa178iKK54EHexsAIDQ2RjJGIIU1Uc4BzQQ4kYo5dR7nM/Czu0QBATcx3Vq8V7Iq1kzNv%0ANptxdKk0Q+oLpI68qbkqbN7jgHh28XoyUb4QQY3I904zR8gqMQYEMFVUB4kR+4atxAqoYE4SBl5L%0AmCpobB4KLOEOIvKwqjbRbCq1N12l80uskAq2zkLflU3VpWRV3Mu2FCqvkHe+V8wgQEJ0UlFmDkge%0AafA/lazjYCwjjGC24Ljs+rund05O7iyXS+fCYuD9uN/vduvLV6jW3ekXfb+72lxcXFytNzXXBYxC%0ACF4IRDGn1jjk22DeS1wNWp6sQggw0jiOOEJSmYZRCvOZ1ww2MzXVvPWaEQGjmVmSNE0BOXP1AjtL%0AIIGYibhZxcRVpiABA4OzTOT4Uo3UkfOszC6bWpcSvN4qFK92XkQ3rTAf7C8qTLE56p/VtgGYU4KP%0A9BJsnIWVy7cK1hqvLpoQgErZn9Qz6LJKZCqqmCvj2Cxea0XNcue6ZOrShiZTuh5oRDD7v7JCqVZo%0Aruaf0JVTNGUiJLgpCn2kcPsHLeTtZnY9pXfuFkJUrFWgX9P5pRvzkUxprh2KlRsm22ZNadDcSDNs%0A9ycDAAhEkYOCFRxm/qnKASialh1G8w59+ZqSOKzGs39rP2iBSDGSwM1bUbsVeK9Y9iJTNUHtxtlc%0Afs0MWEVnarqxOnYc8zl3I+TaLU6OTQCqMHsQ6hoxMz4k/DAQU6wj7pnS7Zi6bp0LyzN3sWcCMARS%0AROy6rmb0SeZKRDOTwn5Ze94VjkisCKio4NXdiYFVzf1LScYkTORAZlIEZTRDJWSi7LIxMlQTEBEp%0Adhczm6kREgXgQFiQq+h1n8AnmCpA4UQYkwRABvRER0WIBeJUnfS1LM9rJEzxp5D7C+oEULQ62aCR%0AEvWAxgA2My9Nx4FcQa9mjBTDTwuLLzMTA0guEg6qWqqC+WnDMHiBhpxjWS50kevbP5a21eGu1pqY%0AgrlRWjb04g0RkWrp5c0RHcXtVntd3TOMsF0UWKw4IjI1UHM3gQNQQaX4VqRea2YiKiLciKbaADyk%0A4aidAGDAZOrQAfcWISMYYtd5yTTfwQEAkoKYmnp18QxmrjP2yEtYP1cDuMoQajMsGkHnba7iwg5z%0Aj7UJAh9tN1D2R6fQBwDf6xHY1CuuWbDsX6RMn1/KT5VnSRMXqbsJovM5HwkhAsjjO28idZ4XLYcR%0AmZgQk4JqCsyIPSiKyCS2Xl/t9sPde/fe+erXUkrr9ebly5c59ssIaKvVql/2RDSkWofynpvEdUzb%0AZUIFRk5E1fFa+6oOShUydb0AeCnKXFW4eueZ2Zo855KyVDaLLxQEziv9tef8Cg86ZCf+m7GBf8nj%0Atlc+6iT84jbw8Q0PZUvr94FmvyvC1qo6YbcYwLcNfZ1yv0xrb2n/sc5woxbxKz3CTU+q4YGbj+sj%0AZ5bxw4B5N216FgDASoHH8gSrWXIOGzWrJygSeU4SIFmxElSMulApZA1QkvguigCaZNwPmTuRMBCT%0AKSGZilF0KTxKUgVJhsiqEkKIfX/v3r3VaoWFcgDVmBFA0zQwM5qCImNgDKA4DMNms9lut+M4ojEq%0AOqc05WQaZmYxtZRUIVDsus6oijMBFNIM3EopecFDVUUmIJ5EDUDUFNCYgldYATQkRFQse4oBFcNB%0APbpoNpmogiTVBrXl9mokjjH2sSOiVCqLAoCW0ISmpKVUKSBgQFFNopS5M3zfNTQF31EByIiAxL+n%0AgGhEwcwCUqAQPIHWJ7GBGaaUDARB0QARAjEvSC1Nw8gKIYRlH+8sV6uuX4budHVy9869u3fvisi4%0A219dXNqUYtctu34cx+fPn11erjdX69PlgjUkUADrugUC933vpX2Rye18r9dHph4AAEKP45FRwEBG%0AoGpOQkwY0EsdigISBdDkXG1iXubId2EGI8MMyvK6saSWSjAtFJniWHFLk4jlYLuogamKIkRiUOhD%0AdI0nU9TkjNCq4nvpWQAjrYy7OPtuAExVsFTpuLZCj7+sm5xVqlIiA/AE7gyJz8zEhIBg5AyvmYWn%0Aqq2lQzy7vaJQ874rySnuDMCLGTIaETh8gAgQgYwEDcSTqxQBqaYh1Vgu0pzDBgAAScWcSJay38dL%0AU3rWqonGBTKaplFTMhBnDkJQ36OZwDmlybRUu/H5DWSYVJ3MTHJCcY7NuOdBVcmz6nJIeM4OzaLD%0AdTAOFKIYomiJ0TY83t6BlOM2BmaoRCgoORETyBQQS1osIIB5q5UQgQw8qVqJCMSLi7g7wIqHxByb%0AqKbsRqIpI6OKJQmxy9TBNso4F/0yMyAPgYKKAgASey4c5AJbBoCEgIxmCoTgFbqa7cAHqdQdAUQE%0AcXHlFlQDvb7Ot1lKIADkQkFYYf+oeU5mbS3Xlve6KgB5dGBWrxEAiRjR1AeLitmcDY9kQMgz03Yu%0AXG5EwM43TpGrm8BEFGACIgrTJMwpM0uRMTOFzpABWU3ElJm0kB1W5SPDdxVDx2IZ5AA+n0xFhZlF%0AxWP4AEAchKDrezQDyvTdzv0IAF4kXCyLcSJCQi/fq4CTCiuKZZjPpMLMoGRIaqCiXvYlL3HCDLoA%0AQizFlRvThT1P1ZNokDyxvBUyVTdKIArqRFya5uo+1XEsornWeHFku2EpYzJQYkJEiiHkUC0AzASB%0AKSUkg8ntZIyRwStvyTSiMeNqtYoxEqL7uJ31ChHTNI3TGDgQ+ETAPnZmpk24jAokxA0IKOEOU2AK%0ACKhiYIi5lrU6hty3WAQGBEYX0z4EkIG67kZETE6rCaBoOoklFZFJJEkuu8WBHTTkZYSSpaQJAEKM%0AIboMwcrI5eZmcGkDrfMdicho9gJwMkQ2gkynDaiqKak7GQ1NTEwL8JsjZM8RICIxediQmTuOdY2j%0A54EbZVcfABNSDIhIyF7jgBlSSiAqpVcBlABSWdfEBM5HXZJoEJGRvNsRszMOGZN6BBcRA+fKWIQO%0A4DBgjj53HVfAiKn4mxZe2hQBEaPL51zbFhwtiM08NzPf4DL2LedNMFFADgoIllTV9wUkNIRxmPxB%0AHJwMXJGpW/S73W693Xz67OnDNx7df3Dv7qNHD5+//PBnP18sOwNBtMWiO7lzsjpZhEhX281ms3l1%0AefH2+HYM6ni31hBtHUY+poHQRDUJqIFaTmdQE8uw8OqPEJkQkUIHTEYoIjgpk2rUGCNyhgIREaIa%0AgKrTyqKZ77pkh/akZSfmgTlUaDmpdun1oxgL163TazHhG3ibbzFCKkQUD75s3bi5+sD1++HN98zv%0A1bBszJtj8ygEcFwe0s2xQ5MDQ/To89/gYY2PrP2y/RMRQ+iscA1WXx6Xo2xzB1b00YHgCIiDfpu9%0AVDj3WG1De4Jlx/S83OamVqSvx5RuMrbbzweGZ+aRMcS8b103Sw/7q2lj8zHcdNkX80zYQcL0QVvt%0A9tA5GgAqIAOCKVrmxFB0OKEvKQQwFMtl3+sBAIBKSFhYi2oSRW0GoSGoVxJOZjkwmCYRExEVQ8Ja%0AH4gCSxIzBVQypw9FERmHwbOGhsELBw6Xl6/2+62q9aF3MgOAXCvA7ZxhGolIFEIIDiM2c79zUkPf%0A5HwuQNEyENH9lF5jUMEQkNnLXHoIGGt0SKYETKQZVpiFI6DoPLHahZEpnSlbEVjjt0BEM27cf/W1%0AgQ37yzy+eiDjzMy5OpAJkb3KK6NrTM0og4NgVQ0I55orZmaiBNjHjmNYLZZdiAQYQzg7Ob13797J%0A8nS73wzDoElCCH3gcRjOX7z45MOPXr08N9Bw58zMEFkxeTAImNj4zt2zV5cXZrbdbolhsVjcWa2c%0AklFEvD5eStnRjjrDq7A4if1wAhgnQ3K3MphpSdvH4iMPiGbGImMFQCIBE5uNAJSSEaJZplYr0S9E%0A7EMmHvdczXm94CxpS1cDAJDd7Gr9jGV/fd01hzVhmTzoVfjfjgNCRAAFi2BUiZ3hmqiqNoCrKK54%0Ao5dOcesQkQ3gMA5T73MgKEs4yw4jeHAk8dVm/7dUUd7ki6o5ZJAMJMdzIauemGs/3thdxw8qN2zb%0AYGbZL4UZ/WHlGqqEQE2ir2WniQHoBBIwKFpLUwKm1jxjfhZCG/ttm6Qly0PENM3pu2jzyTXIUH+t%0AwQedE/OsFnFpA2Ul3JcJuvGwE3KrLW9mh+PYqibHU+umDU8R0Y6VJL9V6/XXa3GAqh7J9QkJhwMK%0AoIjEaAYIpRAxYim11SrogKoq4zQSoSJ4wbsKYsfZgnLuA2qwZE5tBciVb9Ot4Cx0gi9FchJEIuIY%0AmNltejHzzO8KxVcHGDGAZQq3/EYMAJBUdMqShJndplUwZHIW5brksURvvIYPtglglCNOgea4k9yU%0AS48NW7jNJHPa5Asc8K4DAIeDlMUse5lijFRAwtU+madcKUJbyghP05Bqqr+HuUzVsT9eCc+TJ4Nj%0AkgAYyYtQl2ygIlWaAGadAABgauoY5ZI3BGWlzEqIoxqKue79aWZV0DcTN7vNcl81tMkH87tZocxM%0ABUiCTaT3WA+6FjX1Y5oSInE2iUFVxd2Nmkv0meXadG5cQgFFM3MIXLD0dF0Z9KdQk3raNshsFnRF%0A/lmVe23XHb1O/ZMRS4K8HZ7DACBJiwlezJVsjB3p3Afxdijkl/VBrbUJ2Wdn1uA1qiLk5bhqe6qQ%0AdBOSQ64uTiQA9OLlq/7Djx+98fjBo4f37t279+B+v1y4AjlNkyHcvXfnzt273WKhV1e7Yb/b7aZp%0A6sS1x+lohVb1zDzYXvuleZE6jeu1UNBSXdfV7Pd2qh/2zNzzcDgWR8NUL2/H5ejDay78lRx/E7xZ%0Aflx/hV9hs39lN79JRTnQUm40ce1QAXv9cbSrvuanX37o66y+7df8iF/iIeGLIgeur726lTrCCPId%0ALRMhokLVwHIcuIotNiDXPNh9976xQw5IWXmKGRpazcogBiMi330Kglcz0W9STUbkGTiO4HP/op8W%0AAjGzqRBhTgoNQUS8ZB4UAVFzvcZx9MDvMAzjtL+6ukopxdgzMxWuC+YQY8yu0MDVcelCX8AASJOq%0ABsWEeEAM42VaPDV5qjktBh1FsczK5XuIOg0wgrgLtHI4CpABmtYdJnNA2gwBAoAQAqiloo6QidpI%0ARAjAkOspgmqOKNRxcp3Wyaix+NjKpLTi4PB+CMUAtsxL7EajqSkaOL2YB5ZFsonSdd1isVh0vYlO%0A08TMp6enp6enRLTf7vbbnar2fR+Yttvts2fPXrx4kVI6OV0tFgtmBKBkmctKRBRyYefYdwrGBIvF%0A4uTkxLfz9Xp9eXm53++LC+Lg8FfAonV5ZKkGV9Fx5gDVsqrgIjGHyue6sYjIHvTIuyb4pDQzIM+5%0AQrIZeW5mnrWVQf6ZLu4zfFpVdyw5YK4wF+PqdiJDLKY7VvX9kFYUPDx0pFF5NdBDg8QO/b5l76TW%0A69XIr8wECJARwk4SXc3Oema7rR5Ya4p1pmFAULTJMHNK59LToKIqSZJqAkluZpsZAZAdyFNVRy+2%0AhvH865HuVcNE1rT26B2r8VnnhoikZHWsCqS0ec0M2ENAk0JEhlo/eMw/r7i66NBxk5V1wTKtvp9Q%0AWF4PknvNTJPIlKpwo5LdAA0aypqDSEqx09l+RszQVkADMxKAEgf2qsiO54H6EVyIk+Shn0O7t5rB%0AOQ6AzQ5q5W4u5wXzc/J2YzhbdICQeaYyrsHbQAiAGYPgbm8xcwgfIrqEQzZ00BFD9oKiASoxhMgB%0AkUBRJ006IRMGMkA1mAwgelJJIGTmeX1RkwlpBU9rFX+BXg5nLjDjv3JheDIzLtMvlG/q5CHPLqWc%0AcIoEbdVQv7OqStK65CsFRu1tV4Kp2dCt2GDtGOE1cdQaEvVCQiZmwpmmqNWni12Xf6rMVcwMpeNq%0AV9Sn5HrUxQCuHbjbbsdpn4vSExPRmNJ+GMZh8Byl7XbraS8hxtwMmedJSklMZ6MI0QCs2DnZMEA1%0AADFNKjXIVl7KykV5amaLwvweoKpu9GaMOub4sM80IKJCB9gKvXlulJzPI0HkFN91avnKazvNb+hb%0AoVGGg02gAIbqm44b89mBVZdr3Qd9A+26zoOuMqZmxA9sy3bxNpJzjquXC5mIgNvztX1xooPYnZYb%0Atjev9qrH9g0J6+xStxXn6oy5QwB9zrtJ7wHSdr9rjQFEVB8vzLBhnxtVqlfdAADM0AyLYZx3UiLq%0Aum69vvz5z39+7/7Z3btnXYiLftX3S8fk74b9yclJ13Wr1arrOgVzqzhPckSv5mUNnU3VSH29UBHz%0A7bJqWlViP0TemK47KP1Vz69/+jye+63c1sf6aHxbIdA+vR2po5a85pz/WMdR+/343C1UuLZtfaHn%0A/ur64bpmcvSOrROnalbl/C9g/V6fb9fbcHTJ532Hm27VqjE3nvaL3b8eN0aA882/0I3KImpZIvHG%0AxpmZw4MAFNxPWhWRhpRPDQhZgQBMGiShI4cBkQgAGZkBNBP4tgIrzE7H6o02M3ftScqbluN8Uhot%0AVRh9zmUFAFV1j7KHE6dpGMe9FSYGt8dv3LpcifXGTCqqSgbqz/CnmAGhoCP0wBk2/EwgJMCRZrAG%0AGkwgrgy5pWqiYBiIgVDBxIyRpJKfNmAVy155YWY0EBHzbaBQv1TFt6rvM4i6bmwl+zfnGJuXsZ6f%0Akp2mSMxMHuWuFrKZiWLDulSnXGR2HjIi8qzdrutWy2UkHobh8vJyvx+JaBEWCLqZ0rQfzGy1Wt29%0Ae/f09HRIMfTJmGKMiuD5ivv93swWi8VisYiBzs7O+i76kJmZjyZAppfIU/Za+WKADGUp09Us5+2S%0AibZnUvNedRpEA+CsVk7D6IUivQeSibnBXGALtdsLvHleJuWYISJlZVndBfELStXq3rbDZNf2AXby%0A8QABAABJREFUhGoAzxOgORARchkybr/040hxuS6XISuBCI08bZsxv3ZZvEfRD2Z2OdPWta7BmXbe%0AWkYo3M6Jnft3Fjt0S0QasTXJ5svrZy0ENj4lYoxQAgV1tjCzyFT7uVVZ6p0MM3MYHho8eSk1bb/+%0ALqpanBTumGMvs6yqHhDrTH3atyKuvqPfwRpTP4tQyy/oo4WIhtlJ5H3bjl27HLIPtJm99VlHza+d%0AXCMSkPl9qn+n2MZW6Vv8knpCvTA/+qh/HKyay1wpmKVmflKA0KbDObMLqrtXsAuBQmBgBbAkKSWT%0AXJkzU+N6biqRiF6fQnkRl89QJnYVv1jS81y/R1NP7YWmM6kwBVQZVeHiRBSipwPM6cr+rGRSrKkD%0A/TUL+XZEyjJERDEDVVFDRLJZebq+NFq9KnAo3TtHTaFsNJBVc6dONM9XyhhpcjOYShvmO/s3WspT%0AWWEe3mzXKSWTzP0mIl5w1Z3g7rZWVS9iT0QgKmZi2VwXEQf5V0OuboL+jjF2UFfELUpz+SbbP1BW%0AU04dKgYwEbkB3F7rZbuPpqg/robsWmsti4uSz193gQP5nOPPqqou5mOMhiDOO13G3cxMfYZge5+2%0AeXVrk2aGWCYrxbbfEOcUegBQm7OIZxnCBxuKTxm4qVfzCTB7I80MzEtU5GxzOGiSwWHL6zT26Hd+%0AkTBHQUvp3eBMYNCkf/vz68IUmRN/jgxgKEtJVdMkqhpiXC7Ddru9utr+7Kcf3r1790tvvYWIJycn%0AV5fri4uLFy9edF03puSUJXV88zABJMHa+ZqLeqZ2YpjNChte80EUB1MBkjDHGD0ITJmSZb4/FFmt%0Ac9y3wFnzNnpgWrcbX/08C+1bDDz8lZm+bduOvvk8x/X2H4nrG5/1mm9e89ORwnC95b/wYdfMv5uU%0Akzx2VVBjc3yhx9VL2mG9ra9avQW+yOjcNutuO+rW+vkf0fbbL0KCdb1lZh5G8dw/F/8G6jbhXE/s%0AAH7vzMkAZtkIxGwSA4BHQ/KKUjN1jCLm5Btfq4SEjJ50QwYMyGAMZpV5nwjMzTkTmZwSo3oBpTjt%0AfIOcNJXt3wWomInIlGSc0jBOe0yomiArIopogCqSc545sael1dwJM0titdx533VahKmV2lmKebf0%0Aii9eORZEFXEPSnVxWu69qgH4ThuL0mBmzvNmJu7Tq3tn/cDM5EA+ETNjFNSZ7KHuYQZC3AGg5DLC%0AWYM/qBnYbJl1fmP1Kh1aIFCENTMFpMyxaQ5mCy6gVXUUBYDlcrnoV2a232wvLtbDsFv2se97Quv7%0AfrFYnixPQHXZ9cvTE92oiPV9f3Jy4mlgKaVJ0iTJzGKMXpFEEaaUxnGsuqNZATA34Rdoohl5fhjk%0AoqpiRJ5nR8wE2bxlFVDxOVA8IEm8ZLR7SDzM6zhqrraE3xjVRA9w+zeJJO/l6xHdugUeouncdHmd%0AIKjKTev/hspQBESuwBQzQmdJ56TKWQXx1WqHoufGXcR5kiHH6wjLTMZcItjJcjMOwuePqQK6oejT%0ARc2Mcl65EQERm5lSU5VEExgDEiKwAZOTygGYep1gAEX/D3NHARTG1MPOqSbrfHPzdpbRgKy81c7z%0AbySZsGFABObASQxQc3AJKGddGpsqYEbAuicKiSwdCPq6V+WGqWUc/rV+rn/m9ZbdAcAcgBBQJZmq%0AjuNeNQEZQAcAzBgCqSbIJYQTAIlMqgnAECp8UeuszFmiuQdas0HzDKoCARkA8QZsUfPNQcYXA0Bh%0AHy2/Hm18mGloyjnzrdpAGQAAaMXy58A7IPjkMCKlfHMjAGAoejIgmFcgQOc0QkBQ5OBxcA4YPPXE%0ATCGTLqoJEBmBoFFmxIvBgDKzVLM2iUgNENjx48RASC2en4giMxYfbugwEgFzZnJycumSD2+I4Mn/%0AiI69qpL8eF/WuexTldL1Vjmropk/9UIVcScgN+wA14889/TApYVNbLNO4+uKF9Yye0xMwWg2p6vS%0ANqVBNJvKACAiHk/b7/eqEoljDGC222+3u+2URhWvAS8iXkaIQsnoVl93DR+SWa6H7L03qQhkqnPM%0AVpiKSTJRUC9khU1wrOgzWj1szcY4dw6A564WZzHMvQHX1nL7U2sAM6CXDCQkJkZ3hR9uvhk35F51%0AT/BG8PsMafJdz5EpzqjGnD0RLXSlumWvty03OMcqfBcoSlq2ugkoZC5DM7MEAEYF+lLUOTMn3EIA%0ACECIXnPcoIHZO/Q/O7mMoOw7zriOhzO27g5WNB9EBFEixhBwLvOT/X5eG89FujcNb1oCVbchIis8%0A7vl7pJp5mEwz2ydi6BaT7D55+uz+hx+end45Wa7efffdn33w0+1+PD8/f/z4MZLFjkMggLm4FzQJ%0ACNX2ru7U2hgsvx4MR2mV29IZMdGs9LzYS/HhdgEezbd2xNtzsEkNgFssN3ytrXL9189j/N12zlHb%0APsedfqnDzOFERz1zA5bYf7/l+4PUp7/Btt34uf2yTtqqNCJW+Aq4u/ELBbZf8wq3zY3Pvukc7mvu%0AVqbA57mDXXMHHB5HiJX84ResA3zU7+2GV73IbgDTLH3mncNPwJrWqBkdCp75hgAGCgSGaij5cZzD%0AaEyGICANUHOOEqCPLfpgA+acTagyvZh5agbMvFgsnCPezGrKmWqaJk0pDcPgDn7XBYmg6zokqJtx%0AmnSapmRObhyIKJV0ZQBQQ3fjpZTA6xqgImI1gAUM0ZDJ3GuuoqoujkWk6p7euTknTefAXfWseye4%0A3e6kKdrgfKpCD5C3B1WteLNqJ1uTAKNeAqSE05m566JqCbN4A8DM8u4GjcWb+9LMRMEZODkE4s5J%0Av0pqYhcihdj3PQB4gi4AdHFhZpvN5uLi4tWrV2bShdM+dkywiN2yX5ycnJhIjFFENrvt5mpnhN1y%0AcXp2h5kvLy9dPfJ4sgiN42gm4zhO+8EJrmOMvo/43tBKh2qOFpufCFnV6VULj2vIngBVdaqtMWXH%0Ais9qTeIlRtC5O4jAs9SIxhKurEpY69AFx5EWRerzLENyFqtjIfgZwuJAR8uTZ46RHt3tQCG4SR69%0ARuRdf9DRVe2+2AoQ/5MKNuFotlelB5oJ7Ln9LOyI0BBCKDyliDnDs0ZOECAgiRvIh4pO1YZb9fQz%0AJX5VQRxqcRRWgrxiDtSX9hwtUa/8zU0Pcgj3jeoy4VwAo13FhqSqKlmCOZ0BlFhBTv1ohPb1oa+d%0AfPTcdggOvj/kD/8Fj2wbu62riGCgcy43ZFbn/AjUakuX6XRsd5EDuQFcriKiNbFTRqgsHfXLuW+J%0Ast8weWYN+bp2PrcqNxDRk26cFFo1Z6jW3q7dRTUW2hS1rj3m36SUYhLqCi9xcdoW8rYZuNiOFDak%0AUzX3zw6NUiy1srOQb/PMW9Mrs5BrDV3iTTZbbX+VonWRVnSxFQoW/xIK9BcLWsoh0IgZxKWqnkdq%0AhT9Ma5TMMmp0v9+nlACMY9d13bDfD8Ow2+3GcXTxWwV4LW0IctzPrQ80R88aT0rp8yb/08wKkijf%0Ap3TcdTnnu209jrrr8LR5NWEBAlADUq3tsWICtVmdfn9mhrLvM7hJz1VaJnOv9zyXwGYRB0UE1XvW%0ArY2IsFlH2RwFbJp9EF+CWg7KxXjZy6QR3Udypu2camFCyaYuXuH8lrVX21vl3juchPUzlcZUk764%0APw4s/NtEX10UR6/QLiiA7EXxdRdjt9lcPX3y/CtfWb/56PGv/8ZvRg7Pnj0bx3E3DKuTBYc5/FvC%0A0bNTJgdsm0nojSQiLkpIbUb7Cu0cq1qfz3BmVkM6CHQf9399919KdF/bFK7P+V/y+CWb1x6//Mv+%0Ap/y49rl10lYnSNukGsb4zJE6OuFo87rxaH/6m50Jr3nQ5z9aA7hlFrnZvdEOYV1+iPjn/+j/jEQe%0AxoSSvq+qTBEQKRN9+M7hzniAgq4Bc7oqAwBGRA4AIGZArEAilkyUY7dc3bn/8OzuQ+6XCRAtYCBE%0Am6bp6urq/PzF+fn5br8xsBCYAvd9Z6odk6meP33x4c9//ulHHw9X2+2wH8ckiF977xv/1X/9v//2%0Ad3/tztnZcDVutmsiCoEwIIAOw/DBBx/81V/9+x/+8Ifn5y8BTFWICAnAaBzVdHSFsiaUTtNU6hnP%0AqV++h0bustWKYM7Oil4u2IDQGXZFc4EiBKRcQzJbm6KKOf5mADM7C1TMFcBUSCx8OhvO+4E3hkpN%0AIESMzNX/48X0iCgwe5G6aZq2m02m1AaIMcYuIuZaPp5J5ewpFJiZIwdCCr5NqagZiGoS9Bh74C7E%0AQAAAMiUt4ejFYtX3fVK5urpab3YPHjz4ne/97d/5nd9B5vff//Enn3x8crJ8+PDB/ft3p3H/6adP%0Annzy6eWrVx0x910y/clPfzwOaXGy+vrXv/7ojcfTNP38ow9/+MMfvnz5cr/dnZ2ddZG7rluvL6Zp%0A0ik5QA4Aum5R522dz1oC4/5ndCwfoeuIzNxxCCGsYo+IKrLf7we/oyRXF2ZvawzMPKRpGIarzQ4R%0A++UihDCOYxpHIoohhK7zyZPGyYPheaQc44nUbO/ue2QppoU1WqyrZiJyWMRIbkuwrGBI1QzYzWIx%0Am7ZUlZuq0NTF7u6hLD35wMDD5qAQYogGkMZpmsQEDIwCFrqsnAvuXis1JQLTmZzcN++ctpRD93sD%0ACxyY0fFcDuiQlHb73TQOhBgRQowVfjlN0zjuCWFKk6kiQNfF1WrZ952JTmlydKL6bHS1g2Lf96vl%0AytSmJO6RCUjadEWrc7QKaP4esZb6BAD3wtQZxcyBIxiICGAOZ7mmTgU3m4WqGpixh8cIzIwBmdmK%0A+54K+4Hl4QbTHGY3AyewYWYRm4ZxmiY1MUCPEbr7LIQgYGlIWgghrThubFap0Wu85RKRJQ8AABTM%0As5vV1Pm+DFHVJyohzQrclK0OPNxfjmcmZo4nsGLK5kCR18GGXEzLTH2eE3lRrdx1qorOkl1mLCMj%0A5jXrU9UrguTcDQAwIjRmZnAXkseridkdZECQAYROH4CAoIIIgRiZiKMVuw4z6zstFovFaumSvOJN%0AkNnMImEIXG0DIiJjA/MMQF/OjOiUE0m170+Sik3gaN4ySZzmvwZ7EcDjOhSZPFAMAF5ShbDYaaGw%0AJ4pkYd5Yv9UDkulcPYVaJaWEZhwCl4opXkhvtit8uirkkktoVDgRfAiqtu3PzYo7GiK56DOz3LdM%0ACCRgIo0b0WO4MpqZ70oistvt1uv1ZrPeXl6EwHdWJyGEq6ur8/Pz9eXlfr+fhtHPmaapXy5OTk7c%0AZQCTqFkyNbWU0m63U7Dlchm7zo0k8witGhASsogkmWRKZobkS9iULEDgfDgdcS7XnctsmpkVJAcS%0ANtn1VVyUZa5tPXZVFZncICosX2Igs5xJAgaEyCFb7Lk0sSlzoJhTlhyKhIih632g1Wy7G3a7ndmM%0APEdHgwEOw1B9vu5iqEh+yLb0wcpF9DyCrMshIgBOU5qmpIix65hnY1iKcPAVrgBooOpoKaQSikcn%0A/Hfhws7bomJNbBtquenCmqH+lCpbkNEAUb28nht+XeQYOUYz86Xhvm9rahdXjjEAdFFDRCEuui54%0AMoKIOOhPIJ+sJWEES95v3VuJwm63QQzDcHn/7p333nvv3bff+cpXvvLTH/+467o7d07e/tKby1X/%0A6ZMn//Jf/ssf/fj9ftH/4R/+wX/xh//Fo0cPVHV9dTEMgwPifKpfXV1V5a3ruj7OdFZ6DSiRyuHf%0Ad113enp279695XJJRKIQA3teGBdsPzhxTxMShNmKuE4BDXUHrJvg0Tn1p+vH0feFOOJ1x423ah+K%0Ahwbb57N+Duyaur5uf662p7Ufbrz7bd+3FkF7h9u664set/W8r1GfGC62oKgQjXVAdW7f3n54TWtv%0AvKoqhLedk4lgyp1f07Gvb1VDKfWa41aiq18wAnx8+4MOPcBmHB2+2zKxgJDXd3ECH+9c5rwOwRxK%0A6AVuzQCdPR8zD4OhoJGIr/wxpaSW0B2oMcYuhBhVJgKUGvOs24kZEsYYPfwLTTIGM8IhOtRlXEpp%0Amgb01B0F5p6wQk3ASvAQqZaHgep79qTiGmgFBSMEsgzFM8AGgZzvac78DHVbNW0DGohNipSfhmba%0Ags0ogzmrYFLLHkFG1CRNiWWrcrZGqGp7fNlgiYSY5TQk9wO7mV3uk3vMzGr9JER0Hk7KMXmsBnAV%0A5Y4S9y/HcRxfvVqv16rqwGYiWq/Xz58/v7i4GIehjx0I7IZ9SgkDLxaLbtEz834cpmnabDa73U5S%0Arirkd56mScbJ9zxmBsgJNqrq4ZraCViVSzVmRs4BtDqZ+75HRCmA6mmakkrtOn8pLWRmqSCus+gp%0AD1JVbJ4IAAjo5bIcA+ZRm9yBgK8BH1LRa6ENvt2+F1hDA1jH3cxct/CxrczqtXlmdmMbPnOLOvqm%0A/ak+2ltxtJ17f+bc6WtRMjiULf4nQ9G98JjvAY72sIaedX72Nb/19Q3+tl69/lLV0VDN2jrbq0lZ%0A36tOPwMQuJmM+saOPegKOLhbewk2sTUoJhMx1XV31KVwKBYqrauflgluW63IRcEtvfH67sJDcF39%0AxR+FmMuT1DYC1BQbuqlsRj5tDg+Xhte4dH0WuUbuVPYUYT7fZR3XUG1Om8wFVDDGyBynAvrQpiCq%0A96fanP5qc/xf6xB41yKilLqyUMS4iEwpJd32Kr435W4v9cNhFp4FAQFzlYsMPAmhVkFum2FNaMg/%0AzAQENDPqZUmYITB5O6iTGRoGYCzLU5rS3PMdDkNVZtbSGreDjoFJM8ofimrro2+z0ThDn7A4m+pN%0AzMwLIO33ex+F6o1SL0JbAFYutFuNRZtaAG5WUZP/Se0qLrTb9aFFfqiVnbraZVWa1R6DakHB/Jrt%0AHl3a41JiXhe+JWFjMOexg9kGU8jPtlJSDhpLqcq5+lzfG+vIeqhwJir341rqcs0YPV5yiEQkpZ6f%0AFQ0hN/im7eO6DK/fV0p27w+iYNb4ZBvpVATpAVPOgbwqCsaMBYDaMKjzCpGhJZppTBQzqynEbcvb%0AiYeIy+XSbMU8LZcnu9326dPnH9779Ctf+crq5PTNN98MgVYnJwa52FhdqtaAJvK4l8NKunJFNbe9%0AZ00n1IU8+7MaZcbXddOfN8B5bpHD/+kev2RTrdFt/sO/9a/iiXjoDmiPuiiIyF575mce9Vafs0lf%0A6M43nn/bl7/wKxwdLQmWXF8Y9XlF0ByIHv9VVUPfqSoCGKFOSc2YIzpLJTNTjgADQK6nBkhAgCHz%0ARpvXr2WvLYEeYsKoYGPSaT8s4iL0y9AvOHRGXppPFSfEXFjIw6fgkRZn8AMJIeiU9vvtMO6maZim%0Awcw8LKMlX8LBtFowM6rGwVmsJMmEaMtl3/f9MAwOhxZNgaPhEENfypdDmpKntLhny7HZKY3juPe9%0AHmLFWWVeaI91EJHTcjARAqeULNshiABWgrQmHgE2ZmbiWNhrWpsZKnbUPcpTMspF4f2e5O72LK8r%0AUUce4Mjcx9iFQACoiqpUvMIcuIwKYokFuYUWImO2tamyPPqpMUZubA+v1Cqq5MCeWjkjCRTA3uXl%0A5bNnz/rlEgC+/OUvP3hwb7noRKbz8/MPPvhgt9meLJdpnMRkO+wpUOwXb7zxxunpqTv1r66uttvt%0Afr8/Wa76vl8uOiIyy0wSVXMyg8q+6I/WgvfOEQlETxvzOphGubwkVNum4ZZwYsYa/XCreD+NqppE%0AUtLYd5V2CBFNVCnzhIKquy18IMy9GL7y9DiTt1WGtODVDcAdxqI56mtg1Ja5b7Zz/6bOdmx005Sp%0AWwwACt+ML8WGKtPJvRGdHZRKTTlXmGq2Un1WPic/RRvXDdb3BSBRQMypwWpGTDGG2AePVwDopEG9%0AmlTRQmKMqirFqYmIIThMNeXX1DnZQdVTITCzROcF6c9EQzQ1RoohUInOBQJGkgZQV0ehfcd2LOww%0APg9Azs+LCKqpKsHZW2EkyaAiYKrhCsdHvhuRO/5mnczLIJMholfKKVVcC5Y+R/dzapzTE3hmJDtZ%0APWAf4hSjTyQXmDUCbAhiCp4qTzyPGhN6tMFyNoShukdJkbyPCwG9s163noiDyVxftzrd5n5oanXW%0Ajs8hGixJsGZgXvvNa1ZnIgz/SdGI0GPmztXPmJNuzAy9nqeZmTFjCCEJeOgMCMVU1QKRmBKYglHg%0AEAplDhkzF8mP2fFagjBeadxdsVTybP1dzKwQ1RIATJJEBBSJ3C+ZV3RS3e/3CtNut1sul+5xIyJo%0AVn0+Cn+BiAwuzcwlLbv169k3VdV2SLb/u1wuRWRK04zANDIDLQRLRMQzFzFWnxRkaGuBCVCBrhTL%0ANnN4ONWDN4iJMYh4LVauyHCOYcZpIzCTl4SqmpCIqOVIY0399fJHIQTvGa945DJtKPzPKaXFYlHD%0A0b6Ex2l0eeV1CruuM4BcZ9hyAYIMFq1GIwIS+WzMcqYEDEQEAFXV6zHXCDAAGB4EA+ocqDOfiKyh%0ALG4VKroGUi3fqII6Zj4vbMyuKFUlAyJ215mABndbELpIwEJ74Y3RclhSUA2+c8Wu6zqipj6zHDCE%0AQd3HS61gLHa4Inj9CzPzwuxiBoAlNwpVjSN7SoCvUSRyFlMkMgAp1PFmmdD9aB+pXWTZdXzsYELK%0ANYSN0Ay8pp07O+oo1HXDhbiuCJxqbOctURGQUM0z1JiZKvqmuh7y7uagKGAEnEZZ9KsYhJk/+WT4%0A2U8/GnYjqn37W19/8Ojh219+6+nTTzfb9XZ7ldKoqNkXU4qxY8l9oCZT12edB/Pr6sNrpqwV8Hzr%0AZavzmZlFU51sdfigOBNrA5o5eW0raqZB/dxuWTdtX7NIv/V2tx/4WiPnF77nbR8+87m1q2+86vUP%0AtUNGsc9/h7Ylr7/kqM11bruR4AtNixxrxZEZHP55w5je9ujXf18VpzrB2hPs2vmtJGxl4/WnXB+g%0AX2Bc/Kpw9DcA+HOh8dS2rTl6kpn91f/wf9WS68uAHKPLwbKVOvYrGICJIahznBoEoOAyuhbX81wK%0AIATipLAfh/VuFxdny9XJ6b2Hi9VJMhqnBEDMEIj2++364vz8/Hyz2ZhZ13UYaEi7UZCRGHAcdi+e%0APP3ZBz99/uTp9mJzcbUGIOrir/3mb//X/91/+41vfweJhqtxP2yJiNkwhJTG7W7zk5/85P0f/fjZ%0As2fb7V5VRSYRmdIYOBoSU+ScBuzihgpIzzinHzrKC4mQOaJ75QmTaaGZyUU/iytazMxZnQkQCBlI%0ALddH8r522d0VHy0AZFQzAhSmTUPUkjRVZ0l17oJqmhI27nwt6VVOmg8ArkMgousQIYRJBREdC+e1%0AfZxHKPaRiAJ5+oubUAqIHbK3TFWDN9vUBGTKPGRd161Oz2KMu93uarvh2L/77pe+9OV33nnnndXp%0A6XK5fOONx2dnp9M4np8/+3d/8Zd//df/zqZ0enqKBkMatsO+W8STO3ffeeedB48equrzly9++MMf%0A/uhHP9psNg/u3X/zzTf7LojIZrPe7/eOdPVXniZx3BeWCpYVOOQ1A4goI8wpx3IdCsvMd1eniKgi%0Au93ucr3e7/cCRoVIHBGTygQqph4dSmq1Vx0uTYAUOMQ4DIPHkK1o+oZQMF2U9UgDU/edU60A7MvQ%0Ay3cZgKk68elrrN+6VKnNKzOT6j2BPFWaBE7XclrrNyvfVZOoDoWql7thsIidmcmUal40QDZBq8Qo%0A+LY5k61VU5bL3rFq4zjup7Gi1xaxY+bFYiEi0zhO0zQNIyJ2gYgIS/hdRKaS9eq9G2NcdD0R5Sbh%0A3HhGMkbmGELgEFJKIjYMg/OoCczpi+2WefAu+VZUUysByKs7IqJbvz7Zqq5T+7MKXsRce9bdUo5I%0AY4LWZZCfWNtABl4ntgmLeQd6IEFmElFCzJTKi9VytVoBwDAMo6QK7tApDcOQJNUITzayuDhuAFJS%0AAXG8fU5JBpAczartdBq8lqU2z76jXcNawEW2ncQDaQDg3BzX6gDXgbiuoMx39h0ncogxMjHhNet3%0AxvECBQYMFIwKo4SZEeSSs14oPgRSFQDtutj3fQhBZJqSGggHZIgUwmKxQKZpmgzErdPKLwAqBRlk%0AAAhgTksGhRrfJTAi7Pf77X6YkhFp3/cuw31uWzFN/WS3frMzSwQQWyRYpTWqHqI6GepUzDXnDznA%0AudSe5QYmBw1gp51mUFjJ7TCC1BondYGYGTHm6utN/NZb0N68OtS00HS7f3Oz2ex2m3Hcs8Hy9KQP%0Acbvdnp+fr9fr9eXlxcXFbrPd7XZmdnJysjo9cXaJaZrG/ZCxvlAc36Uwkq9xqHF+BFNNBeBDRAjK%0AnB0ZEWOj0KOZmaiZa5CZjwo4EKK7h6u5Vbsxz/bC5dt0Vy0/kV3bSOaUIlAyNdz37f2ZVHJ6RWCK%0AgQInFVUVUCJCyjC6lNI0pHEcXY/LBpKiqnpGdGYAjV3XdVUjrTOnD7FduYiYi03DTM2QCkAt7wUw%0Ar2ssjk5AnDMCEF3q1oVfS6yZGaqpmaDUWYTAiLkYmyTfOg5UZACwErlpxWAjCdXMXDhjo1K38ryA%0AXIyZQyQ3TUWEAanJPWklrUs5h3wjovekz9vddmBmMjs9XT16/ODO2enZ2elHn3x4eXXx4Scf//Ef%0A//FHH320iIvf+73f+7u//wePHz/s+/781Yv9fu+39TyI7XaLJdGp7/tAM5qg2XTyKGtmwXCubFss%0AFg8ePLp///5isWDmJObLLcbIsavrWmCWwNZaxYeu93Y53/h9/XzjCUdfAsDnwT/feGG7Dx7/9Dlu%0AeB2ldOMNm+cWpszSM+2/N93/QPo1m12drTd37O0NODDBrnf4azoEAHJ2l83yrc7/prUHZrkeoqBv%0AvH+7cG58bivM4VBfmtt27dK239r3ff07wi1z9fCgmxSGfNwAgW7VltvuXvc8KIosOqdlKT4kIi4u%0AiWPsuoA8qRgampBR8hwYCmJYnYxd3/vmNyVNSYdxutxcrbe7PjH2ixV48TePFjGWvKZhGIZhn8u7%0Ao0EhegEVRhz3w6tXr54/f/7q1atxM4jIYtEvTk5Wq1WLSq1jZsVx7uigvu/v349933uNFdgaAokZ%0AEFJgz9T1PDVEkMktAXWhXkC2CzMDVPSnqYiI5RRIAgAnEzRAJEYzIAJnxAEDMzSrXND+JxpQ5hLO%0A1fSwqbhohyK+vprPfWfIBLFAxYwBBYBAIVAABVXVpASEhF3oPEHLDeAy8lilDVZSRSgkP+q0TO6s%0A9ZupemEnIlH1IhXBs9SIPLSyWC67Re9KWwjh7Ozs3sMHDDbs95eXl9vt1vf+ruvcrHZDy8Mj3JTz%0A8Q3A7djAmImvhhGKZVU3sHaetxIhq0HiVK/zT/4I1zmo+OBrD/t2awhoGVvoZNRmecukUpNApgQA%0AmsREPRvThyq3J/97sPRwxncdU7lCCUJSAa3dssZvWMhYnoVHfLs4/5st15mYdy6akqlsmxvWp6tH%0AkpE9mVVsIgIzDx1k17L/2/KKK7oCOP8HgMBUd2tVlWJIN1tLK4UObGkq1GJWQgH1HFBzHnJGUpr3%0A6TRNiCg6Q9FqSLwF0DaKgpUBynfwGeg1eD2vtXoKqu5S+2zuOp9IRRf0mytC8ErmMFspROQuCgQH%0ASCLAQWaH563BoVjDkthdZ2yO3JSJhIji3e5FfnM6mCECICMxogdHZE4VzzByAssA2nyhv4LzOWdG%0AAi0c5t5wZ4j1AXZi6QxmbhcjlICu5SA2OGlz2TqxxflX+LcDCQ4WQq7u6ReZC1rwQQJDJDPjwDgb%0Aa26Kg5oRcxBJOqFFNTVTMhVT8loAXNy1Ti9uyZJYiYUGokBkOarjdlcgYoSca4DIyRSRnA8anEU2%0AxBhVxIBIPMEUcqFfaBY+uuPGTLOBnScEFBugZjnWaaMN7HmUFGMMHKwpfWeNgZ2XCaKaqRkhWuPL%0AZ2YgNkQ1de/HXM3BZ28SuyaLiKid836mL0xtsm/qZMYMqXWWDR2G3TQN2ZfkHFGE7p/KSS4iSQUI%0AmTh0sXpVzCHippMkl++hlHgFJjDDJiUEC15l7m0IDij29WBW2fLBzIC42vftABncoL3VzyUw0GJJ%0AZrdjXez1fMlqqpdiNy0LRcDIuZ0SoleuAjSFwvWR393wQD77zY2REEPXhRhD6EIIlZS4Wqrt8Lm+%0AVu98/Ktrz0WDBSIneihrSqcM6cDgmQdIUMxaX+Ngklub/VPSGDXZt2BgVvjnc8y4aCLWSA8E8HkL%0AZkkEysSuRiNhKC+jDqKxgmN3pBd65gUAMLugad+3SntiI0IntCnzCBEZkRF4HLeffPLk6dOnDx/e%0AO7t3Z7FYmPO8WEImitm74cmZjlZogWYVHNH6ng6lOh7NFndwQM23L02tiq6IcDMtsZlmRwN641Gb%0AgYfG2K/o+DxN+pU912XCDdbva46jPrltmdz25+dr2A1+hxsbhpjLuFhj3UCR8819DiY2NibDkZ7z%0AmmcdHbWFRz3Q3uHobvURR9/8DR23pUoRuAF8+LCD9L+q8OmMGDno0L/4x/+X6loGgGwMmEPgNISO%0AAqva1bTTZEAYAhkgQEgK0yjjJGagCAxwtR8s6XbYD2PajcP5q8ur/XD/8Ztv3lvcufd4cXImSJMo%0AIIfIhHhx8eL506cvX76YpinGiIFV0zCNiCjTaCIXV5uf/+SDn33w02G7C8Z37t29f//hyd2z9771%0Ane/97d97/NbbU1LZp3EciYnZKMZx3F+uL95///2f/+zDaZpWq1Pfa/q+7/semaakFDsGTCltt1sn%0AwTIzNCIipxlAINNpsVgQkRkyRyRywiSRya1BigFzb6P7arKcFTUENJMmD7P2baBczLZieEIXsYTg%0AgEhL0fY6nFj8EzJNlgSS1pRUd3I7wAYAxnH0yJWHPpgZCCdNHEMONbs5i4CA/bIPIQRiAJBpEBFy%0AxJskIWKniMgEXWpGDmAzs9PT07t37/d9P0miEM7uPTo9u3OyuvPu1776zjvvvvHGGw8ePzw/f/H8%0AydOPPvzg2ZOnmsY3H7+x6DpGGsdxAnl0d7U6PXv06NHq9GQYhmcvnr///vs//OEPU0pfeuvtN998%0A0zS9ePHy1YvnNfPHVcBxTJUF1/3BbqwCgJvNzJzhCT42CKZGBoAQgcwsuXd2txuGwZ3fy+XSackn%0AlTFN+2HwbGSv8FQ5xkXE7eoah6xblztfk6eIeyZg1gko6y50EN7pum61WmEpfVm3zBaF267cOhPm%0A751T1GEITWiu/Ntm7lmVCb7FdhwQsdLn1PBvCKHruhh6M9MS/hURYgJQolA8PtmvUPd1DyNAcVLW%0A8K8DGodh8FdeLpchhJPFUkRGT0jY7QEgEBCxh8jcdeX2fKUDqSCFrBFqfbXs1yhAZUVEUUgpeV63%0A51boIV1N26VWo68lAAoAqiAymgmXJlmhs55FLM7GsGU9G8DrzWRnGEbKVc3yaYRemgoPRlbrELSg%0AvuI1cFsXENGhrTHG2HXuKqruf0ScpqnCIvzwAe2DQxtMEccxCYGqKZiKc26hgRkwliJ25G/gu4OW%0A/EawpskI5nCDxrENAgaSz5znm/cSHRSf0HbDPprY2bQmjCF4+Dc4il/NHCRdB9HUvS9AGEInxdfl%0AcB7CQIweCwqRVNNuN5pp13VEOVAPhIEohM5nbyjk0hQymoa9QJ0ZqPR97wgbT3JRBSJIqSRcMHch%0AALvNjUBheRIrZqfqwXX6eVgRACZJaZxQranyMiOf/Q7ekiptiCj0GefiRqMPNBa22BDmlVKDxi2O%0ANISDbMzraopO6foA+RQXyULDd5xM5lwgSPUFfdqITldXV872PI6ZT44IFmHBTGb26tWrVy9eXl5e%0AXq3X6/V6t9up6mKxcEGBBdozDMMwjiklDqFmuMBstM96jpY63o7+ICICDCFwQDMjDFZClN4D2VdS%0Ao1lMxNGtXyhI9aoplYEjbrx+5fBbqBaXKJIxzUTBVu6WTEFUvaYRAiFRYGRyaZKbUUpJqWpKOk0T%0AaF7OLszQwcdEjk6i/KAsruuzOvYMFIKczlCVVKxtl/IBEbXApqpDNssld126Zgizx5ZaI6qh2kay%0A4vkBypB4V8pzSwDKPpe1eYBm16vdrqrDMCBA5lOsqbZGk075TTmnVLhOpYVGlDhrCFy4SOuKsKKP%0A5Qh2zlrPQWMz22632+2VpnFK45feerRYxDtnJ0PaDWk4X5//yZ/+6ceffLLolt///vf/zt/5/bt3%0A79y9e/f81YvLy0tXvaox3KYrg4o023edrnUZtqDu5XL54MGjO3fueJYWIJfCeBz7xdwbCI5Rr570%0ActxMf4XNeLUbKDb+3+sXXpcPnzP8+4WOz2Mof87wLwC09tJ1Jer2q247jjFcflzvmRtPwOao8uK4%0AuYd8pX7mlPJbHAmiGhjwH+HaSGGjCl7/tX3K53j3m9+r0l/V+XNbb3zGU15b7/OzjjzPw/UZ2U7u%0AG386+BPZQMdyAICbFo7uZAoUAyqOkhiQuwgAaqgKw5i2w7Df7yUZEIKagpnoZrcdk45pulxvJjOh%0A7uTewyRmxEQBdFRRzyYyhKQ6qSRLjMxomJc0KGISUU2LRffmm28y4Couz+7fe/z4zdXZnYdvvLVa%0ArTxzsnBLIHMms/edQAtyxm1ah7hs97tRbUzTbrPd7DfDMNVe0qQxxHFiQIwhIAEIjOPIsTOdPLjq%0A9QfQQC0REAByduGXiJwq1ZKvdgBF8YmSNBOuiIibEkBYdWg+9Mwh5vu7h5MKoLAV5dCIs9Yqw5zA%0AaR7b9HAlHKxJai0lVTXxXwER2XHak+80ThALoRScANelutgvl8OQXb8xxtVqtVitVNWrxl9cXBDR%0A/YcP+9gxognsx51QTp/e7XbeG7vNVqbUhRg5LPtF5DClScZpGkYHnVa9UAssH4sD/rpkye5SBFc4%0AnEG67n9i5opj7eGkQjAHT6p33xAN0QneWhoVT+fO53j2xe3rvzlcnPFnnXa8Qo8E2W3nVBmNJRxx%0AXQiUD1pPsBr0ORSy9SdEBEMkj/KZIXtkEBAUyXOv3MvQbKXkE1YVarIhNDVmfbLVUCcRg2pwDFgx%0Ab6HZP3w0FYxyriOoWo5oOaTC4805XzQjIUWE1ApF3a3dm7+EuYgIHkZly0Ab0hcQ8TorlzX867MF%0Awsy/2urQhTinCaaZLzzXC0t7NEl2r+DB5G8axIBoaAqWnFYPEAyY2RRUwFOO87Q9io3gPEsNtcEy%0AVMs277vNrDSEHAFu5upBb5DBId+Vx4Mab3HtNkTMGctmJmYkIrmmPCEzU2NJ5mtcezD3L2RbkgkQ%0A1MSpATzh04hILRl2juAsKEv0kBzM6yBLAEQERMPAzH3fxxh9DrrUcgARMgNBUgUPtYduwRErsoNz%0ATa9WiZnXo4FZhWe263fOeKz6tBXHP81pychNrYGKGq3zSkzFtO6GABBCTKrMlU3whpl8I3MBorNo%0AS/agMqPIJDIWelKzQ4cIzqFsd6VRrl2MATClyZWN6km0YrZVE1crL66IImBgZMbARjOGpH1ZVQVx%0AlixzTk5w2mVEBHYiDZ/wlrGF2RYGp+OuSxJnurW2E4iIPee1YFnrgkU8VrQOrmVy8IaCqa+8mk7S%0A2NJ1Ibtal4m8J5GUiOacqbp3t5NKC4USlngjHioScKAHN9WMEADA4f2UYdZERABkpmImmnwalg13%0AFlZ5kudOIyAEMzCpscm88K1Un/fpljNHEKBWAgvlleZgvCqoSkoKkNODfeiYs9Ow7B01S3wG/bQ7%0AZivVzczpahxO5ydQ9deIuPLJHJhjgnG3Hz7+9OniZPHgjQfvvffu3bt3T+/c6boOG1CSFD9y2y0+%0Ajb1BWU8zrapFu7u1Y1pvUgUFNO71eloduwobnM/8LCXk85zz/+PHMUf00c9tD9y4ccPtdlO9Fpso%0A62cen3nmLL6aFrYbXDsfjvf6ll7ypmD1r2i425f6jzejco8dQ6DbAa66QvXPwaFK/eH/8//W971H%0AorwEq5+Wkk4qaRIRSUnNnb7dAhHFIE26G8ftbtjsBkt5tHyp78ZB1JLKZjeEZf+Nb3/3S1/7+te/%0A9d27Dx5R6NwNHGMMhJfrl8+ePD1/9dJMTk5OcgwzDX0fp2HUlNB01fVnX33v5DvL0/7k7P69+/cf%0AxuWCu4UxTWrDmFhJVUMkZgx92G6vnr949qMf/ejjjz4Zx3G5PFkul1gSqPrlQpjHzdXl5eXFxYUJ%0AuI/NzBhYo0qyYRhUxPre68cqIIi4OaQIQE4OYtGpTTIptEHOqDNw9B0ClK20VW6sKVSLBsCZcgbK%0AjK+6QlYIfDRrDAggQ5TNvGyP+4DdLvVom5l53DKEIKZensqSAgADUczJqP1ygVit92RmpKBmbMpd%0At/CwwzSKCJoQc+QAnJNwlsuT1WrVLXpDvFhvAXG5Ov3t3/7t9775rfv376vJX/3VX3760cfPX3wa%0Akd9+8/FqsQTVaUib8Wqz3yadFAhI1psru7LLy8vnz5+/fPmy7/tHDx7euXNnv7169uzZ+YvnqrpY%0ALQHAcfIic3aQFkZuD3E4H3jXdTmfOTARTSo2CogCgGulnnA7jKO4UgXoxauNEJhUZEjTmCYzQ469%0AI7FDQLMppXE/TNPkFExQqkCbWgn8+orM7m1rwr+KUPwO7E1dLpce/q2FdjzOdgAKPVT0q48Q0cuc%0AOBMpAjIeikjXPMp69+1/NqtiIAScNDtQAAC9qpMDCymKiJU6nFpAtghERG3WR3afg/rKshIQXi6X%0AHrByNlcv5tx13WLRhRCWXZ9S2u92+/1+HAYAiGFOSJampkuFAVOpTRU5ICIqCmS+XMsRg8DMTq9l%0AQJ6eUDVUaQKV0OwKVYlxmehmsz+r6uL1BAC4bv1mMes2ifeJL/bCHyUiZlIohYi8XgizFwECgEwP%0AUMK/UMweLkVEXQ7745g5e/dMTc1RpC7YczEv5yUKHQAQAyJxS/8bWEUnsaSiChXzWZ3vtYs87SXr%0AYpIx9uVXNOXGX994UsAjP/V7cKJsEisY5txt7Qwvat/8DYcOmUKu+ASqigYKWPItfLY4YxDkFpp5%0A2TkCtkL250MZI5vJNAmSrVar1Wq5Wq1i6GtI1swcvGAGMUaOoRaSKQvKYuy6rmdmU56maUzOqBRc%0AyJiZSFIAAkLGwDMgKxPY4Jx1X35CKGXtOw71p9x3qojogV+X7UU7xxCC0by662KBUjkJcS447Ksp%0AlVLwAHOneaKKlKqq0KoEchw8Kb/afj94kNZtgMJoNVXXYV62mLMZfT+apmmaBiLq+z5GRtHtdrNe%0Ary8vL68uLjebzW673W63Zubh7q7rrJD/j9M0pExy7gmQUJgyqnjM81REpzRNU8qyMa/6ymtYOg1c%0AKDbGRpgFApKhl3maM2DrdPKsVwNHaM2SqpgheViJCCkLEAUzQBFxKzFfopZSMoRQiuJUUISV8I5m%0A3mMREe+VbPOAF3UmRHScAlFIKTl34ExIZoaFjQIASuqBHw1BtJvfhfGLmZEz8MTLcohIiNnZzcwu%0ADqm4TK1Yj83NFcEJRhgRUFw4IAAoormhWHYrfxZBNa0P0hcreMH39OoiUY+xaPI10nUdknnKNzNn%0AUkuc02vr3DYzjw8TZT5LZnbujJLwknvJTAPCetrev3dnuYqP33jw9tuPQxc//vSjP/mTP3n69Olq%0AcfIbv/Ebv/e933vrrTce3n+wvrq4urpyglVH3vkmooUii51PtOgteOiw8Hcfx9GhbXfu3Hnw4NFq%0AtcprAQgq9qdfVPgDhuz5ohL+LQPxGeHfOvjQ7IPtme2FR1/Cf+rh3xuAslWIwee2/w9nzgEtKFwT%0AmLcdecE2Wlzb83OLC9bDDo1e0fwIasIS1557gBKtdz56xI1N/cz219PaVuU24/Hl7TQ76vDX3f2X%0ACv/Ox7EB/JrHH32DiI8ePXIaxsViwV10zNI4jlfrq/1+v7naXm0345hUlTAwcwjdlHRIaZxkmGxM%0Ak6actOCW2zCOAKRg+ySndq+Lfd8tKwOeEQIEZpI0cz4TQdd1FNC5H1NKEwARndy588aDhw/vPzhZ%0AnCzDYnl60vdLYxrFXl2t0zioIc8xTKguNy0QYjfs/XPf9xyDbrb7cYDMN8CL1fLunTPfSHa73fZy%0Au91uk4ju98E3JwOi4BTP5im4jhRSBc88UQVxWr8cDYGq5bnpAmUTqGLFIxXZdTq79FqnMhVTxwO/%0ACM5maUbmOwA4nS+RpzdZKc+XeRsByHcy9QKzwMx96JjZy9Nj2Wix+Ixr5mS1fLxVgTnGeLJcIaJD%0ArIdpXFm2P8dxNIDlcnnv4YOzs7MQwvpqOwzDdrtNKXk5vhCCFoz9OI77ca9A4zg6e7aj309PT33U%0AxnF01Fy1fCoWN+dRZbXjoN6GtbZKUVmwVH+ZpUNzAhRDy8yASyK0K4hQ0OzZwaFVrfTqSllhFdAK%0Ahb22sm6StG53BFWFBgH1GqHc6qBHUibvXu5t8ZzPhg7BAx2Wc0FzphbfFKagDF8MxOz04MlUPF0L%0AQMpc8gcAgCeytZKkCHaxCq3MKZFYs9c8UuuBhflFwL9BzeKeEMFQzMzrV9XQXLZ+kBwCUUe/KFSU%0Aq7kAAcBhxQ7PqMvdNq/BslkAGBISIQdkJi7KVu0iYnAf1C0HlafcMNJZJDQCGRsIQN0RVZXYjU+i%0AwzghF15QrBY7Qp299Sb1/Pw4IwBMKjnygITqvFYOoMzvr+DZuV5BpE4JD62jmUGOvd62UXm9J21f%0AsL4U5jB17Zl2/56jQADZcvCZ7qFrM6rOFzAT9CAQGKqn2iKTmfv1ENUQgQkjkWdBA2QgJ7qYRSVE%0ARgqEIVDsMtdaDgkaIKKrzoGDcyscj2Yui2qOKwFAQCYMzCiqoO528ZKcrfvJzExA0YOMiFhqnrnU%0ANTOGGXFaO7CK5dqSKge06FV+VN9TmSSebj5rt9m9m9Gws4LSPq5dyzrvXViRTAiQ0rQfh92w9/tn%0AauLAVBxVszmNWh24sz3W2KsOnN7tdrvdrlZI9p9qPLMeLkwccYMNDihjkbJBm7cuKJBjAEAELDR1%0AZSlmijbIHAeNmKC526nkbdYf0aCYt3NeRpnkBxl37sjLZbcBEFHdHwdZE1Az8Cx0bLK1G2sEmg0u%0ABPfj5JrPqmqQmRUJyUExWJyA7i+qbagrsvm3/QYQ0cHHVgxvIkIKkGE4WbAkESLiQkOdxYavZzvG%0Aj/iuh4jOGVHeZZZmWqVW9fWSr3moHViHbEYv+2aseSXmy7xuBTOS+Xzw5yKiWmqGyYFys3POxYk7%0AAjD79qD2f98t+75PsROdrtYvz8/Pf/azn33zm1+7e//eg8ePvvTOV54+fXr5ar3f7zebjRZyEFdU%0AqgHfqk9WqEiw2DPWDDc1MeHah+0W4Cu3Ln+r+Z/H/ikoz4Ubj2a7PPjmV3TgtXb8Sh9X52R97o2P%0A+0JtONhPD29+/e1ecxwJ2Pab+oi6iQMUf/PtboFG7Bx8eXTOja/zN35UAXj9Nf+GHnDLkDU6yc11%0AgLE59Bb1bfHR/8J37/WraTHswmIZV4vN1W673V5cXITYn19cCIAR955UJzJNcrndDeMkgGpsBp4y%0AMgxD2o+BWWwiDAKWBB4+fvPv/OEffPs73/3qe99YnZwo4DjtVSQEStOwXl88f/788vKCmZfLFQAM%0A037R9fv9/urqykQe3b3/jfe+9uW3v7SICwKMsVdDAduN4/nlxXq3R8SelyLifC0Ygt/zxz/+8cuX%0AL8dx7LpF7LsxTao6TQN1YbPeX+42z549e/XqVdd177zzzntf+/qjR4+W3XKz2bx6dfny5cvzF69e%0AvXrl6RwxdLGLMUYB89qDLp7YpZiaJjEzAjQwcQ7npvdbo6iRvwaQTRF0QE9R9dxb7/t8Zic08wyx%0A7LxPCQGSiDVhXleqPJnZxbGj9UR1mEaPgPWxWy6XMfZSvMuiCdSIKSCpqUwpyQgqJZMWVZOBLFf9%0Aqu+X/ZKIttvt1XbDHL04+yT27MVL4vhbv/Vbf+/v/5fvvPOOiHz66ac/ev+Hn3768bDf3L1z9vjh%0Ao454/Wq92Wz2+/16d7nb740QUZNKBQUx83K5jBxU9eL8xXq9HveD138fpnEaxqSCRoA5n5CRtMTP%0A/C0cPu2/umt5P43jOMo4+UgZzrXmJxVRzxZUInfs8JTSZrfd7XajpI670HV9jAiQrxmnXJoyBicD%0AFxGxXB4H87iTR6MAwBTn8G+ZEaoaY++J5Z7b5hkHrp5Rs0ljA8WEw/Av1j8RkyucdQ9H555WMFSb%0AwzsAQASR2ANoSSSJuEvFoy4lBgtjmtI4zaon5CwjLNavS+oQvWGaUma4YWYiXi5XMUZDGMfR3w4N%0AQsxO8VW/mKZp2G/9J3L93vXaXJnLFHJcxWNYhHNsnzHolNSAgI2q4Ze1fEUwIDObJNUE+wTpqHjs%0ArBAjgJohEFNN1CQMRXuu6a85dgQAmeqp/msGTJDxvTn8670PZgqGjgxxlTpwIGYH+1EuxC0i7l3J%0ANlVxObuiiYiqmEsHMYPHfs0MOXBwHW5KMk0pJTUgLKlBcziFjDAgMCGLyKSiqprLjc+1K30oqzaV%0A55tmvRyBM4OVAUKoXuey4Wm7GalK3cvNDL2cSZnSRRa6qVZRiE3KRoi1/fkqM0SMxGWMkCkSgymK%0AKAg4dWKMIcYOMyOxMDMHipGBQGWiQKer5fJkdXZ2FmMEoJxup+jikZvDpUdtG8VAxJNIgasyIgBp%0AiBQiG6gmNdAQOYTQhQjFRqoM0m0QWEQAsnFlZu4XJu8l56pSE7AYoxFGYiOUZKNMIKAlWu7cwi5A%0AzDAEahAxUqvmYLHi3BivExsb6/dIhy6U4wd6JCLu97vNZuNxWt90/CdNOeecC387khGSh+/GcXQO%0A/xwWIxi328vLy1evXl1cXFxdXO73ey2V6tWsi5FDEJFxmtI0jdM0qSCTy5Cu67Qw4dXk/Mlhz2Ag%0Amkynwqbrr+Vht5SSO6K0CNrGAmHvLhVxHxxT8MB71Uqdx937c7fftkpeFl3532LJYLHnEcaUQ44E%0AKslMRJNNyesvhgqmxSJXKdcudoMPQwCfm5r5/KjsNqWsDuSoQzF6kSioJiqsc4pASkrgcwwVxcPB%0ATO6ezx7ZEIgIOdOSp5TEs4RQCbnnEDggYBIpicKliYf2hok6NaeZebFMBq8/RC50vFt8JZkX2qxm%0ARinlUt+lhfS7MyZ3AwCi9X1cLBaAOk3TMOyJ3HGBKaUk2dtekRduBjeWJIERApvlYKy/TYwRyUCS%0A6G5K29hhvwjvfPUrHMP5+Yu//uu/fvLxJ4HiN7/+3ne+8923337zrTcfX12tN5uN+3FCqdrlS8lR%0ADIzg+lgdpkqUVeWAk8Ah4tnZ2YMHj5bLpRNHd/2yNNsnJmePEjKiIjARADr3AKpa9WO2g3IwQE0Q%0AuG5zR2cenXzbDV9z4DVD6DUXfh6b6bPCvzdbv+38/DyNvP5r42nEo59uu+p6D1eRW48qcmtYpc5M%0A5APIRvtGdmg2H411PT7PGL3+3dtzrvehf5HlSfO+18//jKc0FuytbcYjPtl8EHL7Q3DshunNja7p%0AjkfHnfO/hNUqmC1AT+Te2aNpGpPzQo3juNs5Tc2w2WwuL6822+0wTK8ur66uNqLQdYsY+91+uLi4%0AePbsRQIjw6QCisM0KcKX3vnyD/7o7/36b/7WozceE9E47KZp6ha9oUgaL9aXr1692u69cBGLmMjU%0Ac7e72p2fnzPBm48ef+fb3/7me99AxDSMo+g0Toaw3e1fXrwahok5EpKREUMIEdE2m83HH3/6k5/8%0A5Pzi1TRNHLvQdR5nS2Aawj7py8v1xx9//OLFi8j4gx/84a//2nd//W99941Hb+z3+4uL9Xaz/zd/%0A9ud//Cf/n08/3TPzanniXCP7cUhDmrzabQyBAhjAlJKIqRDkihBEMce7vNshx1igIYBFRCxV+Fx9%0AN8LAbKVgOlbHpnPPqgERUSTyUgqOiWLnT3Z5Ok1pu92O08SlGFKIUc1SUjQKANH5lrslEYGpWUI0%0AToBkoDLZkMZBZSIi7gIHQhJEXi27ZX/GAQOEaZouX11ut7vFYvXm22/fvXv/8vLyk0+e9IvV937n%0A+3/09/+3b37py+M4/fgnH3zy6UcXFxdmePfs/slqAQLPXrz45JNPhmEnllarFXddCKFb9J7JNo6j%0AaDIzRrq8vNxdbdaXr/oQnSppmgQTMMeAYVJBdSYTVFVUm6bJknAX+xCR2Uz248TMHXRm6C4M7+pA%0ALGgGlkwnUAVDJlYGx6ohp0n34zDup5S0567r+8hRphkJnFLKBU+IIQQzm2Tap5RUCUgMLO/R6Dyb%0AAoqGWlzLBECAMfRMjGr7ae9h7RrHIyRpklWjU2iYeX4dFt+51UqVAGKKOdNRnaQEjcwEkQGcccMJ%0AYGdwLwCIanKWTsLYhRBC6AIijmMahqEmSxOTqQGQoRFTIekxMPOyOipeEEtF3BnNq5M7Dkgbh2HY%0A7cf9wKbuT4mBA9N+v3VEpIgCsqgAYqC5QqOJgGZTmICdyMRFDSiAokwAohiYAJMkdW4khDEpBTbT%0AYdoPw+Cc51ooWCBHObJMxUw1rwKeocBAwZAVKEmqCV1l5wqQxFRFDUGIAoCCeeFiLtq2EbpJIAJg%0AIt52xazJGTGhKy5aItUeigrIGkJf90tVNDX24tVmTlOsqinp6MnwHGOIHjaZzBRQkYADOH81kQAk%0AcVUYAvfInNMhkczUQZVmhjRDHhBzjRwPxKSkBGiecmFzdQ0ELyGTIzBEHpRFkZxlUIK9WPx7jHls%0ADUAbVy6BY7AzStOJp42A0CwQgZmJKmIfYqVWKlo1mSaUTL6KiBw42zkmKurfEFO/7JWUAeNy0XFY%0ALBar1SlRUAiqasiGqKgICGRiyVRdV6dqmSMasSkkMg6xVBpDQgzkZbsUgMIiInaIGEKnSVJKBEgx%0A+5UAIGe0golkCZ805dmohCLqJpBjdgACsxIT4j5lCw8tsxNmncpQxZIIUoeggCQKRAioDpibzYYM%0AIshSCIqlAWUIMfvXcpKwNvWNtFRWV9X15eV2uyWi1XJ5enoaY3RolV+1WCy6RQYnm4FYGoZh3A/j%0AOILoogsAMOw251dX++3Vbrdbr9eXm6vdPpM1MiIGDgZGaCaDeo5KthAK+NbGcUTErusocM1qRgNF%0Ac/onVQWwXOHc0ekISQUQRTPdgGYOP8zmolOjq1p+8T7GwMySSf3AVdJsRyHc6e64EV5ifZlkxMfS%0AisNIkook9/CG0DGAGYsOOmGaxsB9F+IiLjwLJqUMhTVEVQMI7p8KITJF1wFUQCrUn6iLXeSARlo8%0AWTnubZRoCNx5HFC8BB8DoYkhGikDGdb8fTMDtRiKFSpJvP5cMjCLCJTT3MlERRURI4fW9K3xdjAQ%0AE0RSQ0mu2hA5L/oh3AA0F9OmEE2RnG8V1dm/wePtTSgYnEUPwcxC8Bx4cG+Y6CQiu6srRETmTGmm%0A6rWQu7hwgxFQRZwz0pOeAhghcuHjQPbkGsZJBg6abKQO79w52e70/oMHu93uySefri8Xzz99sr/a%0ABLBvfuMb73zlS1//2ldEpu32apoG1eSd4XTcPqwiExHErnMBpQop5WKcVScPIbizOITw4MGDu3fv%0A+465XC77fonASWUck4EtYuDYM7OImqlXS0QIhKiKYEZA1SjISVjFmwnHNkY1q/w/g5vsDESEmUyk%0AKrbH6Jjrx6E5cxx7w1u+v+24bkchXm8wHT63Gp7XbTDFaxbdtXOq/QnQGJ833vA2L0N+mCoAtYwz%0AiC2kOUtpLl5XO8zgyFdBDnQcPvhms64xK+ngm0YBOhqhG27iY4/Yak75jTD7tb2BNb5j6tCzHJe+%0AseuhCXoD5PJ1N/hZarPt4Kr62aBNqoJw/aRqkdcPNzTFlz1ahWG4OLsr97wqgful9vv9drPf7/ev%0A1lebzeZqs1O1Li5C6La74fz81eJkdfLi1Xa/2+2GIU02GFNcrRZOuen+Z0gTqJhwDT6oa11u3zk8%0AyV2PKXlyW02Em1TEBIw8wU8zaD5h6B1rhIhzxRtX3xvwlad6YgbzKQCACDCfnqy+/Pab73zlS48f%0AvmFm+92wXm8uXr368Y9//FH3SUoJy9TJEtkhTKo5SOs2LeYQEKoBAQFWjY8cSWu5LsnB3ELEw6zs%0AukPAYT6n12fP43jIYYu1/Ikoh8AlnlOWEFQSlhgjUzTKGFQAQmRA9enqHtAkCROEEBaxW/SLLnDk%0A4Pk/ItOUnBUZu2XnAUzXA2IQ/7BdX22HXPFIRIL7L7tOk+yHYbPZDMOuXy6Ymbvo2VwesAKmaZjc%0AIi3tnyFwIGpm7AqN5hpIRMRIwNBpSDanXqckRU3Ma6pGAwTRvUnV64SIUshOoKgCADnFCjOt1VwA%0AE3zzZgImRHSuJjDCuoybW93stiqHqnq8+Eh0Ghg12Et/qfI6N+9PdTKUE7y1qc4QbARRsiw7zKzR%0AgurdDNGAyVTB8+AySOyAaaydq42MJrBcKwjKr0TkwwclVbv69QVMRaiIOJzbMK+L+l55xRk5LYGq%0AsiFwoVdF4GtcPq8/smcKZ/EqpmBoM5XJ4ar0mAWoM8FAKXkORaWzkjQIgKqaSLGwANTON7NkxsS5%0AkowRITm7p+8xWSUtCRPFJiqTwb2tyJT5dlBdpoG5H8tyPBsqR1QrRqDxSUOlmK7gZMScOTGDXmvj%0Aq7qLxV49OghRoTAglwu1PBMVDNFyxS00gFx0qbDneNVTl6W10O4s3KrmAQAlSa90KeX6o5R36Qy6%0ARFJiggCBAqIxsxEq5pzbUvl2fi91VD2qgagykSHmPnIgdQjB8wZVqrJYcZjm6BzCUCtgYcNQZAVY%0AW7WoOhwqaJbgUA4AgCfoEgURTdmY8Bz+UPQKMhPIhesbBnjgCr6tLWlH0zKmA+s0KAInL1L/t1XX%0AfBv16CsieoJ0DW77+aEpa19foVRNV0JKKQ273X6z3e62u91uu906+Dmz3zNHyJVaPUgrRdvGBv9i%0ABabbOG482VUNmzx1jxzGUE+bpgQFetpU24I6EO0cawVAHcqMVIJ5Zh6J7lYIz/1vBIomCiEwAFA0%0AMqAI5NbX7BEqDadWjVFVhDn1xmzmxjta2nURmJVqHAXKbpmTnsD5wABg5oI+Vkvy9MiaElS5lEV8%0AxYeUtz4YBUTHXztZnqn5QqejBJBbokN1Lh3tWUfPAgD3imLD+A2zzpM7sPYn5Dcwa0owZE4OyxO+%0AQPe9ONUkQsyE2KduxD1dXFz0n3aRw5foDSICtYJr2Po6rWrqQRyvSAAfO/c5MsfqTNeirVUPQis0%0A8rQXD99kr7eIkKj3Ytku8u5zfTR/BcfBfvSfD7i9z4/XZiNz2lXTfvOa4bt2t//IR97mit5WRd9r%0A2tkKxl/FRA0Ac0D5qGdvO/pnf+bsfi1XO5V8hq5boPPfqop4pT4ZhmEckqqFLnZxsd0P5y8vPvr0%0Ak4dvPL5cr9frzeXm6vLycprk4eMHv/Gbv/21r33t9PRULEkSUYiLTk1Tml5dXqzX6yQjgsZAZACW%0AAuNut9tcvDpZ9F96++1vf/ub737lnf1+ux8nMyMMCrBZX51fXoxj4hBC4QNgZtV0eXn58ccff/DB%0ABxcXFxS473vzxoOZ2SRpt9t9/PHHT548uXj18sH9u/+n/8P/8Q/+7u9/6xvffPz4MXOUpMP++b/+%0A13/+z//5P/83f/EX0yQxdByCmk37/TCllJIWhzQAEHh0LG+SXvUUITMPZyvESv4SYM4a9/+IADGT%0AxEIGQ6qq64V5r/UsX83xSQDVpEkmVQ0xLPpl13VIrAYiOk6TqrrPm0NAJjFVoRhD14fQdczREERs%0AtIxuBRUKCCpJhnG/SzIS4Kpf3Lt75+TkJLLzKqgzi6SU9mM6vXt27979u3fvJrEPP/7oySefnp6e%0A/dpv/Ppv/NZv7vf7v/rrv/rw44+uri5jjCcnq4d3z5aLbtjtf/rh+z9+//1hGFar1b1791anp13X%0AAdswjl76whFcTHh1ud5cri9evQpIIXQpTV6TwPWtOqXrfuP4Ip+0wGRmyGHV94vFQlUdEO5XFTeB%0AlERiD8LMP2U0cppU1aFliFgbYF7fxYwKQY6ITOM4jU7p4bnchLnkZgZpIaARkuZorSvSvr1l4lOR%0A1k4WsKqPUkaZWVULjlayeQkED/rIbC5qTZtsjrKnziV5zLx0Fjcvm6Zpcl2hGh4OlUPMwOmiFBoR%0Aq6UpTSomIgjMzItVH0IwkDTJNIzTNJkJx9D3PRStWpGcl1hEGIwKPi23uYDzzWZHQG6hkSWbxlz0%0ABQAsmYIBQggBiCiwmY1pGoZpUgMg1UapPew9smwDz+okFAb7wwMAyMhr8bm0aRW4eloXOcYIoJ4n%0AUv1Q0Oh8ZBowZAi0AdIxJQbWMnWEQNXEAjNLzt9OITCTGxuI6BNDMi+vpITO6t5oUa2VUid/6Vun%0A7iNEZMrhXzNLyRVKhMzkVfRIdXOiYQTJtXhT6YqiIR2wPSuglSxsQ0CVHEZARCJgziRQ6OxlkjNK%0AQgiRmEqps6pTYvE7TDkbBav15W8aIsUYT05OnFrCg4cxRuZohGNSs6EUGqAQWEEYMw0PUyRir8iF%0A6HS4gZmZYtHyHcWJ1U+FlZMvOXNcAoDQRUe36mGpoWo7mVmaDvSe2n50PL9CShnGX5/iy5YIS2n2%0ANM9hBsqFrLj2FRwqA/kRalpEDSJ4WQNfdyWICnWecKnQHkI4OTnxegouAItOz13XAZlT+JgZoV1d%0AXW3XV9M0dZG568ZhvLy8uHh5vt1deeakC2cR6boO6paHKAr7/bDfD24eEJHXpnYvQAiBY+AQikFo%0A1lBMa60RFXPhKJ/2wzACZOZfK1x1iFBR3L7GkWbAbf6S63cMAJKmvBjLoPgKLSjWmY1MLYnk0mVU%0AHPFiOkoaJXGkGGPXRSJKKiklAXNeTQ/3ay2ICDClIeXyu4557urqdjdxHuLsfERECl107ULVAPJE%0AtRJrgmIrWnaBzpxtWnguzLIJW7VBaFzJ9Sbt7EVEBQ2xpNaLGvjllP0OuUyA5jrehobERMQgOjnv%0AGhGhS2IwJ4PHEsB00NPcHswoYlXFMu6lbcQMzBzjwi1ptVFFrSQEKQQAQMxg76IPADIRat91ISBz%0AGKetppHI0jQB6OMH99fr9ZNPnr56dfm1r339rbe+9Lf+1t+KMV5eXnqIyFOZfI14T07TpEl8c1FV%0A5yqbpsFxK1U+eMBguVw+fPjw7t37HhtYLBYcFoYgDnNzJrC+r0Z1u7NUIVOPEv6FOnDHJxyLndss%0AhdliMdNbzrntuPn8Xy78q9e+8eM4KF23jOutOvry89wNmt4+6snP0eYDZ1nbKmtYDOvNW7XhprZ9%0A7uMaiPrGPz9H+285CD+zT9ppVlWReijeeuGx/+Amd1j7ZbgNTn3bm/Anfywl5FtdaDZ7WCMzZ14F%0A8nJ8nkWEZha6ru/7Kel6veEYV3dOt/vd+vLq1fry4uJis9l0i/7NN99++OhR13W+KSpCCCGlcX21%0APb98eXV15YVkAgESG4AXsby6uDw5Xb77lXe+9a1vvf3mW5vNZkye/xaT6fpy8+ryYholhNAtV9X6%0ATWm8uLj46KOPPvjgg6urK5cgCuaV02xK2/3u/Pz8408+XL+6MNNvvPvV//a/+29+/+/8b77yla88%0AvHefiIZh+PH7P/kX/+J//qf/9J/927/69wAQnCzKSfy8sh96oigjInkMTaUGu7wnHcGWRNzwFlMi%0AwqpGNtOlTv1ZhGm27gDAUwOdcxKB1dI0TqqCACHGvltwDGaWVBhpTNMkSZoqrBhYBbqTxXLpbIRY%0ANovsawyEzIgmk44yjQi6iv1yubx/7+zO6oTJ97ApJUE17mLslw8fr1arEyC8urr65OMnL5+/uH//%0A4a/9xm/8rV/77m4Ynr588fLlSwDruvjo8YNHD+6vFt1us/3oo5//9CcfTNN0enr6+PHjO3fPYt8b%0AyMX68tnz58+fP/fU30XfXV6ury7Xr16+ZKIY4zQN3j812lC7CwuNim8kIYTQd0Do1MrL5VJE1uu1%0A5+Rg44iVQlYMAGI50u63GsfR65qEDGWnujVW69eHf76V/0heTiUgoqiCiHuvFUwRCg9ntn59rOtI%0AlLixeWi6Gi2eUAoZBIp5g2okiD/X59RRsLT1FFhRGnxFA0ApAuXAvOArxQ3yav02szQXzulKBWaP%0AxYZAaklETEBEwIhj6PsYQkAyEfVkaZEJEfsQa5sVyTK16RQQiGaUJiJ6nLdiC/0qR4IFYhCaZJzV%0AYgBkCojgwZnAYjqN024cUlM4Hm+yfsE5DOEgTOqKvh+tIx+cA7lYFEfi1Mexi9x1nadDi0i7JdTz%0AyZRD9FFwOIkVLp/aAzWgjR6EKSNe5A8T+brNqMJstzj6MyXKRX24trPOgdrUef5kfZ2Iiu5oaGDT%0AlK1fRGisX1Jx+NWB9eszCmZamhYFXToe1a1fx5rbTHWGzMjMsQtu/aaUHMbj1q+bxa3124rQ4i3C%0AOh+K0QIuUnIyb7F+3SxMkzr/DVFZ6SHnoANALv9C7Nmchh6pVgT2SLOZOQoHijpYl940ZJY+RAxd%0AnMuGzx0+84rbTdZvNXtCCB4p8rVQl3CdgVmON9Yvh4PJWYVkKzHy6GvLu6MluHh8eJeW06wWU3XZ%0A6JFbvz8zJ52G7ZBrUINut9vd1Sal1HeBuRuG4fLy4uknn253V86MuNvt3GTtuq66FAFgSrrf772K%0AQeTg1m8V2lUyzztZEek1DFgNJCoRuWlKiCgFuokIVQ7X9e5p8nWN1xf31PW8cFTaS7yDAUriQFHt%0AEFHNS7kCNhxXquoOghDc+u2Q8xbjssiyXZ1HKlu/0+TWb8ls6qsPLiVnWkYqZWwRmQhDF9vFTkSQ%0A+f+gOFQLVxlkm98a0zcLKyIw4xCq9SsNW3idUa0kpECRIhSTUgs1VJXw1WGRJR5kVSqlpGmm9PcH%0AMc6TuV5IhRHTQMYhz8CAuSByAwow5hhCdPkjMhmImWeqs2a4xFxkSx02H4nZCIEZzEx0CAQAtt/t%0AHj168L3f+u3Fovvk448//fTTBw8efOlLX/r+939ntVqt1+v9fn95eek0q6enpw6USCnt9/s0TlVe%0AIbLvvADgdBgOkRiGAQDu3Lnz8OHDs7N73uExRg4LypRj4hSVnjhWNuJjk6ndmP6z9dvuFEetOvry%0A89wNDmf+a69t0B9FiWp34XYXqysFGvDFje3Ha6bjZx+/hPXbtuHWn7+I9Xvjny3+7jNb8pnn3EqC%0AdeP33dM/hQIPTqYVdBNCcBp/MJOUSJXI47NU/aBIoe8XSEFtpEgPHjw4uTOu15u+70/vnNy7f1fN%0AVquTfrkAtSRGhE4wOk77y6vt+cXLq6urlJKJBgLkAIgist/vt1ebs7Ozr371q9/85jfeeuutzWYz%0ASSJipDCprC+3F+vLNCnF0C9PXBYw8zjuz8/PP/nwo5/97GdX6zV30WU6AoQQnM3rk08++vTpE1B7%0AcO/eV9999x/8/T/6/ve///aX3jxZnhLz+tX6z/7sX/+L//lf/qt/9a9+/MFPmWLfL/u+dwPYEBAN%0AGJyFxSo8V5I5PUZVNTC7Ks1DuwiIKOBJZXmiHOigMCN51PKOBEXi++shoolM0yQqZMB9F0O0QGYm%0AjAywnYb9kL2PXdeFvotdJ0jLk67ve0SckhMCqap6Ol70GBKoyAQqgZG5P1mtHt67e3JygmApJU/v%0ARETuYt/3J6enIXSbzeb8/Pzp02e7zfatN7/067/5W9/81neAebPbbDZXJ2enkfHRowenq5NAsL64%0A/NEP//3Pf/wzVb137979+/dXpyfdYoGI5xeXnz558uTJE2ZerVZ9111ertcXFxcvzxExhDCkwcyI%0AyVm4J63VehCRVHVKSUyx5P4p2KLrT09PF4uFiGy3W48wuLoARiqaktsnWaXNvuFij7n7wOFMXPk2%0AzUrZxrqN5Q9aUsgYADkSkZRLsKD4WngbeVHSogdU69d/B4DMoILIjtNWVdWsnRyCZ8xjv43rt+q7%0AuUYI5IpKxMUiKn5034OJKHbcdSHGQARpSu4sKDpTUA8mAHGgEDokUhNFSykFn3vi/4kBceS+j6Hv%0AAmfP9zCNKY2IGGMEJiDKWIw0+lUMVrDEFZN2UKrUv+/7/mS56rrOEk4yunWRD0+YKYVxFGzaT9th%0ALyLeR7N0vib93HcAJRyHRettuqjA2LRJcDncD6yYr279mol7+m6UvWQQYhcouOkLAP62WSunjKhP%0AKh4jrdYvACR1pwV6Np2/tU9RERnT6Dkj1fqd8z5UVY81Bv/e/TJe/ISRvLizmU1Ttoqr9QtEqggK%0ALd8GztavmVXdqOg0zhDmEg4TFusX4MD6JYIQnN2WwVBVCcC8PURd9s+E2j+tTpCys68sxqIih0jM%0AYblcVueOGw9g5E8RVUAmJOLYLboYfd/0AraOCQ8KFNA5KUw1Be6oB2doQyQucqMgKgkUqxWJiBxD%0AKBVQoIWVNoa6W791aOrSq+ov5GxhcV9HwUm4USeH75t/rSMMAGYH2sbcGMt3w2z9SoXXtlOamsPs%0AICnDea3q2gGAKQ273c6LIYGkcRy9VlwXqOOQhnG73bx48nS/2wy7/Waz2e12ImIIy+UyLvq+75mi%0Aio5pyjcB8NxpLBUBseCurdBkaCkBNam4sPXWZuOB2WFfImqIqt4h1Jpkqs6ZYASGhO0bNaIjE7q1%0AXNHFlPLzYS5CDOI0TwCghoZe9zX401KaVBMzdl0X+84drN54v746OwoZPoiIW7/uBoqxK8Y2jmMC%0AAAQmYgR2Dx0RcahRzWL9micVO/qshgqxdld1Ilihj2ZmE8OyFUKtktBMpyNdNkbfZ73Nk6eRO2+2%0ASfHhOnG4OWqpFH8SBVEqvkj3KRCR4+SyDPNk15rtpVN1knpVSGaqgHzvnxCiX2smlgvmFeKoEvvV%0ADHlIAMCRiMA0cRcBgIMx4suXF+vLV/funf2Xf++P3njjjZ9+8OP333+/7/uvfvWrP/jBH56enq7X%0A66urq4uLC7d+T05OMknbMO62W89XLxqFp1grAPr89KCxs3u49Xt6ejbP4W7FzAAEYDkYVepcXrd+%0AjyX8/wqtX732TXt8fuvXd7Hb7va6xGY7DGDWzr/xKfWSNvZ7tIVpA8g6usn1xv8Htn5v6735+Czr%0A9zMbrE3u4Wc25rO/N5zBPJ95JdwUj27fRwulAkB1l2btyszUcBiGEDszDCGERVjBYrnq03RPLQ2T%0ATNOkhgBYBtixPbKfRhGZphNNst1djeM0DDIBuKQedrv9fr9aLUVS3faICAjMEXQEQARs1KDdjhQI%0AAC+epRA4EisATLLf7vbbnaV0/+zud77x3m/8+q+/9/Wv37t7JxCb2bDfP3v27K//+t//9Kc/Wa/X%0ACBgjLxadY41EBHO51HZRHW8A7qsGyKFCAct/QiY21BLUqroLFHDSgUSzeSzmx1V+IAQzS6YsggED%0A4lQytaqkQ0QKzBw9JmZqSVJSUTVUAwRyylNENDSiEAIC9RwWi4U7JtVpMKZpGAZvQOw697tfXq1f%0AnL+8WF8ECqHn0EUjYy/xerJaLvu7d+7cuXMCJuNuv9muU0rLk9VisTg5OVmtVst+sVqtKIRpmpaL%0AxWKxYGbn8fKpkkzZldSCvqPMETJHG6DR56pznQLXDRJL/U+tpTX0wN9vZkYHjO1Fn5nXC86VJJCI%0APDgv4rDhSETM5n0CAFYqH7g5kP9306KrKZTtTKpTKMfu1ESkNeHg2rq+cWXPK7rkwlWjqFARzy9V%0Ab2E3HOIMRrWKzHUp0d4BneGpRqjmslP5zBpkqDPf/+RS4qK2PHcjWAnsZc2+plZqUyXSXM0vrauJ%0A968/fKjbQYGCG2+7wJ9Cs3o7f1//re+SUqY/qS9+dB+fPM4DDBnukUm8r4+lmdXUmmYK2DxwTYR8%0AfqnyofrU2o5qRw0RoZQgqQ+oDT4aazu8/zxnbuzYsgRu23hqM+ob5Yw/mwnPFaTO3vaSdlI52Ubb%0Aw74FEIdm58r1nJnZ1Gf+gSMJgT3lsvh9DhaFqtPEi18LeSYjEbtRWuezz+Tqd2jHoh2OdhSYqe3t%0AapLV6D02kAQsEGss9ZOOOqQu0nrDdnLWDwCQi9WXMsJSSgRbsXKx8G7Ux1mxLd029q2hfgkASaZq%0ARRM4ZV2HFSRlRohd1w1DaPvBd40uRGqSWXzfp4LwpALNqP+2w9d2QojxqOXZv5nnr8GhyKrS5qBz%0AmnvWied9JWlqL9EGWNSsiNYUOTZL6sKfJz8eNKl5+jyCR+NYJQCVZObrzW7f5WiZXpcDVMLdzKy5%0AElggImt67PpN2of6h/pedVG0ArB1K+RLkHCO8c7+Rw54dOejR4tILi3uFS5TRi/7Xt/Of81arCA1%0AOIhMM3cwTDkqiEZIMcauDwA67rdexN6rXdy7d+/q4cPlcunssK3CWadB672FQ4lKDcNOVnWKius+%0ALz5MBcoLx/0yzd2u9/z1AfrPx6/oOFpZ15cb3DAcx1tlO0XrJZ/5xNec8ys67CYL8fo57Ycv2sij%0AvRKudebnvxwAwvWRuK1B+OkfSxUAh00vYiK5zeBJgwBkCuhRC1MiAqQkexGhmClGlsslnQAAjSmN%0Ao9albgrinmZTubjo+3i6WoAmNImIMk4ypWEYtpv1OKY3Hj9899133333nUePH+z2G1EAQkOeJrna%0A7NbbjaqGLjJmeRFC2O+3z58///Sjj3/+85/v93tPF3QU4JTSi+fPnzx58uLFMwD73d/6nd/729//%0And/8rXfe+fLJyQkRkcGLF8/+3b//4f/0P/0//vwv/+3z588n0bN7d/u4iLEHh/1kv50FRCNUZyE2%0Ac5XN+6165hz5rAiZf5LmoIm1sV/AymXlV4DrQJrv6acpQBbhnt9LVKFiTvgxTCMAjOO4Hwcg7Lpu%0AsVx2qyWGqGbiEGJvkSIAMMWAGEKIwalTJDDG2C36fhG7k5NlCGHY7/b7/TDsxnHkgMvFcnWyXK2W%0AF+vLjz766OXLl7vd8ODeg3ffffe9b3zn8ZtvTpOpJQF7/Phh3/erRTcOu6uLy+dPn7149hzNHj14%0AuFqdhhAQbXV6gszn5+cvX53vd+ODBw8Wi0Wapk8//XR9cbler0MIy65HUMSccVdZUioWy+HK1eFq%0AZkCYgbIhTNPkEDszY4oAYOrp61NKKZnmeow5EIcKKqaGudJP1VbF1IskIaJp9oB2HNwXMKVc3d7M%0AgIOHqWWaPPu3rUCbtSgoyjFgrjaJkI1hRCipxUQk4zSOI5ZUcy0KRb2V/xsLwM8Zv6B4kfIJxbLK%0AinWuU2KIRgQhdCE6zJIR0T0dKlDnofsNmAIVphbV5LxZ3bLzAoua8yYoBO5Xy77vOyYR8XCQTGON%0AxrgRIjPUUkAUy37v/6de3DJbkhBDjBy6rnNNOu2kpnu5p8MAVASZCQEAksp+Gne73ThNs2S8Zgz7%0A95n9pHRpVQRbWRzQPfEdFEQfHPLSVV0nMCKianbQ1LGoyh8iohoBBsoTOKVkjansjRDTCs4PxIjo%0Ab6oKIikpmBlWG0CdCExFkyt6c+ggZotini05uc4bBgCImqEUiLnighmYSprxj4TkERUwRXT+8jKj%0AAcAATC3TWVnxVAKUeptWw78EmDmZcsi5RpLV2QPNzBRC4FCqylEoaZfEtdtL5xsiTCpOG1y3PFco%0AKbAa9otV1y/7Rb9YLMytX0NkEgERBWAEjDEsFgsMOExTkgkAYuiYmUNX8bFgBJZiiB6NFPFOzg4B%0AK2E0dJhDmV1OF+xdW/VaKRlGecpBwEIX7IfbDw7Y8at8/viEiV0TiANBssCz3VLCuT6l5/CvFS/h%0ArKZkwp6srLsEa613LVxWXMj5axQLS7kO7+pZHJmIiKaEah2iKHTEFqlnKrJlf/7i5WZ9ub3abNZX%0A437wGy5Wyy4uiGhKMgzbsaF7qAvTivFPTQjahchUOatVm/pY2T0qYKam4nuu27GhThVJsw+u8Ndl%0An6kjjasvQ0QUdBrGanm2Kz2EGY5uIFU+KBgHRKuT1s9QJOhioEAGMkn2/TCjqk7TCKXct7OaefjX%0A+6rruhBiNZAAiNA5IhAAVStVV3DHmoiagdMaw6Fi6kIxL/28vwigIUHAkO9fqDGoYJL1GkqzFYaq%0A0k65qjpXc66VtN7mIo+VCSlk10BAyiyyRYaCKZlBJWlDrZUCzcxSRmXn8pBlHIk4paQqZgKoCOQV%0A0cV58xEBoEZZzKRfRGcJXa2WfeRx3F9cnr98+cI0/eZv/uZ/8w//d48fP/7J+z/+5//s/7XbDu+9%0A994//If/1WKxuLi4cC43LcxwXYgm6mBGR0n4XPJ9pJBTWs1X9yV/dnb24MGD1ep0noRhQSVlybO6%0AoclLb3euMqaNP/c/cvj3dWfi5w785vOv8Ty3b1qOLxT+xV8g/HubEXhkgF0/2QP47U9t57dxL2rU%0A/uv3vPFdXnf80uHf266tlbrnR30+k/V6H5Kzx35Wq17/a3NbC5/Tno7P/wwLXGRW0Y78SUbAAECI%0AbIqSxH1srtmrgU6TI4StuOVUnAcFmWJNVIBk4mhMhP043Lt3b7VanZ6sTlbLB2dn0zBO4/7q6mq7%0AvUrD8v6j+2+88dajR4/u37+/3+9LNXab0rjd7K92+yRKgdG4blT7/fbZs2effvTxhx9+KCJ938cQ%0AXKzv9/snT548+fij9dXlG288+t3f/d3f+/7vfu3r7965c6frusAMiC9evPizP/+L//s//sf/7oc/%0A2u8G5HD3zhlBjLG3Eheo3vFJBdRypVdEKAknzOynjZJUFShv2Bhydd923iMil5RIVa1ZrMxsolS0%0AkHadTMMAkOugUq4QmG/IzJ5D4vJ3uVz2yyUQj+M+pSSTFxZyVYK7EBghBIoBGBRQOXDgsOz6EELf%0ARzPbXK3HcUxpFJE7ZydeeVXNPvzok5///Oe7cQghvPfee2++8dbjx2+Hrnt5vo6LkZnv3bsnIqLT%0A+fnman3x4umzzfrqdHVyslyagIzT5fZVjHGYxvVmc3V1tRv2d85OQoy77fbjjz++ulxvt9u+75bL%0AZSDwOiLVwnTTt+97M/MMsa7r7t+/f3JyAgDb/c5Tqohov3cW8kFVWy0nJ4k12mHuFbRKH1WXgJm5%0Ay8bHPU0ya0h9x8xT0kr3AhycxGWaJlFFQEfbwRyFRecEz8uz4ALy1gKgprHvXfcdd/v9uGfIQeaq%0A4kGz4bW+5GRzPIHbzM9i46kqqP+U78HMHLCe7PNHUm4PEXnJUrd+HcCjmgAtK8lqk6QSk0fmsDhZ%0ALhaLSJhSGqf9brfTNFUkZ8WCVs+3ioSC1Y2NIPJ7ImLXdaFotKpqozorDABwzEEkETFEB6OK6X4c%0A9/v9lDKb7o37n7+gQCbAruuRGpaXDLYkrtavG97WxLuKGa+IyOQCU6CJptb3zZc400FhApumSQtF%0AFt5i/RKRe9BELCVHJRuFhqgmi4Dcq/4W1fcHrepTkJBzh2ijmPpszJMsA5Bb69fJm4+sX83oFTen%0A55TsnFSMmsNfJGjY5lwhYvGoKmKmc/YCzDHneigW6zFes359X1YEzwqu6mA2zEwJ+OTkZLlcLpfZ%0A+kVkEUMESdlfA6C5dijDMAxu/fbdousWXbfwvYOIVIBI+37Rwm79uXCI2em6WOdw5hTy9sfo+5Rf%0AW6YlBe6ONKeqQGMJByGiYyPdCVAdVXWs/RE0g5mttqfW+233HX9MpbvTBufvABw/OT+RyMwc1Wxm%0Ajuq0ckhDF8I4m44mKZkFh7GA+RY8DvsXnz692lxudjsvlEpEQLhYLGLoAWA3DuM4TpIZcUMIKaVQ%0AKqliDfSJcCkTKCKjpGr9djxbrX5CLl5kMzsuUfbBiQhCxkD6AqqrwztnsVhURkD3vfo2ihl8pBVH%0A7XP4uvVLgdGo1rPNJxT5XErHZ2Hr08PJF4hqliyKpDRll3dr/RKFwM7F7Y5T0AKY9ryV4peE6jVo%0AZxqiFRL1PPEM5pmc15QCXBNlrQhFPEAcOITYGo8blqhAK4fLskCAebpW0eE4uwR6eKYBzKXJ6yj4%0AO9bKbJTx0oWIzhNGchFgh1szePmDkmbkBao9mBwiIWrfL/tFZJT1+urVxcvtdvPWm49/7dd+7Qd/%0A8HeZ+d/+xV/+03/6T0XkG9/8+j/4B/9guVw6w8g4jlYStvuYvaU1id2nsc895vzixeo2Iur7/u7d%0Au/fv3z+yfpnZ/TXiW39xVdf+PxrWevyvzvo9+uY/Iev3+q83te31nQ/QcHBKk2Pfntz6/j7XcYv1%0Ae1trb+urGyab50U137++c258br3hUYGMG5v3mnteewZ6HeDXoM8AAPpnfwYAlenUp0p9ClbPN4AZ%0AQknZyluLljAIGMegJmaWkk7TlAUZMQIrTugsscAYOSIaYRLpl33en1LyRKFpGDfri2HYTUPiSPfu%0APTg9OyOiSSYDkJTEYEyy3437KUmuT9MR50DHfr/95JNPPvzpz87Pz02VEBd9r6ogOu73P/3JT85f%0APh/H4Tvf+ubv//7v/+3f+/7bb78NAKpJZJpSevXq1b/+i7/87//RP/rr93+MiMh8586dwAszcy9v%0AzhsCBTRVZQQwshI8qsvMo77J7WWvSs4kYNjQn8x9W7afurMSoJtBhrmmpQ+N74XjmLquWy77bGUV%0ArYUbbDDk6Cib6X6/B3dya0I1NFAiBur7noF6r1/MRATMIRAwc9/3fRdUdb/fDcPgCaL3Hz5YLBaI%0A9uLFiydPnjx7+WIYhjt37r731fcePXx8dvZgNwwXV/t+tXwQH65OT4AMyV69eLm+uFxfXIDaW2+8%0A3Ye4321ePH16tdsSUey7SWS323EMi2UXQnj58uWTJ08uLy/Gcew93GcyjiVUCNmb0nWdq6G77Xa7%0A352cnNy9e/fhw4eu05xwpqTywK/PRjNDsklFVFTAwICJ1C2cPHYKmqZ0FNxT1VRS7BBxEkUqDCKB%0AAWCcJKW0HfaqShS6GM3rGIsgYjLRQ2mKyIAgTmqC2frNaxaAiBbLlatBMk4iEmlm/EoNPWCeb0xq%0Ali2ghq2qGrTWZB42DvgcwCCiXOyw0SbByCvWICKioyc8iRF9PvSLruOAaICaTDx2VGO/MUYyHYa0%0A3232+70TAnccyA52I6+mBqoOA3ZF2wpLkPvLXYwwznl6mIp88/WYUtEyQ3RnhKTtsB/HURSIgsh0%0AIBWbLQeL39GHpYhNLCmXOaibybche5oyo28IjAQArqlndRZ9kUrdoqqmiAWrT0bOG79YrLquc/sf%0AKrgIEZ0DRtXARCSEAIQcvUkEkJJCREUnI3B5kqW2QeGA5cL6AwDowD8nGC/Jk1Ro2zwfr84oMEhF%0AQUcz87AwsEdwwQCUSjQ9r46KOFB1QEE2fnOYCNUbCJjQEFBLV1ONahKBKiBB13U+03Lgzm8OAAAM%0APqur3Z6FrhFWm98tzOxrCLzqu8VisVqtFosFUZgmISLJlG9IRAYIYF3XxUUvIPvtvgBJ7ty5c9Z1%0ACwBQgcCBmTGiWxciJqKIzgfEAORkkCFkPh4sXCZAXlbZycA955CmyfVd4MxzneOQlaWpGqLVqjcQ%0AF1vV+K9LFQ8i4Ug059RUeVMtrmKngQ8PxViNW22Z5BpVpjgyzAkU0L1RjQugUOIbIgYC5gBqCjgM%0Ae5kmVM9XpN1uNw7DxcWrJx9/sttvpmnabDa7YQAAZFqtVu5h2Q5737CoULu52VAnmxWbvK6v7ESb%0AkvjGl51XAYoQzgYtB1FRdRMot3+aJgT2olMAmRjK+6Hv+77vV6uVJ40PwzAMwzRNOWEVjXIxG0O0%0AEIgIVVEtqSk0qSIuawnRIKdqYwZ7ERGJmUyJiPoYId8QKlm0IyO8nZ7OEWPX932MPdY6TBhUQbTJ%0ARaSAiF4uS/J+MXu4qiJbljwBHLjXzcxtYD8TDW1e4Accb9gcVcCqCt1eDqoe9fKQi5xlByKUFGoo%0AOlXjqjOzXOS01aBEfH/xUPmMQvcPKYlZ7XljDsX6nc3CcRymaTAQZuxid3KyWq1Wamna786vrp4/%0Ae/Lgwf2//b3f+d73vved73xrvV7/6z/9s3/yT/4JIn7r29/4oz/6o+Wydwo3z1f3lPVlv6igiVwD%0AMuRxcexbKs7ZukF3XbdarR49ehRj754OZvbYb56xHupw+75u4Yf9fzAWjbn1H8r6/dypvP+RrN92%0A9v5iqb83PXc+7NCV2fx5M42WzBTrha22Gdzrl1TV4kbb9YYW2vzc2+zJGyzbm14EoNJeYE7oU2vv%0A0B5H37S3Pfozzz2mgsH8jNZ+3gNtLoN025Xd0z81yHFnmJkGnCOhmGpGZq7Dm6lPxEwFNN+ZsC4w%0AQ+BK5Wpg6F5/NHEmFAMmIl50mbvfg1EmaiJpHJI8HodJTQgZCPfTuN+NLtoEbByn3T7tpzGr9Eaq%0A6nrPfr/9+OOPP/zpz168eKEiANB13TiOZLDebH7y/o8vLs8Xi/53f/d7P/gv/uC3f/u3z87OhmGY%0ApoGIQPnl+cs//Td//t//o3/0/vs/oRhi15+d3QvcqUKNJ9TB89mpAi37iAtrd2OIFS8pkSKg3rDS%0AzMwpJTOYMx0UsC47ZdZOCtjM3Pr18GA11UKB6U4ZGo0A5v5IYOo4EEGHzIwAgABd6BaBF10fu9Ax%0AxY5dlfURQdBx9EBgjiSf3bu7XC5TSh9++OEnT59sNhsROT09++qXv3b/3qPYn7y8XO/HtFgt75+c%0A3r1/t+/7GPn8+YvzFy+H3W7R9W++9UbH4dNPPnr26ZPtsO+6LnTx6upqu993XQc66YgfffTR06dP%0Ad7utmS37Rd/3oNnNgYdRDgAYx3G32+12u5OTkzt37jx69IhKFeKxOQDm3Lwp4+5nPUAael4vPqEV%0AfF7GqFq/ADBM86ZFRAqmw6SlqpbvbVKZDBASKCCSzeHfSoFAJXhYrvWwo5Mn2TAMOiVVRZjTwqWx%0AprJY57nS4HUpZrVYbpMxaGZQKigREZKpUozRVSVV9UyH8hRm5uD070DjuFOV2AUGDwKriAx7Ryoi%0AM3nsCFWGScZhGMfBrd9F7IioXy0LdlS84CeqYU0qbl7ElQMAYObIoTjOicT1SPCBtBLajX3vHKpj%0AmoZhGMdRUs7Rrt0Fn8c9yVQBI9nAcOYvZ3JvxLeJJlArFDK+akS0hjdv3FTIyMy6EJfLpVu/kkZr%0ArF9r6ql4mSUAcLADURARQ46RsAQ9wNMizAwUDGfjnHMCPBkkSVWAIB7UByJAbRRiM5M2L4OQcLbQ%0AANCy9Yt1k7aGuKKxfgsg/MD6hUbhIJrT6QEAQuS+7wPPqE7nDvK4GaqpV2DTJjDlpJGa50k1zLxV%0AMUQnGvAKPZSLoiGYsvPbAJlZCKHrgpkNw+gh1tPTs7OzMy/4Nw6pNhcAS3rsQYWVEl6bQWvZgi0k%0AVa741ihudVC21m+9W91H5jFi8BAWNG4UKdWGWgWvvUP5PFPitXgQTamSaLUiok6Duvv4KG82G2+2%0Ad7KUjkgNwqKP7KilpLJZX2y3WxNdLBYx8sXFxfry8tmzp+fPXwzjLiNCU2JmZHL3BCDu9/v9sIfC%0A41CDV1YCp3WliAgRpXI4MggAQoi1mFD7XobZtnSZ5u13q1KLiKAyEO4CXi6Xp6enLhj3+73b/12I%0ATotW3zrG3KuqWqieq7kozOzGQ41O19mLiCLq6WOxWL/TJDWqD0BuTaWUXKXqur7ve8ehuPQ35WQ1%0AjX22mQGoJnL7qnT5X9XNZoYcMO5kSVJlZuWwa65qJWf9vkzjeW22//qRndjNhEcFLdx4VTS1c7hK%0Ag7qDQ1M9lcghKhiQ1LRqCPM8SaAKauJmeYzBUcQCQLklpjoZTCECUej7/s7ZSd/3u93m/PmL9dWF%0ApvTNb37jB3/4d7/73e8+fvzwgw8++OP/9//yz/7ZP1ssFt/69jf+/t//e6vVwu1b569Kyd0ZueCW%0AzxxVddcYkSekgFkGtzumABH7vj89PX3rrbe6blHR+yEuq/XrVDJWdObrY3F0VCo1+P9v67f9xn5p%0A6/f1h30R6xcOxUKd6q+5f9VLX3Mc3MFuPb897UhLue3L62jnmx96y+V1YV6/3IvFHnXdZz7iM48A%0A4C5yvvHn+ORP/L5YogjgGYkGDDkeDeY8tQhAYMFrqTuok4u3LXuRsW7eIduBlgMs9UtgQlfZQTWp%0AkWEICmSTiSQwYzTiQEsQCVNKu3E/TSmpGFAyG/bjdjftpxGACFnEmEPXdTHG7fbq448//tnPfvbi%0AxQtUI6IYgogw4OX68qc/+eBqc3nv3p3f+d5v/eAHP/jOd77Tx24YBiK6d+8Bx/Ds+fN/98Mf/Q//%0A4//4s599GPqOOCwWKzDyXT77mDP5s8dxTcBERNKstYcQqvqrbrsU9zsUE45KTEaKN8Eao4s9XufD%0A7yypzpUI6uitxaJbLpeLxf+XvD9/suw4zkRBd4+Is9wtt6pCFYBCASDATRQXURRFSaN+6jE9e3/q%0APJv36/ST9TJtM0ZJlFqUqOYCgiCxFWqv3O9yzokI9/nBI+KezMoEiqS6bcbmGA3MunnzLHEiPPxz%0A//zzBhFjjJQWORSwAyBEyIEDDyJCxtSmchYa11gyKEBCxphJ29Z17cg4S0QQwjD4Xtdi8b0iB/W8%0Atery+Pj4/v37J+dnAFBVjXPuS/feefXV1yezRTd4JtfO7P7+/it3XpnPZsbg4ZPHz58+8/1mZ764%0AsX9TQvzV++8dPz+MIDs7O82kHobBM+zszruh994/evTw2bNn3ntjTFs31tro+2LC9IcS71dw672f%0ATCbT6XR/f5+ImMNmsyn9JEVEhb364GFUokkG1eaH4AWYkyzlVoIiWRkkVkIca+MTDJIUmBO45QhR%0A9EMQADSAqDFaBhHc5nVLBlhySyGRBDNVbJ2McVXlmtpkKUj2KumZpo1k2ediF/Dl0C8J2Fworrmy%0AEEKMKUtJBgCSsA2hBUAEBAjZBmHK/FpjgPq+B2ZLSMIxis7sMET1I41N0mVWUCTGEGL0JIyY6uim%0As1b70MQY+2Ho+jVEJiIFl2P96uTrCxhjnHUl90txm8tijsKMxlpr67a11qKx/TB0m6EbQlQV+7En%0A9wXcJDV1qLzwEIKELF6ipg9A/TODKfnGskW/iAgSWSCLwW6lR8duCjIKSCJVWhdjjF4Z6zl6qDBV%0Ay5JzskvLnsFYH2OWiMboQ4nHAQBoLtx7EDGIBgkFCJEEYloxl3uQAAAK8nbiIIx4QACAYAiQUJE/%0AgaBXpYMsVKP2cHTwFv2y1zxYcqouol9MOR9VsjVERAattYa2pZ6JK6b3p5Rl2I5kuUl9a1oS6ZxL%0A9kHYOVfXTdu2rm7IOsoRAQYxWBljhLUJJ1lHKKA0gbqup9P5ZDKxtooxBp+6NzvnAFLTOMxciTII%0AiKi532KjQFmviDgq+gVtYJPRLwBwBMECRS5gBiJiCZgE6hKittZoZFO9VWOoNC6+9LfbFyRbXUDK%0A0e3oQxlGvR+dGHllcQHh+k9Fv4hJq7aUAGimC0UMUe2stZZ9CN6fn5+s12uDNJ3NrKVnz549f/78%0A8Pmz85NTliAifd8H5qqqjHGurhCRRfqu6/uecqRAJQkLrwpfIOCFGAv61c23dnWhizNHYCklrzFG%0ACUIACMQxDsGHENQ7TPsyAGSNNE3EactoTd913TqE0FR1BnglPD1yspFLBkNDN0QkEAEwRta6A415%0AgIDkVD8aMoZEmH3shiRqgIgiGOPghxhjVMXfum6rqkoaFon7QJwXMCV1Biz+iXLWALQlHBJdWDW5%0AagEKVsw2XyDXbuQCVSnz4dICHFtURCTCEOKlz8uXi+nenoqLljgW0yQiKaZHSIZMLgaOEEMMAFQw%0AWJnPlbGS1S4kZ1MBtFg4RvYinANkDgBSHFxE882uMjUZRDAWraVh6E5Ojk6Pjvths5jN/uA73/mz%0AP/2Td999d2c++/nPf/6jf/i7v/3bv13M5l/+8jt/9e//l+l0qo2+9L8cosEtDaTvey0ZUGCPmNrC%0AM2tPby4GoWkaRb/O1Rkqk6JfQFPK7rTEXJta5VVxYZy3tvh/Kvp9aTSLSXb+pY/LDQvSaX4b9Dv+%0A8uiTf3v0Wy46dtJ0LV/55ZL7xQwNPh/fjn97nTNz4VmuQb/jYRkb1etONb79K7/5effwQu4XMhIu%0APzMzAW6FS0t4Sy6e5HOnDSLGF75hAQAvNlwuR/3sJ7C90XFyg0Aj6wCYWq+pC1hyYsopQgVP+rN2%0AKEVUlheIRBXfT+gXjKa+GKN2GYwxMgIRhIAowiFiTqbHGDs/eO99YM8Rkcg4Ztisu/W664eAaMha%0ArZDRgPRqdf7o0aPPPvvs8PBQQlRTyswW6ezs7OFnDyL7mzf3v/vH3/l3/+7fvfPOO5bMMAxN09Rt%0AU1XV4ydP/ts//8v/7X//399//4MIQmCNMTHIIEGnXMqfgICA7i4hSVGN+tFZE4VJSPs4CyR13y24%0AzdwGCTEyR9luSImzpSF/RIlx7LsjERKFIdRtrbLMmBrlBc4UdMqRCGMweB8EWBCACaUy1NqqdtYi%0AARCwNE3dVjUhIIS+9/2wGYaBs8tu8qH6z+oEHB4ePnv2pPOD+knO1n/4tW+89sa9djI7W64DQ920%0AO3u7r7xy68bBnnPm6ZMnz549GXy3s1i0Tfv8+dMnDx5ulitbV3du3pzOJ33fDzEoYTXG+OjRw6dP%0An2qPorZunHPAAXLMOO/r4+g4MPN0OlXFiBjjer3s+361Us6tWnyMMaSEfLY1lLPBugUKJEekeB5p%0Ab6aULC3vSAgtWgAIHEEQWAQNIBgwgiCyFSnVhkN63eSCpFWW/t9zJCKdopxyUNVsZwEAKqEhIVJ2%0AdTMaTx1xixjylej3koNiAK1LdHEwpAg/hMAcFP2WZzSkOTEIuaFIjGKtca52zhmgEDxzFAmIVBLR%0AHESzE8aaqqmNMarVpLpfBjDmGTWZNipIxszrvlutVuJF73WcmpaSegLUuoatqwQm8raCQESMcSbr%0AhAFQ3/frzaaQHr8Q/cpFfYQgTJAFaUt6HFHRmkaCLBkNvuAoPYVYEiXbpBm+cGiRt3rYKDAMAyTB%0AM46JpJciZYYoMguCzalvz8KbTUx1o4l1PLp/gdxHukSv9OZjVhYd+51629FHuZjoiyOdfwRTnl0E%0AETAICGuwYlvdmsdWrRAksQgo/VEEQOt+4RL6zUPqnHPGEiLGsMXzqOEexdvM21ZOo2ZO6dKENmOe%0AJMQKGjWo67pOmmlVpZlGALBoiAiEGNlaqyx+5qD+sZLSAWgYBkW/iFhVVYwsEgCoSByN929t4gqp%0AWl5ERK8FWQpRjVXBjekMrKBUWc1bhmq2OIlFv50Vhsrry++XIGPpsi7KfBu/8TwhARFVvaksgTJV%0ANptNOYPJjc1DCJrdKs9Sms1orSOKIJEGMYZN13XderMMIcyns7Zt+37z4YcfHh0dnZ2fduuNtUhi%0Au65jgKqqnKuNMQyiETHlV5clLyLhot5VGTpE9HErEK0M88omQlnamAHGFfKZS0FRq4WDGKrKmOjb%0A0gmmO2xd1zHG5XLZdV0IAwA0VT3OvSOiRhiS5iKyCt0rlkBEJAFkXa1Zc46MMQgGEIIk+oaIeO9j%0AZB+3oYcYJYSkwuBcZa1V9KvcXWYGIECTujEhKkLOu6QARMUqmHsy4SiKp/NxPGfKZChTWv99CbIW%0AB31sS8vPIXi4uAeVbbrMtGJUicjRhddaZrtOeSFUVQi1bCV4rRXL46tYpGKHt+ZLgxQxasDFWlNV%0AFZHhkVKaMVRVrm4MEQpETQOcnS1j9NH7+WLyxs6rb71974++9e233357Pp38/Oc//7u//+EPf/jD%0A3cXOu++++7/+b389nU4V3+qmo3ElMzJHapHyzRoiCmFQzwpyBVCMcTqdLhaLO3fuWFtto72mFhGW%0A5PgTEancAG2H92XQ76W3fOnL+b38/wX6Hf35/yj0CxeHGl9Av+W3ZRMpi6vY7StP/m+Lfl/2JHBt%0A+ewl9+m6X115oQtzVdu8JQS5JVSba/ohlUG7dM8vol8AsCR45eSunv5kexZUSvd4oiMBqvRlsmKQ%0AtopUmQraclPrNXITGhQVk2AWlhC6DvUdsDBIDBKFg3DgGMIgJWLHQUSG9aARfgFIABJJ0DhX1c2E%0AxSzX6/W663sPQqayIYoIVJUzxiyXZ4p+nz9/jiyar1ILu1qtzk/PmrZ65dWDb3zj69///vffeuut%0AtmmYuW4b5xxHuP/gs7/90d//3/+P/+ODD34ThF1VOVchOMzcvIJ+JeONkKRmRuFSQwxISAwoUUoi%0ARWJew4gGKIlfC7NGJTgX6xJhTnzFGHW7xqxtCyIcWD05ay0Hv9XqRLKO6qrS5FsIIfRRQHzwopQw%0AQ4TC0fsueiBnbNu2tXXGCjOfLc+7bq08dU2hqINe+NXdpt906/V63fc9AFWmYubFdPGH3/r2q6++%0AXtXt+WpjjNvZm8wXi4ODg8XOrHb2yeOHn3z0wXq5mtTNZr189vjR4/sPAODg4ODNN+/t3ziIMT4/%0APhRh74cQwsOHD588eeJDb62dThp1PqLAWO1Zcs2bIkNErCctGtNMJ0MMw7JT4eLiYqrrL5T6EOZS%0AKAhhq5NMaHNSOQBoUw1KEx21CSqrjxckqjpQcmSZdStPjU8jaLNWQ0bRb4TiTejoosaztk5AbhFc%0AVVXVNtPplJnX6/VqtYKoKWWRQozcCqsU9Gs5NXUAyQLiAGCAQKVWBCwahda2ckJJ2HkYBnX3jTGE%0ARhjImIx+tYCcQ2AOwVlbu6qyBgE5OQ0BATh6XRrMIMo6A1PXtaHU3BA4cGDwXiIjgLW2barKOmbW%0AiPhqtWLPmD1CKgTCwiVOnJGcqGRBMMJR4ZeIMIC1VZJVR4xRumHT9b33fohBc7/aUASyZbu0GxSo%0AAAX9lo4vkGSQETEEFmEtCTZIIYQU6b+QKdW/5bGLWU4OycnQ6QQi6L3XRAERIUkMESKDCDCrT8gg%0AAMm5YeY+RPFFgV/pMzK6fwHAXPiQRpJyfS+PmM84qgaXeMEflawGBEo6AAMASQ5LEBADgEII/e4I%0A/ZbIi/KctynEkvsF3no9uqaIqKqqunZ1XRtLALBZd2XclAVDkFKQmBqMpXmiK0sjKcW0ljQgavsQ%0AV9mqMs6pzXTOoSEGUVSvtZTWWjIaSog579cYY0QwhKDM54y4lEG61SmE5Nko8znpM1MWIwRCjInP%0AqZxqzjrJsagVikXkHLXcTnWB1ATFmCTRpOcBZrVOwoKA2hkeBIhI4kVpKwTArfNT3pHOk6Hry5dl%0AlCvrvdcZojcEiL33iYqSlagEcchkJUkcDQEAg8DMq7Pz1WrV9WtjzM7OTtM0x8eHv/zlLw8PDzeb%0ANbLULulQ9j4aY62tEDUcHkMIHKPJkssC4H0ORxoiQYgS84rDpFcUYowc2ZBp6qYyFhEZIYSQ8Ccm%0AQCXMedRRi0iQsQQsAIBgG4NOswVxs9l03VpBPhHVrqJteXZM+Iqlqq1ABPVYRPPtgohaMa8YUqNp%0AilGBUIRjSOIpIqKB2SjIosOJMWhxNSBiXU+cc8qJzVpxAIRZTiTxYYv3XMTVAFgRMRFhoglfwjzp%0AoFwLkJzBhH7jJfQ7Zo6MragePoQSgy8ubEoxIyFqd/Fc+4PgSKk2pYYFGFlESojTQIo1+BhCCJh1%0A9QjHt6H6K4l0o5sUIhJZEeAIkX1+s45ZQhiiYIxRIFpr2raeTCtE8KE/OXkOKH4Ie/u7N/dfvXXr%0A1sHe/t7+zv7O7u3btyzhP/3TP/39j/727/7u7w729r/yla/8r//bX89mM+U8d+tNjDGGLfoFAN1q%0AR69D4zJBqfWIqOokMcbFYrG3t3f79m1tC6xPZ2yDiLmWmxARtKlEKU/KNvUSulDLPEZZ5TW9iHzy%0Avf1/G/q9Dp1e/ckl1Pri/nvV39JFdP3CxP7iNOflY4uhcPSJUGl+Wayu/iPdx4V2BteDUrJ84VfX%0AgcPtpa/rpzu+n+1Ylb+6CONfHIdLd3jV67jia9cdknNLlz6h3DR0PGnxMlFl+1vNN714M5fbIOlR%0AP/vX8rM211AYl0+a8h7ldFHEWN2AYVt9p8kfzdkGjmmFkLoFApxkbXXv9xw4GmdVqlGwKC4KCWgT%0AAdAIusrhIgHAZLZTVy2iWS5Xm2XXDT2IretaiXd1XVlrz85OHjx4cP/+/SdPnmjnAx2IytgYI7As%0AdufVZP/27VuvvPLKcrn85XvvldCLD/zs2bOf//K9H/7wh0+ePkdrZvXEWAeQRQJz6JFLEI4oCCAz%0AoQVNJaKUxp3FN02uUtjWH5KWiqX2NcTIwCljI1lHJLsjQkRCiDEGrS7DlPqIMfq+KzH4yhlbWS1y%0AA21QsVmn0iZgZ8k5Y5DC0HPvEXFvZ382my1ms6qqhqE7PDlcL8+JyBq3WMyn06nLh/YNev78edd1%0AISbhE73o3t7eq6/fnc/ng/ddiFXdzpvJZDrd2Z0vFjNj8NFn93/5/nurkzNr7fFqtTxbPn7wcNK0%0Ar7322le+8pUbt256758dPX/48OFms2HmR48ePX36tB82zjnVa9WR1y1Ehz2OOk/q8Kre+Gw2E5F+%0AvdJgaskLaXRA+y2Xjbx4+YLa1MUW3JX4+ZmyiRn9xhg9xxAGICQGAPBRd9nE+UfEEEVrNQ0ZEdGm%0AStv1lQokEzQSkQTJtOHBpNU0u1YK9X2vjAnOzQAxo980AkhgSLK2Z/Ff9YIGsHyiRKyiddQPfhg6%0A770yn4s3U7JqzBBjCkhL9M65pp4oHhDhGH0IA0cPAERgDAEQIiMaRLDGqQ0HAA5DCMH3XYyRDBhT%0A1bWz1voYJHjv/Waz4bBNKRRUJgWPjRomaxgLc4Pm8h1nHACozgwL9n3X+2HwPkoMWhY6aqcpInTR%0ACmavCwumUn8LFf1muzcModynRO5Dn8Zn/H5RcuHC9tMLW4gIgmNm0YpliVGIjLqEEkLQ7BBohs2A%0AiESf5AaMMRGQkqgCgpZD4Fh5gjELAZhRT9E8q+nCJMl3hSn1Dtlx1JhOIJ2lqcolqx4igmCh7kP2%0AsUa5INVSk5E/vEW/mvtVExlZAER7CCn6tc4w83q1Ka8jlXpreiMEHJetMutOWVunnq5ob5vcgMeo%0AxrJzyiFMHbMMRWEOqusmBlXsH8lo4lpUXVzx7TAEEYkhdZUHANUcMsbxKOsLADGmtreS5aNSyWXO%0ALujrKFJqqXRY3wtW5XlL5TAzR/aIWNe1crk5U9ZRhJwDuLD9F4N2Cc+Asq8FMeWKt7fNYaufN/6r%0AkNB1OkREq0tUt1Z9eslpLgCorEUivbZBiDH2681yuQxxcM7t7u465548efSvP/vp8+fPh82mMrZ2%0Apu+VQg4qYqx7ZfBbAbmSdvZhS1gA3YVz9LkMeCm2rKpKtcGDsHamMMYQpYApM0eGvE+n/5J1ZTmg%0AsMZTtEhEV9MwDN5vY6m1q0ZmqjSLBOuovAiVAgEAQLaYM5DMqjCnmT0GhfuiXrKkzgIcE+NEn0t5%0AB2StbeqJc071rrbBNcHczPaCABJnRYDMQzGUXynHiyW++dVnSto2qavfV1WC8s+0IsfLOz0yl3MV%0A1i7kwEqxscVtzV9mjMIQisuHiLquQyic7cReUXZYjjBeRjXIW03F0XpxIsBRIg+cO3ipIzcoxwS5%0Arqv5fDqd1TGG1frs6dPHxpJz7mtf/+rXvvyV119/vW2qEALEMJtNl2fnP37//X/+l3/6x3/8x5sH%0AN772ta/95f/yf2maZrVa9X3frbe8Cb1tdcDUG8lDhERiDLbttG3bGOPZ2dlqtSKi/f39/f39V155%0ARZk1OtSumiAm9JsGkAgBAm/1SgiSCtGltS+4DXCM3/UV3xwb6iuO/99Dv2V6XPW1Sx/+Lui3DOCV%0A5y9jvr2THIYcvwjJjkKZMOW2L72g0a2bF9/ddbdx6VY/5wtbH0AA8PLigi+KAoy//4WXu/LP5SL6%0ALbc09tbkqsANXBzt8QkvjuRWvGR7tIc/hWJNKP9ZfjGoGSTAYtCDBCJkMcOgTNHUn0DPwEkSMwIA%0ACLLElB+IoE8SQZiFRdBQ9CNSIrIBJGN954ERUBT9BpU/BGkm89l0gcaeL9erZdd1naGqalskG0Ks%0AnCWio6PnDx8+/Oyzz54+fSoikUg9cYspxl+3VW2dcRRCuP/wwcOHDxVZhRA2m36z2Tw7Ovz444+7%0A3rezqbUWBNFYjpDL5nyxH1XViEgQIGYEIyhAGs6NAMJlfhc9ChZETDW6LIWDBWgABFhiFEy9MyMU%0AQT+DABCEJWsUOmsRGAWjH1RhkFCMlow6N23qytCwWatApYg4Z9q2dnZKBL4fun6DDGTtrZu3b968%0Aub93wxhzvjw9fH50enoiIjvz+d7e3u7+gTJUY4zn5+dn52eKfuPgiWg6nShOWywWs505EfVDqKf2%0AYP9G27btdDKZTypDAv7Tj++///5767NzIlqdLtfLzcP7Dxaz+auvv/a1r399b2/3/Pzs4ZPHn376%0A6Xq9JqLDo2dHR0chDk3TLBYLvQeVUuSRWzbOU4nIdDq11k6n0xij7zba4QlSyi4G2aKpNM1H5F7t%0A7WuMQUwqtUQqOYuSGEdpC/c+eg4xeiAEIinURzJa+wUiKRWY+xjxCP2mpQigPIgcHURd8yXbEGNc%0Ar9dd18UYje5qI7FWAeAReRsMCVDU1K9mG3LzVg1iqS6x/rkjA4hReBiC+nMAYG1V9KSKCYtRYhx0%0AylsC17aVaxBRIiAKS/DDEHwPwOoNK9IWFhIEsohkACByjIqfg4hUtaVc4Vn0coZhELkAfcemXNGv%0AeneadGpcZdACsyLPnIky+h4RMTAMQ6/ol4FfBv3CxbCryoGnSg3c3hUzlOkHLLGkRJJ3K8xc0G+J%0AvFyy1CIC6ESiBmIMCqJxxloyxiL7kKNnommcCLLphsCREcgQZJVgRM0eS0yN2FJOr3h+ep85AUK6%0Adso39UODhIACibyNhIDIOe5mULO+qce7jhMgAVBMM/cS+uVyD0r1HOWWLqDfvFMAIeWUrFH0G0Lo%0Au8Hk/u06NbUPjVaylFUPAGCIIEU2OfOmACAXqRtrreoGFzzDIKHvBSFnfSu0QhBZmIOyUlExd4xR%0AaeUsaDIqVUUlBumGDYIpAbjAPkRNeV1QqwJKdQo0EqHVX1FOW1VuIhl+jHvG9sMGEdu2LQ2EVe8a%0ABRTObRtdpcxhTO8oz7RkJSySsDEXoIi+y5FV3FJRBNGNFmPMhbWKfvWlq0MvIsaYpqoAQGL0zATC%0ALN1qvVqtALlt252dHRH56NOPfvrTn56enno/WECRuO6itUml3VqryznkXmKZcSPDMGhPhLJ+00Mh%0AMosBVDmOhH6dbdu2rer0tRANorNOlQ70/pPAoKieGgkIGlsMDkQGRFeNO5P7MmKa2Neqh3w/2+pT%0A9enzIOdaPhJHCMAy4jMrNmRO5C9AECRNDrNIYBDAPPLMzNa6qqom7czaStWPJGl3ac4UNKihYI+I%0AEMeFQkJkkIpzzMyIlMrnCmQFAOdquBgKSTYkDGV8xj4u5/rwcpL0HSIziqiWX5VDxgcwBtY3LEXN%0A2xACaKcGTtl7iZJpz7JFubrPJYYWC1rEnCgu6JfI+CGG2CeyGGIMEmNUHRBAbup6sTNpWrtaLU/P%0ADp8+ezSZNIvp3g9+8INv/sE3bt26hQBnZ2cQAxEdHT779a9//d577/3kJz+5sb/3pS+99Sd/+r3p%0AdLpZrTWFW7qgSW69Vjo15lWmRs9qM62+77VXcF3XBwcHBwcHN2/ejFGIUoG9dS0AABrUMngADZZE%0A2W4xiljKLlMOrdGTkS2+tMOOdyj53dHvb6dfdT36TTmzK8956Yav/GSMXY25Wufo0t9iZu7kT/5t%0A0O+lL2BGv+UVbHdtLd28oG1+reAzgOKFqxHmlR9ee56LfzhanxeWl+7vMspjX3eJl7kQFJ5C1oe6%0AdAa+eA4ZZczLl198zEufXOl66b8uA+DF2S/FGRlx0nikOgMAwpA4nDGKcIT0eYwx0W4lsIizVgCU%0ALRZHPQBT10eFciaVcAgCGWIIBlFIAIjZG0E0zqI1lVWfUmnSiAbIkK12Fnto7PnZerna9L03pm4m%0AUwG7GXr18I6Pj58+ffz06dPz8/PpdEpEjas0jNy4yjm37tfRh/OT09PT067rVA0mR+KVW+jPzs6M%0Areq6JmdBEIACRxEWiIBcQIjmBxgJQQw5QR1C6YZBEIQvNLBOb111XEQkspRkS67oGHnPydakBHsu%0AH0VEUrcVkmurjBqDZKqki9NWjpnPz89zizmaTCZVVTXav/d8qei3rus333jr7t27t27dIqLj48Pl%0A0/N+s1HVwYO9vf0bN6bTmYgsl8vnz5+fnJyszs6VrWqIbt68efPmTS2LWm82q9V6/+Dm6/fefOX2%0AbTTECFVlJfar3j98cP/DX/9m2HTWmPV63W26oe/v3bv36t3Xv/zlL9d19fjJk88+++z+/fvr9bqq%0A7XK5XC6XxpjFYqF5bCJS9AsA6pHgSOJFvd7FYqH9jb3vh81GoZ06msMweN42PNS+eQDAHFIajJTb%0ATwCg6mXWqnJs8n0h72Qh8BACizYyIcic0iigXq+CIVEtq1LOTZetgqLfKEy5cglMkqQiIs20pMgF%0AGebEGU7O38XUqKJfLZmTVKiZWoxapFKvX9AdEAnyEJOwSimiHFteAGDVo/OBmeuqstbWVSWS+B0i%0A0PcbrYJTjGFRh0KYAY0lMqnsAaKIYCa4ktGiQdbEkcbFleWFIy6ugoTkrMjWlanrelI31hgJ0oeg%0A7lFVVWicfhkIY5DBD70ffAgCEkFeBv3iKPkctf8Q5NYZOe+nm5TeJAGKST9zETBj1jhUkoK62gQT%0ACyGI2lrtEOOM8sQxiZyhutqpR3rvB73EuOBTC6pFknHIdgb0/iXXcOor1kco6Fcyb0I7CQclzY/C%0Az9plN23AknEvAKIBQsktZJV6nUKkWwpi6pWVH1z/l8uhE/pNIjfWkuY29QdjKYQQfNR7rqpKmwJE%0A7z0zCVBOaOszojWGyJHZOpeERGRz4YYxBrTVWdadYpCh7wCUUkPOOUSVLcMQBkR0zhpTGdSxQiLj%0AQ4q8OOcUdurUdc4Zi4asQPS5WpWI9G3qgHBu+4SZCVkWMpWqbNBrkTFbUegYY9evAaCoGzKzTj8t%0AsUjB2BGbkbn4joVJG5kDWQNsiBKo5pL8FwgjXatiUgST6lsBNnot5fnrYIYQRFhDCk6ZxiGE6FFY%0AJPbrfrU+N9Y0zXQ+n/d9/5uPf/Ozn/1s3W0INOkvfcC2bTW4iSr13HWltiUKY+6GasgmV5hQK6eK%0AiUBEtZYhhCjRVfV8Pm+ahnKFi445Y2q7KiLCir4QIMV0DNniciELErnKKplIg/syGiUAiD6oGdSI%0AT/ktGcBt857IEgBBI1UgUfXVShTPWqvsa/1zBhLmwDEy+ygClKhGXvtW1HXVTiYz5TzHGDlKGYHy%0AxhXsqf3Rxymx4qSayWpeDCLk7sdb6+FcPYZJkIEBl4qt9IlOORZJbb3KrNA5jxdlsZJRyMtQLgFm%0AAJBUSV6EqcEQIqY+hQgGQH3IFD7Il8jmOZdCsIBJ0bqifWBtZa0b+jD4Tk9ojBHGWFr7MpvKzRe1%0AMXB49PTw8MmmWx4c7N27e/fP//zP37j7Zl1Vm/V6s1yt18sQwvL89MMPP/z4449/9cv39/d37927%0A92d/9mf7+/u+H1RoUyvFJMfl40ijRD+3tqprNXsOAJbLpfYKbtv2xo0bCoBVV0+/BOgAtugXMbF+%0Aclxgi1gg55+25veiZPrISoy4PyWI+VLoV66CWL8N+sWt/bnmPP+W6Pc6yHQRsP1eud/rjvIFzE5e%0AdglHRAlJuQ0cZXT0b0db6sXTAsFvmVy98lYv+SeX5lI5YDSLrjsuDuYXHAX9XvmH/MI5XvTWLh3j%0AGT4+24sPmD7+x7/9b+UX1bOfbJHAKGQVMo1KIGU5NA46xCGPC+mdISIjWLSCGopLrHfJFk60duui%0AojfnJntAWEoYRNCSsybpdgIhovFRAkvdTncW+z7AMPiz803vI5GpmwmiUVgiEEOMy+VytVqVZxn6%0Afth0Gr8UkRCG5fJ8vTw7OTlarVZ+SHub5k5FZN0PJycnrH1NkQqBR5sY6y2pR2hcJSI+ldwYIlIF%0Ajq7rdOB031FroY8NJRSqkz9qWoRERI2CjpLWeRMhY24oUniezlJuoxFj5BBUydBa64ytaivBlw69%0ATV1PJpPJdAoAQ9+vVudd13GITVXVdf2Vr3zl3XffvXXjZlVVz58/e/jw4YP797thaNpqNpvt7u5a%0AU/WbzZMnT46PToZh0A5SwXMY/Ouvv37z5s35dLparY5OTtrp5NV7d7/29W9UkxYIPce2rS3B4eHz%0ATz/56PHDR8656XTuvUcWh3Tz5s2Dvf3ZbLZcLj/56OP7n33y7NkzCTGriXhGUIkaEQkhgaWYmsqm%0A9kUma65aa5smaSmJxLOzsxi9xgX00NlbtLsQtYxRvA/DMGivzrQ2GEVUQMegMSLCWvsXtbRMY2Db%0AyIVqlgiClqgVv3y0mIlB+FI5ChffQgBzVrNpjNHcly/xI8qkDMpyrMV10N8KpcQdM6vesEkgKAVK%0AypHWLCICl4RhmvzktugXGXL/LQI0xqWug6CN6YK1xMxd13nxiKjERUKrIy2C1lSFNIgSY4wE6Kye%0Av6QamHMXZdhS9gqZcztcOYmhysBu2rS1sb4f1t3Ge4/G1XXduAYREY3nGGLsgx+CDzF68SwS5Now%0A6vhzyulxjSMUxEKZXcmjFFAhRoqIXjH0AwsTjjTtXqilSR+mbGrC4URkDep/jTHIMYQAIpoGFJGB%0AY5TUn8oYox42M4AhYeTit+QnYo1QjAB/+SHGGH2SNDfGVMaCSaET4DTCRJRjghERNa8ugsxJC5pT%0AEC+Zq+zBalE6IxhIlSxqBSMCQKrb0S1PGadRZ47TZlaVs9YCCMcYQjCQFrUCP98P48SjmgLI8ayC%0A6hHRWmdTybkBwhijlqcaZxVGkjVlvIwxtaucc6rQphpmzjk1FHncTGRyVe2sGWsd63WrqjLGAgiH%0AOAyDCDjn6rYpuwbkepmxM1H8dcoS0CLCEZBEEZeGchRtastZyqx1fYNjP8nkfHgYyfXBVtxeCkLY%0AzhANwMZU9VBI8mPtKMlizs65EMJmsym9TG1qvgXGuKqys+kUEX3Xr9dLYBGI3Wbo+nUh45ydnf36%0A17/++OOP1fTFkFrmVlWlnah009SuMGrPBbad/DBXZLBIDAEyENVyWaVke4kI2LbNfD6v65ozr0T7%0ApevqsLbScda4BgBo8h5S1X1aQfpanXPGYJEjwlFmpu83BcfiKLDoEoMGmTnEQYODJNDUbmu3cw6A%0AiICRFYFrlTLHPniO4iMr16zEX5p60rbtdDoH0FbAiUogIoZsWpspbjhu1Jdn3bbwO1tXSfcQQ+j7%0AvoRBL/mL6QdQtFU2NUbUAN9WjCNdVJByc6+xp7fdrYrHrx8WmklaDsVtFURUnap8N6M0cs7UGWPI%0A2bKn65f1/eoEMMY0zcS5Ksa4Wa42m40wEpEhhUYSJSBwM6mbtl6vz54fPx98f7A3f+edt994/e7b%0Ab789my0qY5l5db48Ozs7Pj5+9vTxs2fPHj9+/PjBw929xe1XX/3Lv/zL1157zRhzdnamq0MXb7mN%0AokSQdPsJ67puqlpn/vn5ebdei8jewcHu7u7+/v5isUBjRST1DoSEfiERVnRvxxIG2g6ySn/Thc2u%0ADPg4UlZ+O9pz9cvjwOWFFPF2Poh8MdwdBUAvKHKNYM6Fr1/9ncsIeTw/Udltl/HSNog/NrkXnhEv%0AnOfKk7/MUc556a5C7tQ4vgdE1H1fMvQt7oRkZt/YbXiJm/ntdLk+xwUaP8jYYSgu2Xj0Xjwu+Dm/%0AzRhuve6XR84XMvZXUBhe8thmgIeP/t/99gm3QV8WyaKdnF9bEBHPYTs2I8zsTIWYJEoAEUD9HgS0%0AmLRbtw1O9XwGcnUlAhAkNRex6gQwMxCKiI/MgM7W89muD+BjXK76IbAgGlshGhFkJSYhItFisdjZ%0A2dFemt1ms1wufbPh1CCnI4hNZUNVzWazpq63extRCGG5XK9WxyDUdRsA1HqZyjk0ZthCZWesFcHA%0AUbsRkGDgEHNpiogAMxAgpWlhqOxKJCIap9QsSIgaiI6QRBlRedrGkIgMMYgICARJepsGKNFlY5Ts%0AIhCgM9YS9OtV13UAPJtO9/Z2dnZ2BGiz2SzPz5fLZYy+aZrZYqd27s6dO/fu3duZz5nj44cPHj9+%0A/PDhwxjj7t5Cze6zZ89WZ6vz83Pfpwo0AJAAkeLtu28sFgtnqqOjIx/jrduvvPn2l954+62B47rb%0ACMliZybR33/w6MFnn56cnEyn8/l8LoBN0+zv7O7t7E6aJoTw2Wefffjhh8+ePj4/P29cZdpKJ5tr%0A1BuGEELXDQXB6i6iQ6nbTKnoy98fhmHIushc3GJjjIbzk9NJGgpRxZStyi4KKT4BYuOcZPTbB++9%0AV/RLBkBS+DkIhxAYhJBYthctS5SRBEiy7kBasbzdSJCEyKivr9I4m3VfsjpjdxlHgfPi5moNrIqE%0AiKRmHro0zShAjjlvjKg+Fyf5reT65cSy6sAAAgsBVtYRkSMHABC5D4OCFpbQD33YSgRVCGYYBs0B%0AVK7Wjr7MTMDRg0EySFmWPD1UjKyLheBC30JM2Yw8gLlfJQAYY9qqJo7rvut7H0JA46qqcqR1mBgh%0ARmbPMXAMIAEjAIZSYvC5B+YSiRCCZGK5HpJrC/VdaDG8zUKy/TCEEGIIImKy6kw5Z3qD4w0SUtRG%0ARAwgEir6dcaSAYg8+EE4WGsJhEV6pUeqJNm2KjuCsclyXtwFWPuvXkS/kMOaMWsIWWsV/QKAMBMg%0AWZNgW+TIHCMTEeeK34voN7tEACAoY4kv2DaMlczs0tlPpMlLnadSOM/WWuOsot8YIw+eEF3lEl4l%0AUnXi4j2X5LbJrOYCRQr6JaIoHEPovWdmWzkV9qecEFCbUFlnrU058BBKhXDxRRANoKubqsp+tl5d%0AkbB+EwA4qHhsEpYzF4uuIVf8Ml92LgtqTQgZqJg4rfXQGIEG/pJBi1zOX6YobHsOm9E/hQgzwi1P%0AhJqIFJFiDyVVdvgYY0lQq79ORNpW/ezsTG+4aRqt3tdIgbJChs267ztCiRC7ruuH3lpTVe78/Pzk%0A5OTjjz9++PChMQZZQvBFyF3f3XK51DodfaKqqgAp5ubGCOBImzuI6gmRRkU5AoDmfhnBkq3rajqd%0AttOJJueHYQi9qg0B5NymcOI8E+GL6FdnRV7drCycYmx1AIehKxb4gvVA9T40GBST/rlwU9elaRAI%0AFW48gWH1ABAjSK/yXSzawEFEAAiRnLNtM23bVpnJReBKr2tIFbAAQJfA9lcxekStbChkYb1DW9Bv%0AGDHYaUQBGM9Prb3KBNrC7k6lK1oPkhYdmuIxj01rQq2ZlgLFedXwDbnsGcroEpiqzPK4QY6SOoOI%0ATt8U2u3EVvIFCBWMoau+snUIsVutN5uNiJBBg2CtEYjOmcZU1pkow5On98/Pz6ylr75z74++++27%0Ar9/b29sjAeccCqkMx/n5+dMnj548eXL8/PDpo8eLndkrr7zygx/84M6dO9ZaTbqom1RqtVImKTfK%0AVtU951xlnX5tuVwOXYeIewcHe3t7u7u78/kcyDDzF6Lf8b4JkGt/X9ANkuvRb/lt/vkiKL0KWqQi%0Axs8/vgD9vpDXfQn0e+lm8H8W+n1xPqfzXMN81qDh+AbyfWxbbZe3gFmZ8n80+v2c48UHGd/1lc9+%0A6bg0D1/+GF/xt/3bl7mxzzkSAD79xf+ZTW16gKIjmi+QJOYBVHmFa6yTGpZGm2DbWiPptCbUZ/Um%0AL44mK30zX1CvqCCYkEBi5h8CoKEYY2BCY9qq3d2/GQXCEFfLft0NQwiGHBuIMTICS1R5B+NsTZSc%0Ahn7QILTUzTAM1dDFwQ21rSrbtu3QLcqm23XdutscH59/cv+z1Wq96bvKNVVVETFo2i0EDuoTW0Tk%0AGAfvQ+DAERi9RnQQkqIrs+5zecsZl+MDgkGb3ndgriygAHPiVtkkt7kVa4UsZVY6uxAZ7RKrggdG%0A0BgI3aaPPsZoLC5mi93dRd02m244Pz9fr1aIuLu7ODg4qKxbr9fTtj04ODBIZ2fnZ8cnT58+PTw8%0AtM4sFrOmqoc+HB8fn56eDsMADERkyXTrDaGtqur1V1+dTCYhhNPT03Y6/dKX7r319juL/b3nJ6fr%0AbtPO2hsH++zDRx99+OTxw77vF7P5bDZT1vF8Mp1MmhCHx4+PHj989OTJk26zAYDd+SK7tkky2HP0%0A3m+WKx0WAgg+IAshEqDq5WjxDKq8RNeroA3ztg0GZJrcNuurSSiBpLEZE5URABAMCyMa7cia0a/v%0A/DAMQ2IokDAIoQUAz1HRLwAIkDZryTcLoIw0oAvMuothVCIiNNbYpm4IaejDarUqcUFdIGbbvpJz%0ATiCZSEYQZsWziioIiUbtdiwSyLi+q7SLMJgyhKB6mdq5Vz0hg0DOUHqQMg8DolRVxcTD4D1HREzl%0AlBG8H2KMiKaumrputM6QBHxMbnqIA6WsF2Q8yTEwIl1SWUBMkI5SV6qoMRGt+xUOffB+CEHYVM45%0AZ8hEUK0xEKAIwiABJEooDUW+cG9T6EuAW7WVkcyYZNZ3cY7zvYlWaOvydJnXOj4/ZjYHJGNK+q+C%0AftUJt2QAmT33/YajV5J/YNGGJ0DonFF1XB+YOaB16u0hSATVmEUAiOoFEo7vRJ9I0a9OHudcZSxa%0AAyqgIlCyasp4V31jBq1IBGbWNsMZ/aaULwBl9Kv/zRO97O7RY36/NHJnnNMkm0kpXKSYKbYKLJUZ%0AS0ScdY9M1kzGHBXCUd9dRJV5HqHfGIcQRMTVVdu2VVNTJkEYJKX8G2OsscYYDsESQU5e5fVCSMYQ%0AZfkY6fte+4QhojEoEkOIzMn5rqrKuER8kFFsW9/mOB6HOZilukchJHp/BNV2dgCAwNaQIRN8CUAz%0ASKTMwqVC+0TU+ZmZ1YqRUrOGgn6T0VBl4W1jVdD9RW2mzVXTaRhj1GqU1WpV13VVWY3+6KWdc4Ti%0AfT9sus1mE9nHGH3f682EEA4PDw8PDx88eHh8fFxVlYTIHEvSHrVlUec1sgwItnLOOUITsqZ0Aui6%0AHDL61UnLzKmXjKWKSNG4q6uu68Lgh2Fgr4XEGiWpREQYBZI+X8ISWQ+KkMhgefAQhkIvH4e0ytsv%0ALzH7MVplkHhtSjO2SJWrgYW1T5hodwzNB1hmVkXPCNCF4L2P2kRdw5iQ6BiKftViay16uRlCY0zN%0AEQC2OQm1lnoDubhboWMaSgAw1hBR9CEEDyDWbtOnMMJIIkJ2Wz+JiJDC9pDTts45crYqMaOQ2+mN%0Ap9alYAEhanUJjJLnIpkRJ6Ka0OMlQ6RVwZdzy5hpxsrIAABEFsDIjIaqqiIw2gFxs9loHxBnjHUU%0AY5xMmqo2ALxeL588fzwM/c7u9Btf/9qf/fmfvnH3zaqq+vVGZ47e9mazGfqNroWHTx63k/rWrVvf%0A/d73XnvttaZpuq6DLEG/2Ww0/VuGUeeVtZZS/zqjs3ez2XjvjXP7+/u7u7s7OzvT6bSgX2NMQb+I%0AKKlWigBAELaVUzn3CxfR48ug3/FxvaLV+Gy/P/oFyErL133nRV70ixsrXEGUvax6tR2c0fmvdAY+%0Ax0OAqzDwxajBNgI9zv2O7ySpkmczPl5ixYZf+P4XH/xbYeCXO+dl0D6eQp9/2pc8/+95b194Ay+P%0Aii0AHP/s/wEAapHS3yNoBwUALpdLGwRiBLbkxuhXpPgKLASEALQ9W4xl7WWHXlMCo4RYUnAVAhDg%0AnCAgEsAQQgS0lWvq2e7BweDlfLl68vj5yfmyHwKRsaaaTIJramstGaP1tgQXBE7rpmnbVkQgBkMg%0AUekofb8Z+n4TowBw3/vj4+OPPvn42bNny+VquVwaWzGzDz2L0YiO9skQMiIhVbwwoiEjGIFzsgAG%0AjhIiGsm9GBEvzmwCQybvoMZUAKrtk+pVRIPQuWkkooohqfXUtEPuWechMoEQGZA4dAOiVM7Npu10%0AOnXOeO/PlqvlalU59/rrr7/77pfu3r3bb7r79++fnZxwXZ+fnq2Xq9XZ+ZMnT1ar1WKxuL37SlVV%0AJydnR0dH5+fnxhhLFg1GHzb9xpBbLKav3r5d1/VqtVqu12/ce/3td9959e4bkfmj+58F9rdv396/%0Atd+v17/64L1nT56GEFRJNUZhDgZktTpfLc82m8350clyuWR9NCStK1bOkqZZlFMKmeBXXCJEbNt2%0AMpk0TaMu6Xq9TpVCqRtFLOh3bAc5l1wm1zPGQpEWZaWCFr6RcxUisqD3ft13IQRhpMQzABATgBOw%0ARG1mlMSoR8tPcS9y1i0mubw4y96vYHuz2ag/B9ngYtbsQcTijRVrq0swZXMBtCC8ZH2LZHHymxN3%0AOyIKkUVkICSk1NOVtLuGGINOW+wm2Axa8gDAzhlXGUbwnS9tOY0xMaCy04lsXTVVVRtD+ud+GLzv%0AEZFDJEMlyRBjGBdEjS1X2W9oRJZjZmttWztDokgMrWlMY60FSXrrQIjadZnjwHEIfaJOvHCMPchy%0AUcWonGuPt/b0YrksZck0tTAloTHewGQUwcWRdjQixiLEKZJWur4vfU0p3RT0RFE4hKgagUXxVavT%0AjXFCqPEaZlUSBAARBYe0vWIxIzFGRZKkzcys02bRgaNyB/Q7OkuJDFGqSNRsMyeV6QRwC+69Av1u%0AD0Vr+VMVPAAAAGM0dLJl7vV+4BCjHxTGlLJ/iaw0XZ0Puq5j1nkuYQgRMcYqwzc9lEgUUWZ1waX6%0AsrQeHljAZDEqPWHuNJs2JsEQhUjNjgOA0qKv+Dp66RgFEeu6xlQDv0W/Oto6W8b85IQKcqViLqpP%0Afb8pk5/znaRDUVbZTcqcLCANM/ot94k5HFbGEACKIld574p+1dJS7jk0DMPZ2dlyuRyGYXd3dzab%0AqKUKuQNC361jjKp05UMfY4SclN5sNk+fPn327Nnz54dd11VV5b13KiqY7UB5m0qmSOtLsCRdk1rD%0AC+h3SGK6HhFt7UoGUhDW67VW50LU+gV9oSQiuVuYQUy9JQFTSSoRqagcJE2TvvipYxulSFKvBZnI%0AhoggEYCUv6DRH0R0lCInpc4Pko8AKMTCWauPN37w3gcWLr3GAJRN0NSTuq41P6FxqDKNCQ2iiyFV%0ATmWPy0vmy0BuLFBmCkCSVGBmrYPQKVfM4Og+UUTIbuMmZQR0MLV6GRGdVS10AwDammF8hphL37eT%0A9mLaXE+sEVERAWT1LmXkeeuiKMNejFtZa/pQ6UNBddiqqoo+9KHbbPquW1u0rrJ1ZZ3TICaF2J+f%0An603y/Pzs8m0+dLb73zrW3/4R9/99p3brznnlqdn+r7atm2qemiHk+PDYRj6vn/48GHtzM2bN7/5%0A7W/fvXt3MpnoDqheinoj48lT0K+KhqjqYYxRazrattXE72w2a9sWyIhIqvtVpZ5R3W/islMaxu3A%0ACgBifIG9fOm/V26I+QuXf/Xil/+N0C9ch36v/eR6gFRuMq2sPCyX/IpyD1ee6rrz48Wo0FUXvYC+%0AysZU7iFtFrJ1ZophgWzDy33ixXf6Rcfvi37HTzf2WC4N3XVz5tLxMl976Ud7qb+69PlL3mc57Okv%0A/k/K/VowZ11ARAWMAS4UkCACJ20RAynEn4o3OFlsBJCMbFFgK02HJKXPHBJyhNLORFCLF/XqmolK%0ALR5DCIxU1+10sjPb2Tk73zx9dvjZ/Ucn58sQxbmK0M7nleoGAWLvB2YmZxHROYekTTuRAI0xhGK3%0AKjXRd0NfdzHMAaXb9LRardabytU3X3k1MFZVk/wPJp+FJZVD65wb+qTD5Ka1ReqD7zvPHJBwCF5C%0ARNLELEtydwwksgqoZ6nJYetqRCzWEFOnTMGsN6uh6xhjtNpwwtTWIaL3vu+64L1iJ0sYI1QTU2mE%0A0VqJ/nh5Fjiuu83uYudb3/rWD37wg7feeuv48Oi999775KOPrLUGabVarc+XT58+DSHcvHnzYH+v%0AqernTw+TFGFVoaCwDH7w3jeu2tmZ7+3tAvDJyQkDfPePv/PaG3cn88Xxycnx8mw6m71z90vtpD45%0AOvr5L3765NHjYehQZD6f61xStxQBuq7bnC299wiALBRls9msVqsEYnOnjYTrjDGYNmyJTESL2Xw+%0An1trlZWnvKOqqYWEA3vfjzldACCY8oNlVevU7fvUX0otFOQyM1c3ABADe9+v+yGVHBtU9MtAoJOX%0AEMkaAB+DaoEU3wWAGFJWjjhfFyD/dit4rpOKsuTV2NrSVnGHCvqFkanSRWMYRIsvCQ2gqukWMQxm%0AjsCWkYm0k0rGKsYaq9TIEIcYI3A0RI1xzpIq3xXfxViw1llrhhg2603JNRljgodh6EIUImrqSVXV%0AjgwwRI7e+6gdIAHJpepQzkWGqS3IRSCqxxjtKE5wzk2aqrKWJQADGrTGqa8cOUTtxUouogSOPXtF%0Av3yN/LJ+qEgv/TzaeIoXyCMeu+4DYxgjIhYJM3MGoJhPIUQQwBT6Ko4jxBwrlJz7TSkoEADUzmcI%0AbLQNJiFzVI9dCeQikRkDR0RCFIMmSIwxp7j1VgvTZNuaJYkVMbOAmCy9AyZhsCRNnDXIo4imHwEI%0Akp4Zi6CASCn6BRyhXxy/xLSnCoL2p4Ik26w7g0ZlHGFVVbbWfj8JgIUQCKRpmslkMplMVEKGmRnE%0AOKU5kpZ6qteoeUjIbYQAULUoSkwKiJqqynXFEGNk5S1LUqcAQmeMM0ZpozrxFJ5pL+Nh8CAEJJYq%0AkCgMuvsRARkQiGnwopaM1rozlnxXcX9jbrlc5pv+05IDZC0OVE+ocq6uaxHpu6502YUMtJy7gEbK%0AIYkQW1YQlqvrZCvwQKfEEPw4QFyWZInHaZJNCZ+r1SqEYW9vR02ueu2KcwxBCGG9PNP9gpmrVBhM%0AR0dHDx8+PDo6Wi6XMca6rmKMGgnS5k5R1T1EEFEb9aU78cnmWGt5pFsecq2y3v8wDJ6DsVs6Bial%0AzBgGrzITurZEJAQGYASNNRmV1TAAPkTCFKHQjtOcC/OKlaZtMa0wX+jmuvVigQUU5wKSICARkCAI%0AggADqC5/Aq0IBMgoOg4+ynrwfT8EjirzqXx1m7QsG2utZsHLWtZ3SmhETAzamQABNaSrnHkDkGCE%0AcvJ06GJMbTiiOmBbJsIY1UjZJDFHQ2ib8U50P8xl/9Y4jdcAgLpMZZ8ao19ELKcopliSWqjyoJNQ%0A9rZYOe8FugkWLe4xiuARN0dGoRwBqKoKJPoQNuu+69cWrKuwcsZaMMjRr9erzWaz8n6wjt790ltv%0AfunNr3/9q2++9cbuzn5VVavVarlZc+CdnbatG+fcs+dPPnv44OnTp7/5zW9E4u7e3te/8Y033nhj%0AOp0WWThFv5r7LRtZSV1sJ1JucK27/87Ozv7+/mQycc5p3a8WQ43Rr07eLHJ9GSYp87moMF7CLXLx%0A2G5qFwDDZXR3FZy4Oj98YWN9Af1epR11WfmZZJvLfXn0e/EO/+1zvzAauiuvOzbyulvh9ei3TNdy%0AwtGyuuB+XHczLxwvmwHGi15QueL4C+Xq499eNQcuHy/zHT2Irr3b605y5eBceKe/B+pO4bQXy+Uh%0AvdoIWfNt3Dg5XXK8zNIFRkEmZERUsQEVRcSihXvxzqT8MDqhSEqaJT6SgRDCcnl2eHh4ePRstemR%0AKhEgzMkBk9TAg7DL5TEiEhEwcgSIwpaMtQZIHFUAbG1tfcUMiLKzZ/t+s7d3MJkvbj59ure39/z5%0Ac93UfQjKZvHRaxpKGXfW2rZt5/N5VVUqXr9cegaxhJzTGqwinHj9C2MthYOt28GKx6gsrTQ4HCk3%0AcAKlMobAuTwMhauqaiprjNEwKrMYY9bdhrNq7mw2m06nQ9fP5/MbN24Mw+CMVWMNAE3TTKfT0mRy%0Au+0J6pbfNE1b1VVVaX92RLO/t7e7v2etXa/Xy8162k5u3bx5cGOv75NKynq9PD8/J4CqqqZztNZG%0A1lwiFIqUARTEkLfMZBEEVB+FR63tivlQzK+9IlU0ZRgGxfPO2j54HtVq6kwIuUeILqeSR6UsiguQ%0Ais9L6kMkKbbRuCUPjhaI8laF5PIKzA4TKIcr0aNhtIZl5HxQJjFqnh9yId/YBn3hBrA1XnqLnNGM%0APrUAoBYiQ9y2B2Rm1oWTnGxhAGAJISQgETm1F9ZahvIKtiZStm53WdzjeZu4PTkSJkJ8QR6MRHi8%0A9iHHRHlE9k7nT1dFSd2gtk5QCBGtETRoFGZf2P+uM5qX3luZIeN/wtg0Zc+4fFLK+y+9jkvn2V5i%0A7IqMrTlCGS5D6e3od3QCJSZ/JIWgHCNZw5zYMmkoc9QgeZ8vTBIYbScy0vZPkzyF3lLi/dJLyW8r%0AuSk6HIgl3LO9wpX7kWzTC5raSjLIlHhGiTBsCauqquu61POXNWJtEhkuKSA1a1DaescUmyAiYDTG%0AaKNMg1TAA+T6bQV4iKhNgcf7zvglAkDKL7En1sITGY9hWgtUesxsR68M4CWnZ3whhm0vt0vzrVxl%0AnB8Yv8dLU1SPMj/HI6+PUC5UvjPOJJdP9OrDMFDuT6afqEKVgihNdhmLRI5yp/q+7xHB5Zhj3/eb%0AzUYJ1VVVoTJjh21Jpx6UX24Zq/FElVEEp4xMsQxb81LM0ch7KWMgkjDVJb5ome2Z84zldcsLPmLZ%0AtsoYbo3ASG6XUnZAAxxBO9XwyHKW0R7jan0ojsCcBEW1BKCua6V6lUk1fq2IyKOm8hdGVfP8OTU1%0AnlSSd9IXJV7H/01/8oIVhQuXAx0T1Y0DAK2wLXa7vL6y3IpjNn5Z+b9KrbrsH5bb08G/tJr0vyXQ%0AWc6sf2WtRZRQmcjGACQ5diQA8aHvuvVmszYWDw4O3nrr3lv33rj1yg3nXEliW2v7oe+6rrJO4z6F%0A181ZX62Ercv9MHMiDOY5DKNEn4w2EcyTvxjD8axDTLY0nWe0VC9N9fL9y1va5x5y/ZcvvaDt+V/i%0AnL9Thg/gIgZ+meO6+39xrv7Op0K8HE14cRWMLc94El6zZC4btN/5nn+HY/yYxRp8znde/oQvmt/r%0Avv+SjzneCl88/5X3+TuMoSV7eTnpj/mHvLQIEJGzOdraWRBAbS+Wb4uy7yWgVChAEMk7RGrojmpb%0AAYATftDg6/YhA4sIW1fVzcS52kf44Be//PCj+48ePfZRrGubBgndrVs3Dm7dVH1jHwM5O7UNmsSE%0AEQQpiiPMAtj56MiJCSLIHACdseJcbS3t793wN8Mrr73++PHjO6++/uzZs8PDZ+fr1dOnTx89ejTE%0AQCGFIRFxPml3ZvOdnZ22bbuuWy7PVqvzCCxanuoSDRcB0EAMLJCzXWQRIoAwkIgJYS1Z/BagpH8R%0AUTiTBXU7McYQsiAOfa8BeCLa21nMZrPZbOacI+C+7zebVdcNm83Gs+/9IMI39g++9a1vfe9737tz%0A587y7Pzk5GSzWr322mv9pvv444/PT05jjLdfeeX27ds787mIvP/++ycnJ5vNZj6fz5vJfD5XMjBa%0AE0JYLpe2quq2vXfv3ltferuq683gV323v79/cPPGjRv7JyfHDx88+OUvf/Hpxx8eHT2v6/bNN9+8%0Ac/u1qqoE4ib64MPh0dH58QkAGCZm5hC9977zEMGA4SRxKcRiTWItDl3fdR0RzabTmzdvzufzYRie%0APH1yenrKMU7qpp60rrZ98F3X9b0nSu0rmDlmGUmFtQV7KxEu7cpCgpJamFJqLxFC8ByVBAEADFHr%0AEBGBrCEiFowcVfQYxAAIaloRRBn/qLIVADByL3TCJwqApSJ8peTngn6LZ2aM0RxRqS1JazApzAEg%0AEKBF7WsMhCAcJC+lZI5TmrrUlqWqQEJBYAIkkQiJgcAhiEgRAiBCXdNDDH3f690ZctZYZgjBazl/%0A6yaVsVbLkySld4wxKABJsjjk/IAIcPZaSD2K8mjGYE6yppiItbZpqtqYyH7wPggjmpzxiMMQjCbx%0AkCNLl7JDMUb1QrYFbFc2PRo7EDjKzknmPG9N4da8sggQOUhGbOuQjV40bLP+KTBAqQ8cgEay9HRG%0Am+BJVCE7EQJmZomqoAOACJyyHEYwCmvVK6oYMIhYtEREzpb5U3jWnOUDsmFBHEkHF3tbBMn1GwDA%0ADCIcOFePI6IopT8lfhFRwFwcYZYLm0iMaRKprD0hCRG1Vd00TdNURJRaZEfPzE3lNAzXtq0uVc7a%0AURqT8t6fr5brbqPCNovZHAC81/LRVCWRMsnWAADlltbAIpENUtu2i9lMU5QAoBhAH1Cpgyk3DsCe%0A2UeIYAmqypJV2qRFRMw6jurtMbN1rqqa2jWIVNJfMYtsS4agcJEnT2Bs6i6blKsU80jumIKIqvys%0ACa5L6UfM5egAkupOR65VefsF/RpzoSuMNpgpV0dEDSkWerm+F++9931d14Dc9WvJ2ba6rivrQhjO%0ATo6fP3/ebza1c23bNm3lu/43H/76/sMHfd9bk55IbZdr6sqkAmm9Cml3IhHh1AfXjCB0sgCZCyMI%0Agx+GoY8xojW1q4qR1DeoJH9mtkhoUWe0MVpNrbOUmNlzZGYythBrdRpETlJkZeFnDXMBAOBIgIYM%0AAUpUaWaxhgJHQECEzLVm1cOjqHon2wiIViYYdERE1gBhN8RlvxmGQUsQnHM6Ym07raoqRhmGwdmK%0A0GgvKMLUKsLZCtgQUpafSEqlRFTXDlJqYRvpyJYtaoM6SkUA2fEY/bA1CyUjt3Xrtc6CmNO0EQaR%0A1BlYq7glA+wy2521yjopqyYjBB4Fl6M+F8SSFtsm1hC1A7MZawuV+yxlApjhJRHUdaXJgGEYQuib%0AyllLzlhrKQzd0dnp+fl5ZH/71s3v/+n3/uzP/uz1u3dtY2OMfojWWvaBffCdd841TdMN/fNnTz76%0A6KP79+//7Bc/3/Trnb3d73zr21/+8pcPDg4Ka6Dv+7OzM3VUxlX0qUVCjk7GrImleYW9vb2Dg4Mk%0AT0BWRKxzxlphVaAYNT0aFeaMrbeOSMm6FwBWvjA+4Opj+3mJ5lza0b4w/QsAeHGLva5vkBZgwMUd%0A+Tr0+3KoZptaHMcRLmxz16R/rzvGu6S8EGu4NJJlzIsRpnxo2zN96TzS0htHta5cgC93fHES+Iqh%0AuDhDcIQzr55dL3H+F39+8Wuf/3SXRpvybB/vaL/Dpa/7/E/+/Hv2xbk+vptktQlAkCE5wdtQOogA%0AhBx7UwcJio0EgySpPI8RkEmM1kdpAgfUL0r1JMy81cdnQARxrq6biavbvg/v/+qXv/7NJ0+ePI2C%0ArpqQkbaZvvba3Vt3btdNIyI+BiE0YFQ0S+/QYA43RibrPIsxDpB9IJEAQIaEkIYY0NaroXPOCeHO%0A/p6p3M3bN5fr1Wef3u+G/unTp8ZZ1VtSWtJsNtvZ2ZnUzfl69fz584dPHo9TjjHEGKPuRr6XMreI%0ArKY7RIRZYhxUticvlHEMKf1cfCPhGGTbRb1t272dxXw+VyPr+81qter7Tdd1wzAwAhqq0E0m07fe%0Aeuudd96Zz+fLs/MQgu97bdT+/vvvHz8/rOv69iuv3L79yqRpY4y/+MUvzs7O1uv1YrE42N07ODio%0AqlpEhLDrutVqNZlMdnZ23vnyu6++9ho52/VeAG7cuNFOJ01T3f/0k0ePHn30m/c//vjj4+PD+Xzn%0Aa1/72qt3XrfWIsnx8fHqfPn00ePTkxNnrEUbJaCAot9CK9VOrRbBOAcAmnnQErLd3d3bt2/P5/P1%0Aeq0dnokocSkNbIZedRfVjwRVIyARluKJlnJfyCW7xhiOIBKjaKy6Yg4IJCJBdKoTogT2QKQlaZr7%0ADVEU+4lo+TqM0a8uiRe2kAvL0hgck5/13iAL25Ttc4x+t7Ygt+AmQKPETFRry3DRwKkF8VuBEBRS%0ABZqEsQEYmYME0bI4ZgYgayDzD/WWIqgXiwCiLY5EMIRBi/wr0pYhqful+lkJe2R7EnOfbTVluCWe%0AjMWutQAvajMh9STq2tXOhuj74GOMSJaIhEGE+94bY5CsEAaWLgze+yGG0uiyDPh16PfSDlQwpBm1%0AqIELuEKL/ba8gHFu54IHOTaqkiReMJcEF/JzjIwSwRi1ndrihiGR3UTEx+08FFB6qtneJzljDDm7%0ATbxcRL9l50i7MlxGvzBqRQ7pt1obDNsTphTEtuj3EvqVbY4XAIRlSII/RQaBBJHaqm7btm1rY0xB%0AvyLiDLVtu637zaOqjiMieu+Xy6XaAUW/+uEwDKlRk0gRTxYEdUCt3WqbT6fTvZ2dyWSicTEte1bC%0AS4zRYEK/IhK8jluwlqqqIkdJuxWR7IUsFjMbW9V160wFgLqEiw9kUju3BIkLtAMAFKrqSkQ07KV2%0ATDv3lMpAHQpd+NrQLkWtEEELcJxTQSnIqUsa8aXHM9lk8TBFd0roKp9w5pGG3FLbOadS7drQBZBV%0AKVD/vK5rg9D3m9Pj48PD59GHyWQymTbOudOj4w8//PD+wwchhLaZltpdk5uElwHBrNcVc99yQxYo%0AdbfSJLPkxLW1lkGGrvd+YE7Sd4jFgmUhdE7RpVyQBUm+SDTuQMwchBX95v5bmUUfEy18e87cchYA%0AULaeUobuQGRiCmCnl6sPG0MAnxqDJycKUdFvZWtEREMM0nV+NXTe+8jgXE1E1lRN07Tt1NpqGIbN%0AuksySDlprP6YpQrYCGLU7ANoCEPr9rfrWlf0OPGoKnaWbJEdUHuuZbk4qiqVQvTY+p0sAoim7KEx%0AbGvaE2fqojy7tRZzu7hL6FfbWmV765lZqbP6WpW2XUyuMs5U5UttcnHZJasApI2EmQiapmGO3sdh%0AGEIcameqylbWWUfdanV2frzerCfT6p0vfeWv/uqvvve97+3s7AjyyfnZetU1TcM+eO83m75pmhjj%0AZrPpNqvT09OTk5P33nuv7zf7+/vf/c4fvfvuu3t7e2XtrNfrk5MTpTwUWr6ua30oydElzkQVRb83%0AbtxwdUVElNGvcw4vkp/T1ngRzLy411x8Xxfe4KXPLx5XJwYvOi2/Nfr9nONF9HvtN18a/ZY1MoZM%0A2/u8Bv1eNyY6n+GFoX4R+sJo8MdMkMSmyeg3jlpkl12gnPN3Rb/wMuj38nZ/1RfGkdnrvnnlyV/y%0ALseu0eePof6TLs72sQ/zkif8/Dv8kz//HgDYQrfHbO8AgJOHDaC1LJl9IaNoMREJYIy6N0sy72AY%0ABECIjAhrKRyKir5SShQjgv6sHqSK5gMao0w2QTQiYmxCvzHCr3/z0YOHT588eRoYOKI1srd7cO/e%0Avb0bN61zzDwEr74Umi3VDRFTGRoCGRMFgDGKx2CQAoIhbYGO3DRNPwQiUA+uadtmUgPiJx9/fLo8%0Af/z48enynIhm8/lisdCajcViYQkPz46ePn7y4OGDYQiQ14yKZ0Dq9YEISZ1Gn0vzKmBIycDqa6Iw%0Ahm0uQmVZdDlp9bLJqJ6Imqaaz+ea9Y3RD30/9P1ms1EmsAaADelKq2/fvv3Vr3795s1X6rplgPW6%0A6zbDk0ePf/KTnyzPTuumOtjbWyzmBmm9PPvow08Onz6LMc4mk9s3b7VtKwJd1wXhzWYThXf2dm/d%0AunXrlVfuvPpq1TaRgSjOd/e0o9Bn9z89fPrsk49//eDBg9Pjo1s3bv7BH/zBwc1bk8kkxnh4eLg8%0AO//4Nx8uz89V/T9KgMghhL5PfSbU96rr2hnUhI+IqED0Yj7f39+/ceOGtXZ5fv78+fNus3EqiYEY%0A2A9+22TPjORJ2CcEJkpTYARGjsycqrhFJMReufqQIyYsQRggchx84MggxhjUolNCZh687mR6ZnW+%0AUsSdk0+hiygvSxkv5khEVWVVpVyJguNdp8SPCzYeU7wQUXLrbANoiKyq1GISPNHiN83w6J8ETeng%0AuOYEDBIII0dEjBCBJRVjESEJSERSM0CUCckS2SCirYwxMcow9Kr9U5GKoCifmUTLX1OPqJgKgUIE%0AAWSUGFXQVVsf5zIA1vY4GVXGlC0xxjlTWRPCoDW91tVVVYmA937TDUiIZMkaAOqjV/SLEjO/MFEW%0A5arwMpax0GFXliCAzdRQm3ZBHouXIaJ6KnqkaZbsZa77RRyHP4xqFDHmkUnoFzgGZkC21lJu46x9%0ALwmTURYBg8ioTHWroxqjD5zk8ZwzZCvOh0qDJpqD5g1YZNTjJAobYzKeFmZGQovqRCIARBBmL4yS%0AOpSDgAFRXxl0cgkYvBhfGIfLkWJpQy1540cwk7qaTCZ1ndtNs7q24gzVdd22bVVVagcwB8hBgy8x%0Aqj6csqNnk6mIqIBqCElSuGAqILTW1nVdWZv2JubdxaKtG2cssAy+J4HJZIKI2h1ahbJSjMxzxIDI%0A2lgteeQWiYBIFQ+hjLYxrqlaayoRYL5Qoq/2vEDfMv7MDIwuR/fUFa7rusTsFHMqZsiRr9Qk3GZ5%0AasWoirsk7TRbt6+42gAwvi5n4q5qoTGnTuDA4r3v/RBCsJbqeuJqG0LwcRBUZWOjESWDYAiJY9/7%0A50+fnpycENFiZzafTL33jx989tFHHz1+/JiZp9N55UzvOwCYVBMYuRCFIJqxvYiIcxVZE2MMnPC/%0A2mfjLBGp4LP3AwAo+i3hcpEU8dEW1gZQtAg9cXyS+GqMEkIfhJ1zrqrJWeecsZYT+g1azk1EQMSa%0AU1XTbghi0vkHABE2xpBFYwyHCCKJT4OEgJHZMBFYMBJV20MYQFTDDgWMMVFg8MFz3IQheAY0qsnk%0AbK1FvzHKZr1khqaZlPL15DOjEBqJJAwCQW+QkIAEsTD5i/Sjrn8MXvcXEgkE1jpCMAIRwbIE0Dok%0AsEQAQikeJon3N1rgNsYYQvJbYmA/6p8kOfhiRmXDdhTGlVGgULeJvMALbcG4ytA2V8wlb6Y7bNm4%0AQJJxREQWljhI1C3VIQoz95u1htUAuDZ2Nm+tNYPvlmfrk5MjDnFvd/Ynf/y9v/7rv37rrXvT+WzT%0Ad8vlMnShMjYOGlNjY0z0QWP3a+bj4+Of/vSny+XZzs7OH337O1//+tcPDg60OE4jVicnJzFGtTyq%0AXyAiNgtYlj20tBmbTCY3b95cLBZ124gIC0LWNRAxgJAaEypTY+TuwzVJ4AISyjEOgF6PZy6j5cu/%0ALoJqL3w+/ucY/V6HOpKHo0Zd89YasoLUMGJ75/h557mIxrd5QnohRgAF4AG+oPAFmGlal4/cqe/y%0AM47CLpceSjL6pZEsP4KJHMKoF0nyRkaeXrn5K5/z+hHYPvuLx4u3B9dnUMvKffFv/62OS4D/xVEd%0Afy6lguOamxn7bJ9/t5euW47v/dkf6w/bDDDk18OgqqeXKCU0fnmFv4G5SkEQQTQKa4zGKXVeMgCy%0AsFbgICJqDRsBpUZvULxebdggMYhxrm2nzWRujP31bz45Pjp/8vg5g40h1nX95ltfunfv3t7eAVoT%0AmbuhR0RVwYmJ2poOAgMICAZ0g0QQQBGGCIgRIoOFxlW9H4iAhHwMTdM0bb2zs/P48eMnT5++9957%0A9z/7TERu3Lhx69YtAECAqqq874+Xy8PDw8ePHw9DUIGlyKl9AVndDywzx+QSpU/QGqMENmbvvRoo%0AzDgJEQ2kGDkAOGOdc6qbo97PpK13dnbquo4xrlbnq9Vqs15rG3pjzGQyadsaCDeblYjcvHnzO9/5%0A7rvvvnvr1i0ROTs5Xa1WDz779Oc///nq/IyZnbEAHPvupO8ePXxydHTEzJPJZH9/fxiGruuHGEII%0AgnDr1q17d+/u7e1NF/NXX321mbQxiA99O5tba6vKPn742eOHD3/z4fuHT58Nvnvr3r2vfv3r+/s3%0AbOUA4PnTZ0dPnn3wq1+dn55VVaUKwSpB2XWDtn+MMeojGAIFfjrNJpNJ27Y7Ozuz2UxE1uv1+fl5%0AjFGZdT6EVb9Sc1nsjozKkAp0LD4rjo6QSKRkDKGx1pgUq+NU5KMLTNGvyb03QlTB5JQrSxMZAAAY%0AciJM67rxsmVBFFX0MMaMwa2aJyqdRTIJ8JIsFpKoTqgCDNWw2oowAZAAEkkm2IpIgukpb53SucYY%0AkWiMRRIRlsi5Q29SuNN8OGHOiYUg6YksIMYo3nstl7NgXZUgTaKP5jq6GKPObWXYptdhjMb7CSl7%0AP6JX1XyXxvsV3Wnulzloy6W6mVhrY+RhGNbrDhFTLhqoD77ve88RZVvamqwkX2Eux6FiHAmTlpFM%0AeUKJo3enXzY5iX0R/V48yvdJKwZjMnRqSQEAFC8hG2MsJmwgEFGADGkdhwYkY6qryroGMUYBzCJk%0AtmqKp5jyQQp+VDQlNafVBipphxYRk8WKiaig31icJUYR4SRqqJlerRInRAA0qLZqe5R9RMhwos8D%0ASA7bWWtrZ5qmURmnbUhFhAw0TTObzRT9agGeii0p3tM0LzMrNVrr8TJJmKqqKi/IGCNZ04iIVP8X%0AmGtXSUyFeV3X1dZN5vMyDRRMGpdkjYIfND5V6NBgtghWEaMOkrVVXbXGOMVO8WLJOowUxXUmJGoS%0Ao1KpdaorC1ellfUMNkvdZmLIUESAcNQxMs+77aQtLg5ngYMR95XX6zWMnAwR0WfRptAK8Jwzbdva%0AyoUQum49DENdVdZarSbgEK210fuz9er48Ojs7Mw62tvfW0xny+Xyk08++vjjj4+OjhCxbaf6Bh2Z%0AyjXFm1R4rzdcvHNEdK6y1urb7zedXES/+rVh6BUPFPSbHpwQle1FBoskOnMIjAjK7smCmmArZ4xD%0AmySjeZQDB5Di56hyfzq/4sEcizHGqJBbCgVBauGelhUgWiuRvURItGRwrnbOaVbaRx68H2LooucI%0AQKmZn7M1ogEwm/XADIioVAVJAmbqrAuhATYgJJDkxxFRkEcSLRdCMIgYo+TgOxMYIgIVoAZkiWnu%0ACLE22JIoyESEpPTmC/1aygxX9BtzN+wRat1CEbqYrR2ZULHbNmMpRgMAzjkykGdseokiwgxqqoko%0AsV1SEDDGGEM/RE5EZQAe/LDZrADYGGMdVbZqmhowLlfn/XpzfHyIAHfu3Pm//tW//+u//uubNw8A%0A4Pz8fN1t/JBai/V9PwyBmQ3SZDJpJ7Wmdv/5n//56dPHk8nkK+9++e23314sFtpXScuA1+s1M5em%0AjLriVM1eByFmlXVm1mCfVnLVbYOaACrahGCJUPtT6z7++WW1l6BCGerxSr8eJ/zW6PfKU11mPl8P%0ASxKPKKNfAHgRxf2e6Lc8eLGK193M1b/aNrz7YvSbbmgkMFGsvTCGmN54+dX4ucZOwqW7Ld/5nJsH%0AGKseXnioF4fuysdJZ3kh91scmM+/h+tf0MW7vAaFXnrkcofXff/KM3zOHeI18Fhzv3pYyLMJEeP2%0A7aZ4GwCUOkkRKAVsZU9iyew2JCAkNBGSrl9y/gwgVphFIwBUyE7rr0SAYggAyBFFJASOMRpX1dV0%0AMtuZtLPPHjxZLbvTs1Vdt4Ku3Z+89trdO6++ulgshDCw9yEQGSG0GsmQbUNRI4iIDFrzCIiYytEQ%0ARZgExKBBGGJAxDhE5jCdTk1lpov5J5/d/4d/+If/+l//6wcffOCce/XOnTt37jBz6AdmXm82Kj78%0A7Nmh95FBcMRZxRzYjjEKqKei2WlHxrTTiTGGEYZhYCRkNrBdAIm5xQIAlXPq20FCTXYymcxmM+Zw%0AdnZydnZ2fn7uh9RYVQWunDMhhJOTo6pp33jj7p/+6Z9+/etfXywWfd8/efT49PT00f1Pf/azn50c%0AHXrfN1VtDEKIy+XZ8fHp6ekpAMzm09l0sdls1n2vVydr7r7x5ptfens+nzdte/fu3cVi0fd+FTeu%0AaauqmtTVhx/9+sH9+x+8//Pl+Xkzqd959+13v/KVnZ09EYlRPvvssycPH7//3i+Pj46cc60lEQn9%0AEGP0wzD0vQJ459xk0symrapQ6Bw7ODho21Z7HZ2cnCgvruRLV+v1qtuQNVrHRamzSFB+ueZ8MQNS%0AUN4qGeVvAYBu4WSctUadSz/4UsgkIoAEhhxVStcUER9DPwQVJwfV+QW+IAQFoCx3nQyQgbeIYOZY%0A6nY4qG4kMhlkjgKChM5pkgdCGNQ/ljEliRBYbMkSJ32pnCkUARAhTTCCaopEiSy5mwgSQuorklwE%0AYwB46HvfD4C5UFBdIcDKqV8OPngUzYUSIEEEjkGCIAsJuCpNfkULwScRshgjqdmXBJ9EIiBLZL06%0AKtudki46AHgfOAQCQAJnq6ZpjMUYQxAxxlnn0JD3YRiG9XJljHGuqiorgL3v+yHEGBFiiSVtDTSm%0AZjNj44ijhO2LEVCLIDGoA3jBpiIChCIEBUp4UR0E1PJaTX2Oot1RQN1phNQBQ2MCIEhirUs8cRYk%0AISGkEoEGERE0mFtzARpm1tSAs7XiIuGU7gs5AykiaA0ChBBCDI4MbPcbVBZOTERQIiRfZMkEGZIg%0AfwpcgKailfNsEUvTIwTgjIELEhMywMwgW8UHl/SuSOtHrHXGYJkhrnFaVdE0TQhh2GyM2eZMIKnl%0ARYDcF1dSnxVM7W0k+VLWlJSgjh4zG0QWMICbfiVZiadpGjObqZ6TMeZSKezQp05gRBUZEImgjeWN%0AKRYjeV3GWFMZtFolqmLZ49miknLJqrNw1uFzzuWaxmiMyjhBrioHYxIOjzEyR+dM08x0A82ZYWuM%0AyTYszXPJCV61LTyqNNNfrVarS2CmWDlEdHUFAETgnCNrvPebzcp73zZVXbvE647BOcfe+344PTpe%0Anp9U1r5y65XZpD08PPzVr371ySefLJdL51zlKmcIha1xRJZz8VuCmiJ6k8X/U/SrIgibzYaITK6f%0AREyF7n3wjEBESvDJFhU1G2+QkJAEorCKomsGT1v+KvMZDFWVc7bSAhAYdTLThVxGTCcyiKQUPggL%0AA4IlIFJfH4E5sFKC0QBATIbCko0hhMglA19VTVVVBi0zd0Pf9f0QeeAoAsZZa11TT4xxitj9MBDZ%0Aqmo01qPDRgQ5cGlQrKDwuDIZGAUBiweJ4/+l/gYiIkyg2BILTYFypisLjrBiaZYoYRvTKaHkZNOA%0AZBReMbkBFWabi7gN9hWLmsf2grOr+6RI1CWvLOg8WzwzxyiGnKZ8jbja1rrLDMMQve+7jpnbtp5M%0AJgC86frl+ak6S86SNRYRzpen6/UyDr7r1pO2ffPNN/7q3/37v/iLv1gsFl03bPq1RnKVDhO8j54l%0AMiG2bTubT5j56Pnh3//t33346w+897dvvfLqq6/O53NV31yv1yWm0zSNynnouGlFQ+lfWIrXVObg%0Axo0b0+m01P0mrGsMgEVEzf2O0e/LgA0ZHZc+KdvXRUjwsuj3SiBRjpdhPl/AvaMo9JVFwiQgdN3z%0Afh76hYsPkufY5yHMq66QJ2e5eUyUEtTzXLib7QgX68HMCCZGP6Y9j+HulVcfD7JcBWKvGorLWPFz%0A/vDFz18EumUwP/+NX3m26772Oae69Mifc9pyb184dJ8zwnAR/QKATTHMC4mRUdUc2fGuqaIFxhht%0AKM+J0CuiblPMQC/b1mIivfeEDhHBpEApCwqz7/oye3Srsa5tmnY6351Odp4fniyXm66Ps9muraaT%0AyWSx2N3b22snE8g+V2VrpT1H0FycICJJ0qTgqNSHFNMtSR7v2WvHOWcq57z3InE6ne4d7FZV9eMf%0A//jv//7v//Ef//HZs2fz+fzmzZv7+/shBK0vzfUhm+PjY2YmYyZVVWyfiGibuGEYyLiaSPOEURAA%0AZou5cw6t0Wxn0zQQk2cAAKWVq7VW4+7qlhEIWVO7Cg2dnR6fnZ9v1mtlCbZt65xT9eYY49nZ6cnJ%0A0cHNW1/+8pf//M///Ktf/aox5uTk5NOPPzk5OXn68MGvfvX+ennGzNN2Mmlri4QoR0cnZ2dniLhY%0ALGbTxTAM5NzrN2+6ugLEW3deffW11xSF3r59e29vbzN4zxEAmqZpK/fBr3750W9+/f777wXf37p1%0A48033/zSu+9M5zt935+ent//+JOnj5988MEHx0dHtXVN4xCRfVCDYq0VADJGPZtFltTWRXhwcKAV%0AgMvl8vT0VP0/k8tiz87POz9obbYWSsXc4yHk5pw80hSFzKXU+Zya0JJVzhIA9L0vsiuokNHWGfNA%0AZB6C90P0HGSc+5JtVI8hIoAmBBIaHLX91OpxZu77PijJ0yKA0VvSL+hfKauq3IlkKGVBILXRIqsO%0Ah8DI9dk+qX4yBL81HJAq5RBAOdh6Bq9PLdEaqwUFesNN09R1LQLDMGjzScl4R8rCj+yqyrqExAAg%0AeB9jTGWNQGiQZKs9FmNUVECpoQOqKpIxBABaBK2/dbau61q13wMzWbLOAeGgGjibzjmnniUL+mHw%0APmVTy54+toBZ/2b7q3HOvFjV4uFZ3FZRFrt88fspe0ICMWXmtdva9lQoqc1SLPp3REV5RiQaQmMc%0AETAzsgCJNoyOIhIk7b9kCTExOdGICBpyaEomhJk9R+Wvcmk34pKPGEIwORtERJnXo6Eh0fspnrok%0AyR7KwRRg1OJA1bsikG3LX0TMu+8294skzBFka80sqX9MOp2qqrKWCg/QVGY6ne7v78/nc/UjNe2q%0AoTf9WnkRzEwAmrGy1gJgjBFZANHWqQuLwpWCAMHHCLHPDDQR0bQkEalSgDFGqbA+BiIKfps4ZQkS%0AURBVvrYU9yIqIZ0sOUtOkQPnY2sVdF9M73rr9G+rXkdNevVPSghP79ZaO5/PJTO9mblpmrqurLXK%0AEC5/G3JLXt1qZSTepnfV933BnON1oV9TvpIqbAnCMHSa12qbyjkXQuj7Xji2VU2AA8Ruvez6dV3X%0At2/fnjT1o0ePFP1qebaa01z0eIUwkloDk6W8VThK02hd15W6XEywYYhR+16zMSnQWWxjFCYGAhQS%0ACdEze5/6qyn6RUzcK7SmqStDFefiZ5Fxuv4i+s3LPPs9EUDRb05mxsgAiREjwNotCdAQDb4POaWM%0AiM7VVVVZcop+N103RPbKuq8qQ65pGmurGMUPHAITJV8iB3O5mEpjDAqxQBlJRNTVF4WzIkR6rfr/%0AKailU3Gk+Vwm3ig4i0QQBQmJJQYfQ+7PPOY1GGMMWTJY8ueFGYGZ7QKZxLjdubJYd54F2xy13psx%0AleojqJSXol8RjCE1KBaRylQlzd51XYyx3/SRQ9vW0+kUgLu+W6+XxqCxZK0BkE237Lp113Xsh7qu%0A79y+9cYbb3z3O3/8jW98I4RweHhoK61nHjUaYCyUEFeZYRiePXn6X/7Lf/mXf/nx2dnZzZs37927%0Ad/PmTRFZr9fL5TLF0ClVcBhj1GRp7reIn6spBgCVOdjf32/b1tUVEJJxRBRBCNGAw4x+te635H6/%0AEB6Mj/GH47+SC1Dki9HvKLJ5/YFcoOKLJ0lfERAAzfRcRaZ+4XF+V/QLcIUvNP7VlT9v7/MqtHbl%0Ah3pEYbnK7wIhzu1OxoblytymvKDGXE515UVHx9UZ4C88xp5MuQcYDeYXXvq6eTg+G3wR+oWrnvQl%0AnvqKr8lVqtov/tX3/+JPLn2SdlxS+ditT6NxDiMMRMa4tIFp2yRrKlBPmgGROUoEBmaGVPunhGkG%0AZObASXAIQAgNigzio+rr9oO6MlkfTwUhXd1Om2by/PDk7GzpA7TNzFatc7Vy5JKPrgw8Nmgo9WgF%0AfW2oXSoAKAYGMiSoEZvkBKe2SQhAxqA1JoShrqvZbK9t68168//8z//lRz/60fvvvx9jvHXr1nw+%0Ad65eLtdKRlVkFUI4OztH62rrZu1ksVjMZjPVLxmG4fz8fLPZiKhuBw3DsNl0Xde52oEhMKQbuVpG%0A7z0JhBC0KKsytq7ruqqMMavzZYyxdsbVNQFvhq4/3az7DiLX1k3qBgCstdPplMhuNqvDk8NNv7l3%0A780//MM//P6f/OCtt94KITx98uw3v/7V8fHx4ZPHH3/80dCtAWDS1k3lDAiinJycnJ+fE9nd3d3F%0AfJeZp4vF7u5uVbdkza3br9585Zb6iLdu3ZotFquNjzFyhLZt2Q//7Sc//uD9X3768UfO0ptvv/Xm%0Am2/ee/PNyXyxXq8/+fCT33zw66dPnz588GDYdE3TzCbTylhiiRyNMVVdI1GbN0h9ai2qYeYbN24o%0Ayfnk5ESraxTtI+IwDGfn533wxpjaVW3TagIhDF4dIADQDRWKNVQvNs3GxBElslVVVXUNAMMw9H0n%0AMffwNWRtE7OAZwTRJo0MKvPPUmJv2u5rlOFTAQzIBX7GpiZSVVWFwW+6tVb92coyJ1Uz/YLSINfr%0AdfGfcIR+TdJxQKM4StJDXljtlBoEAUAYtBbd5DiU5ipJOGAWS/F9p761c1VVuxgjByaipm6auhFB%0APwxD5yOnht6qB8CRJQYOqQVX5YytjBYvhKxeQ0DGGqtUOAGOHIJXsRYiyPVsrCaLc3GU+pQJ/RLF%0AED0LGjTGCiJrbmfwTdNUVeOciwy+6zo/MEfO/JRiCtOwJH2yC6FB9VwVDRICZv6fxtyZBViEtbs5%0ApjdbsCuCFYgghlXBD4TI6MMIFBEyFE35pZ2PVMgVFX8yIRqDABwCp17rWRsMMsJUfYTIkMtLYu5s%0AmlKdMcYIqXozZulatIk9G0t/OEQgipz3WgDKLMQQgg8qrJo4A6oOqJOpdJQSIBG8iH6huCOi1AOI%0AKfGLRjGwwdRzqK7rpqrqqrbWeu+7oWNmtGY6nd+4cWtnZ0dE+t4jGltZ55wAQOQYJAbhmLxSZwzk%0AMgdm8d5DZABIkUfCsrT1NRklcIZIgICkmwYBGqQw+DQ9DNloQwg4UIwRMguRkQlIiwuYuXjJxjhN%0A7ztyKKRRSIAtJhlPPBzJgOsn1hrM1AwN+jBzjOycI7JEKMIxBkSsKudcpTak73sAadtG4wJdlxjC%0AJY1Z4n3l8y0Nb9QitcCeYlgS1AfxvgfSilXuum7TrXRTHoaeY0SASdMaAt/1q9OT9XJlCW/cuOEI%0AP/7oow8//PWDBw/8MEza2rk69S8FiAFZ2/wClD5/afoV5G+MiPTBe+/DMGjxpLWWOXrvOz/E3PlG%0ALWROijIiRg3H66pkibkPVowyRr8AgNa4yhmq4laQOY5flt7aOF0JANo7QL9JBDIaOCAiwdICTZv2%0AiUQfQ8ygGRGtray1BCaEsOm7TdcFgQCCiMY5S66uWkuVRJEoBKap6so1VVWBAKtotvazIDHGgFBk%0AxaI8dnx93KKCDAYS623riQpAHv/Cio+pe7bS+5FBiDmE2Pe9D4OOc4xbo2qttcZp/sNaa8zInOar%0A5532QqqNUm0ds7AWi4Hk76AAYpRSCh6ZmSVIBI7iyJEQCBg0Bg0KRh+j9iUfPHBoKzepG2AtV++b%0AKomMBu+7ft33GxGxBPt3br16+86dO3feefvdu3fvxhhXq9VsNvH9oKxDvWeVeeMYrTGVM8Dy/Pmz%0A//gf/+OPfvR3JycnN2/e/OY3v/n2229PJhPv/Wq1UqxbVduYhYZ7ChEaETkE3/cxBBRp2nY2m+3u%0A7tZ1bSsHhNZUQkmGwFGNiIQpGwwj9Ps5xxj3FhN0LRDdvpeXQr9feHXN2H8ByBGAi+gXR5d/sVHw%0Ai+g3OfDyBej3ygf5rY4vRL/jn9Vh2M58SXeAaJTsg5doz9e/zd/1tq/IAF8HTS99joh8sSZahxKI%0AopT2afnGNBR/VWrh0vEijP/842UeXEa53xfP+fJD9yL6BaVAK/oFAFX+TBFBMAAx01oAADT4yhFE%0AJApEr8YRGYSBmIFB81EiYFTQ1odea8kgTeJtIQQKOOd2dvYWi50U5AME0KSpOzw6H/qAWE8nrp0u%0AIIsVIaL3PoKKLpBWfFVVpXeuxlMfhKMQqYxeot3o4jCGjNEJGjlG5rCzszOdTrtu/Ytf/OJv/uZv%0Afvaznx0fH8/n89u3byNi1w2bTa/932IWANtsNlVVtW1769at27dv7+/sVlWlaWEVowKguq6HwGdn%0AZ0dHxz5G8UMQxpzoo6zt6ciISO0q05jaOmstAsQYzw6PEXE2a6fTqff92dlSpZIaVzXzRqPgSj3y%0APp6eHp8uz+vafes73/7ud7/7zT/89s7OztnZ2aNHj37x85+enBydHB09fviQw4AojTOWECIHkWEI%0A6/WayC4Wi/lsxxgzmc+n89lkOq8n7c1bt/duHFR1PZ1OJ23rnNuse8piM5999MlP//XHn93/9OTk%0AaG938eUvf/n1N+7evnOnbaenZ2f//cf/8t577x0dHp6enjoyO/PFtGkBQJh771OYP5fZEVHlnIgs%0Al0tNbty4caPQntfrte4oOmibzUb3HjLUNI0WSvV9rw2NjSmczG0cdByKExCV7hij3+RlcrLMZA2S%0AU8klFuEkZ0VAoIrHMrI7ZU3q+bW4V3K1m3Wk5UnOOd8PypgiIls5/U6M0TnXtq1Sp1arVfHwyvIm%0AQEwRfkREYOG88ZSr500i3RUHDwBkXWFi65d5pHHq+07ZpM45Rb8xbLvODEMYdThEzFF8Try4JEJr%0ArSVrEJEjeO+V/2zQGGMcJYZ2iMEnSRJQiwLAAlHLLGQr2IOIYMiVSH8QFgRDVuszASD60LZtXbfW%0A2uC57zeboVefqLzu8dAV9Asj/wwATOoOngpiY9aoSDHv3Pdnayiz16hbojKWdcAx73AkEoW1foFQ%0AmFm04RSq4mo6GzMTCiKpv57QryhNQMdYpaoQRHwonaI05rKNFiv6jTEOIWUhjDFoE+NGMQPldguK%0AxdM/QYxJdd06AdQnyf5FQr8KUBC1mZwmjrfot9yGul6ArK4nAIBEAbCU+vTWdd3WiaMxDEM3bESk%0Aapvd3V2NMIqItg8tEwxzSW3KhTqqXaOmW0RCiMMwWCSsTAqKWZNd2Bg4GkyK+toRh0dpfKMF9jbh%0ALgjQ9z0QkhYM5/ZCxW6k+FfUqetC6BGMcw4h6AjDyPEq3tiL+zSO0m6Z2ZtI4OU15ep31Y7G0mKU%0AKDF9RETfrG6IkGsyNbtbrmJGWtOKfgskLvdQoDKDsO/RKBmWun696Vb6HY5JurlxFcawXq5Pjo5X%0AqxWizGaz1XL5/mefPXr04Pnz5yIymUzqum3bVh8tBpTc3w+Ks5hV+pJfaEwOLgRkKci577sQgpKM%0A9G81q6wcH318VgilPInIUSR3gWYiElYCmgUAIbTOFvTLzGPPPttDGr90ABBkAEBgyJdxqd5EAFFF%0AtNNbVjsAiioQk4g+GNWMYBzC0Puh6/sI6JX/Ym1Cv7YCQEILBLYypfabRftdqcFJXG5dEKPcL4jI%0AELZIPnuIGindil8AbydneR1lcSn6FQThqFwDH4bx/Ics4+xsZYxxie9jCugqc33soeZAg2RrpuBd%0AfcstxyTvWJrlFk78a8QINmlWkFH+C1CMou2ENeBUaEfMjALOWu+jj6HrNptuRQSTSbO3v3P37t27%0Ar72+s7Ozu9ibzWa6Ida167pOoTSkOFHSCHDONU1ljHn+/Pnf/M3f/MM//P3p6emtW7e++c1vvvPO%0AO4vFgjOlQqO0ym1BRK3bUp6XvscwDErmQsRmMpnP54vFompqUzmyhmwVQSQyEVWmAYBkbzPzGb/I%0Av7+EfuViLvH6v/23RL9f8BUBUOyEW/R7+XK/B/rd+j8vPMh4u/+dj+vGkPly7heS72HKr8aByM9B%0Av7/H8bLo98XvXJIELYPJfPU7/UL0e+Xg//7HS6LfK387Pq5EvwBg87QRAGIOim+BUCRYyi0cPCvN%0AxQ8SQugH3/eq/mrIGLTOmJReIAOIbgjDZrXuunXXDSLCyc+lIKw7+qRuZrPZ3v7Ng4MD3dX0XTJQ%0ACHx2fi6MxtaOLNkqhBCGbghBRLq+H2IgIiSrVgYlRXmF1UNEAEKwKb6ehSxS2QtEYGKJSIIs00m7%0At7dDRJ9++um//Mu//If/8B8ePnzovd/b27uxd6NbdbrfJDWm3CVyGIZm0i52dt5444179+7d2D+o%0A65p96LouBO66zpCr63rVdU+ePDk6PN303en5eeBITMa6yLzpOh19jtEYU1ljrXWakOkH3w/Dqq+r%0Aaj6fNk3Tdevl2fnQ9cAym7Zt2xpyiKg5z9PT8+X6fN13d+688sff+/73v//9t99+u+/7Bw8efPLJ%0AJ4p+18vl8eGhJbCW2soZYyjL5IQwAEDTVMreMVVF1tTNZLazOLhxa767M5nO9/b2alcxc9/1xpiu%0A687Pz3/5s5/+8hc/Oz05IuS337r37rvv3rh1c7GzI4IPHj/68Y/+6YMPPtis1l3XTarJbDqdNjXk%0A6tCqspNJa5y1lowz1lBTtTHG9XqtO9De3p5mis7OzmKMpZ1vUbpmEaU9N00DAJvlKgFLa/KCMUTJ%0Ahw4hADOqbw2S2OnW6Rl03+q7jtUbAK0JdNrDIur2LiBADKw+magLkRde6oAEQMZYS2SAUz+RYKxx%0Azk2a1hjTbzq9SUQkmzw/Zm6aVO4VQlD0O4ZwCpyM1sqm2t7kv5bdLhMckiuBABJTXN9aQ9aV3VE/%0A1Oxx9EMIwWRIwIFV0bRyjSOn6DfmclrKJc2aFGBmRLCWrE3KWiLiwxB80g4xxjiyBf1GVrVSVrUu%0AgcgcQJXHACWyREZBECHSYjIrgp7Zx2CtdVVFhDHGftPVdd1UrXHWe7/u1ut+CCHwyBMY20EU0Chp%0A2QuxoN8QQEUABDhGrUkW3vIIy3lQu6ootwWBWCJICf1qaBdAJwloThgT+hVISXtJtf0kAGIQAVBb%0AIudXnGjtxhggKyJRtXyEiFBSpNaMHU1m1riMj6GgXy1n1dPa3P4HEVlAEIzGIwgUZHrN/dIF1yKr%0AM0CSJUuy5ihIIIQvKLolngWOQIVEAKg0AlLZpmkU/VLWMyeyi72FKrrXda1NzjRzoiBQNcxjLvW3%0AjmoVCbKWmUPvkaW2DqxT1WhylrIoTuDYABrAbWvmi6vJWisIW+qNcBTW3uP2YtZURJD1n5rDtzFG%0AELSWIiWK8ni2jOElXHQICvg0uS1Tkc+lrB60RfvWMksI/TD0zKzRsSIZXdCv/olGDXQCyMViM8n6%0Af5jZd+Vnpyp0RFFYwoCGNGy42azOVyvtq2QR67q2CMaYfrVenS+Pjo6GYWhqZ607evrk008/PTw8%0A3Gw21tq6qau2qes65dCGrfqXUObZQoJDKhggI1kgRDSVI0IfQ/lEX6i+MjXURS9Qo12k5IwR+lVo%0ACZJqRACAEVzlrKnDiHwLQEXZTtEvjVSyRSQXcQkzgtbxKjRlFtAyCyFQfIIiTAjMolW0+QVVzjmJ%0AHNn3PvTDwEiMYMAo+q1cY4xDJAQDQDZPDBFhCURkDIqIQDSUYH9KxsqWWhyjGCS5iAdQvR3OWCjH%0A8saJsotAmgMLc+j7vuu6ED2NOmkp51mTH4p+taJBRPv9XaiHHEOvMVBnYIkirOMHUiJlAJCExwAR%0AmFFEhNEwojEqjI1oYowkYJBUjE2C5xANgqtsXVXOGY6hl7DZrDab1abfsIS9vZ07d1557fU7d+/e%0AfeXmbU3GGmPadjqdTomg67rcwUFD1cna1HU9mTTGmGfPnin6PTs7Ozg4+MY3vvHuu+/u7+8TkcoH%0A6CMU8XYlgyh/IWF+r35yJKJmMlksFvOdRVVVxllrLdkk3WeMsVgBgKpeFc1nfQUXtrPRz+OhlpfI%0A/Y7+8HKZxgtf+DdDv8AaLcpBpIx+x5e8Dv2OP/8c9Fts3f8I9HvpyFvehWuVS1xCv2NT/Fuh39/m%0Anq/IAL/MyV9siKEjySMS0/i3vxX6lYua0r/P8VuhX7yYqx8f16FfALAxchYXjQX9IkBla2upFL4i%0AojHO+9D1vfcR0NR1287aqq498xAEEIy1SBSGYblcr9frs7MzEYl5O+LM9lxMZ4vFzmuvvXZwcICI%0AIbAxJGgGH/t+2HQB0RhXgbHGua7bxBgHPzDzcrXabDaqhNE0jSHoOBjjiFSUEQ0CIBFaAFT+IokW%0A2TMmBSzkGNUznO0uZrPJer3+8Y9//K//+q8//OEPFZ9Mp9P5fEf1/SR3/AupQ6zdbDauriaTye3b%0At2/fvr0zX9R17cgEI2077ft+PtuxdXV2dnZ8evLw8aPHzx49evKk9z0zV1U1DBRib8hZg5oiM6KI%0AQgY/cJAweAhx1jTz+dw62qyX6/WaQ7BEk6aqqkoYEaWuqtVmc3p83A1DN2zeefed73//B9/7kz+5%0Ac+fO88Onn91/+PEnH/7mg1+fnh5369XZ2UljTdM0k7Z2xkqI2m3Ie+991F3B1S04G4XbyWzvxsGt%0AV16Z7exOptPd3V1nbRx6BUur89Ojo6Of/stPPv34o9OTo/l89uZbb7z99puLxa51brlcHx4e/vef%0A/PSzT++LiEWatxNVySKimBrfVU3TaMoFiFAEhTabjVb1hBBmsxki9n2/2WwwFyRoZFqTw9Y5RNQ4%0Aq8LmVBFnS1GZURarurkcAllrFP12fee9MdZl9Nv3ve5SAGDEoDVojBcRFhaJoD8gZ90jDakU9AuQ%0ANIVKKVQJrhNR7aqmbhCx6zpN4AOAdlHStdq2KWeiPU7HYcWCfitClPRohaSHRVdTuVIjQ8DRC4gh%0AMs6SSTW9Gi+3lLZtiR5EDCLnqkj1+CvXOOc0UBUCo/KEaVvxlQIKIjb1ObSF7O2HrQdvkYwhFAzs%0AQ/TMAVnQgEGJECCyADttQwzgmUkwCJMQESEYQfAxDMNAFuumMcYEH7pNV1VNWzfGmMH79Xq92fQx%0ABBWm0P/RSLAy/3RB6hkRDWDwnoENGACIHBHSIMBFE68/GUCU1NQqKVqLCCahDj1veimKgZGiBEmd%0AsFRwDAHAuoItE/oFFZXN5puIGEhiTBXXkEN4AmOVNV0RyvhNSmMl6Zep0Sbp8wtikt9WtXAtUi6m%0AGABKEh4uoF9ENCAkiCA0Rr95fJJ8t6gsee5vDCyA4IytjLXONE0zaVptepR8QWtu3Njfu3GgrqSq%0AyBRcNwwDCRQ9ZGOMqwyKVJXTxR56rzMZEbWmwDmnLmMIAQgrcsiCoq9t65pwLlbULvH6IEHYagN5%0ARJtllk2uV7daiZeQo0nAxhkNaRQPeLwwy/iMgbe+GoW++miKNJTTpJ9L7p5qjBGBYehDSBIPhfdb%0AAK0+vi7q8paLrwAZg5VQGpIgGEAWIYHoyMXogaxAZI7aMgoANpvV2dlZ9N4STepmMplYBEI8fX50%0AdnZ2fHiEiPPFFAAOnz755JNPnj17JiLpLTS1c/Uw+Bgk9KkRAzkLCLkDZtJBUPTLiMH70gJKMyUx%0AxlIqiSP0q8RvjRcgop5Kmc8koFLBnPgOFgASiVSEkWrnkEyQkE3rBRd2jH5jVnsii7ooBSJwRETl%0AKWlGWyX2zLYGXpgliCobJMusms8xRgYZQvQhgLGIYImMsQiuqhoio9AXABKn4EIjAGRmgaiBUc5l%0A4QjbWaffZNAW3YgICJSL8JMFU07cKBPFAEaSgJZmHTgKS5BhGLp+w1kuPmYBdkO2CFwZkzr0xpjU%0A4mGECjiVK2+jPwhG5f2yYpdkbKAC5ogohKk8R1IAAlAsEdauquu0M1okY1VbdIjBMwcitM41TVXX%0AlR+6YVifnZ+tVuc++qat7t176913v/TKK68c3Nhr6wnloqTK1k1TqZ0pia5c2s8G0FbVfNJq7vc/%0A/af/9I//+KOzs7Pd3d1vfvObX/3qV2/cuIGIm82m9DHSKl89ieQ+HZfQLxC10+kl9IvG6dWdc8gG%0AEQltiWBqi2R949vNaPTey4clzX7p8+uO3w39jt9p/uil0C/+T0e/YxT0ImR6+aNY7/EnMBqEgnK3%0Ad0b2fy76hUvo9wv/Fkfo98WBunL+YHYgPuf8l8bkOvSL1wPU60576UVfedHyhd8B/QKABbH5LGAc%0AaneNaTu11ixPzz768KNPP/00hEDOhRDWGw9oXr37xp1XX9259YqrmhCFu8FUYI0hgqHrj07ON5vN%0Aph8CWCSsnFPnMnYbELq5f3Dr1s3bt+9Mp1MA4ghkCcn4wMvufL3pwdi2qlwiCUfdmfq+Pzk9PTk9%0A0kYOWvjqnLOmcs41da2eUG0dkViDUZTqaQQZgIgsRB58LwCGpLZ1M6mruvrFL37x//rh3/7d3/3d%0Ak4ePtCh3Pt9pand2etx3XkRSzaV1iBRj6Lo1ABDZtp7s7exPXFuZqm2nMUZCMoj1pBWAw8PD33z8%0AyaeffvrgwYNnh09FxIcBEYc++mHdtlO0AcTFvo8sLCEMMUZf27qpXW1dWzd1bfpuuTxNPXI0His+%0ARmTnHIGsVufnp2fL5bkY+uoffPUv/uIv//iP/7iZtP/9p//89OnzJ08effTRR91mvTo777p16+yN%0AGzd2d+YhhL7bdGFgkn7wQ+R60i4Wu7PpwlYVES12dl69+3o7nVRV1TTVjd2dYeiXy3PdIlZn5w8e%0APPjZT/778ckhibzx2mtvvfXW7ddvT9pZ74dPP/z4wYMHH/zql+yDc04deGtt42xd185aIlLUVJKf%0AoQ9gjJfUxklNxmq1wtwIF3IjEC1odM7pTNW+C33fr1YrH3pddZYIt/0GhUHImgpRnGNmHwMzMFLd%0ATIGwqmoWGPqh7wct2CBErCwgedG2kDGqiqYQa1YrtapKrWL1YARrnXYkUj1YVQxBgNpYR4Z92IR0%0A/7pHcmRGMMZo6xdB7Pv+fLVS3ANQmEJogQgFZculEe1ckiotAdT/GuU2QwiIpGTR5EQKGKS2rTTt%0A471PjfdEEKCp6pINcHXtKscCwQeIbEAIINHQECIHZpYQHRkwBIhEtm4bItoMfTf0wKwCKQaRCIEl%0AxCEOHiESM0OkiExiEIXIkQFCFGAQI8ggDkmQrKmA0HPU1103DQGFIXZdj2gILZL10a9Wq67rQMtS%0AWTjzpBgARfWKgTPjV7P4RmmOLBwjAmZ4A1ZZZxz1nWKJa7CIKuiBaNRD34KIaPWvIBJgKtYamWMW%0AQbEGGMBC6gstzloWNASYtnltjS7AQYgQDLPEEIhYyIgIqe6CAns0mAtcx2kcfWsGSRNizCpTdkER%0ARMvLrd3ml4ryLZVGMlo/InkLQdCKXwBBoeSmqjJ1mmcGcgubDINRhIGFjKlcZa2trWsnjarWh8H3%0Afe99JOsODvZ2D3b39g5E4OxsqTFHyfUCRBBEIsTJZDKtW8gZZr1nEkCEylljTOVqsqn3TEx9oZKf%0ApISR7ZOGWICiiJCA1lPoYw1hiFkASTuf5cyVMZVLgCqvPm0JNt50KROeTeoXvXVJdRbpxjTuTK4A%0Afjqdlm1b/1DrYjRsJyJERhku1iYeVszVmAoR80tU/aot01tV5dIc0KJnNCKeIwJ4xTzGOLKMAIII%0ALNGH1Wq1Wp+Hrm/rpq5c0zSNq/pN9+Txo9Pjk9X5+XxnZzJtrLWffPLJJ5988vz5c2tdXVXOOesc%0Agu1SO5iQQS6JyBD8FqjnxRWE/ZC6g1ASwJPCAoDsKtl8YIb3AACUhOaUecEgjCAE1joA1JaHSAgI%0AFiwjCHIUKOnTYkX1BKo8H/PBzFrNQYgALBwR0RkyhvS9QtSgpPLeSSRGCalDuIZFlGSBEIUDRz/E%0AITLaqnbOGBMBDdWaDxDGGAUh1QnrZkJEGk6KkVVaYhgGjlCyqUignxtjOAKDaOgfAJghco+ltlaE%0AQ9GaEkRhGYAJKQhj0uGi6EPMEvKRtBUPWSJiMsYYa521lnDLdDAEwqwZIUoC4znZKyJRAEEIiQxZ%0Ap7gHc9EyJm18BGBEl/XsEIFAQHUMwqDyUU3WhRGLwCiEEqMPwzpG37ZtO2lUGXvoV2fnJ8cnJ13X%0AVbW7+/qr3/6jb33zm9/Qvo8KQSuX9AI1KhFCsEgaNQgh+K5HRGSu23Y+myLR4dNn//k//+d//NGP%0ATo9OZzuzb37zm+++++7u7q7mfnV5arBsHLpK6BdAmGMIwzBEYHJmOp0udnZms/k496tr3xgjYoAA%0A0aIxQFstschAaC/hzEuoTEbErrJq4DKSuZCaKz/zNUzXK3O/V0AL2QqgXHMaQUQDiJRWPqaPL+Zp%0AJe/ciCjbzORFoazLMG8Mil6E8WWIxp9fh6B0Jr/IB77wKCAFjEnY1jynG0iwntK7GJeZ5P36OmyG%0AF5HndQ9y/ZFvPPk8XywcXZ70SvSr0Qr9dfo8u5dXnu1S6KG8lPElLm1zl2bpdWcen+rKSA1e5PT9%0AbugXAKxzNaIkFjHgpKqmk0kI4eH9z/7pn/7bL3/5S2a2de0D+0HaxeIrX/3aK6/eff3Ne3UzWW2G%0A3vdp5aN03frw+GTTD8vNAADG1s45o/qZ3v9/uPvzb0mS4zwQtcU9IjLz7rV2VRca3diJhcIZ6lGg%0A9JZ/XCO+oXi0nNFwRHAEgWBj6eql1rvlFhHubvZ+MHfPyHtvNRpgk9K8OI3CvXkjIzw8fLHP7LPP%0AAODxw/v379979OjxfD6XREGSKinhMKbr5XI7BvJN1+S1z/zB4zCs1uvr6+uLy7er1cr84p5dCsH2%0A2VnTDm3bdfNZ1+B81jRNkJBEBQmQjY2ZgsY4MnPXtV3XANNqs/7//m//23/4D//p//iv/+ew2R4e%0AHhoRFDT1fW+7tmlsADsVCWOKMQKK9/7g4ODg4EBjYuaj0xPTvkopjSH0w/DZiy8+/vjj588/e/Hq%0AixAGZhzH0HVN47xzbt51RMQi4zgmiSlEjUlFWuc6xw2yJ9Qk6+UqleqvWMKMIiAxDRLHcVyv1+t+%0A4xr33e99+//x5z/7zne+c726+i9/87+fn5+fn59fXl5IimkcEPXs6PD4+Hg+a4dh6LebcexVUQXa%0AdnZ6enD/3sOjk2PnPDs3n8+PTk8UYTabHR4tTo8Pl9eXm83GlGZWy+Wnnzz/u//6t5vN5uBgcf/+%0A/W984xsPHjxg71+9evUPv/74s+efvnn1AgBms5mIxDEQUcNuPp8fLBbOOS6A1hKqEdGXggFaCmPE%0AUiegJIMNFf0CgBRdAREpfK2Ra/UFRC0GqKnzoYKoGjEyASKZgG7WfYm54lFGv+waQIoK0UIBmFGB%0AgKZc1vfmNDMyAopapM9ozwDQeedcY877Pow788XoqQhMbLUQgGgcBmN6g/EVNQNth0SoBHulFK10%0AzY0lpp5QEwidczk2qYCIjSPnnCZJIVZqKCJ676OkmGIUsYg6AMUYNEQsXkxmBjMZVSGoIwZCJWTX%0AWOx6Y4nESYyi5pGISJOEOKYwqKqmKKCEmhEjABNqVlFWELCa4wIAxElzCWHn3Gw2swj2drtFJO9d%0AjvlvN3EMBJgECMG058uLofqmdujXgmaGaVMJi036RzTWVZUsdJuRIUDxexBS3cwIEO0RcFI4VxWU%0AJks1AYDF582SM6eBNSk3QxMxI+T4HhFpDj1RRTtWIeP2vlIBD0AOmU73tnoOlwoldX5V3rU9byn1%0AuQsOKDhEBLWWOAQEYABEYAQEzdV9FHaxAlVFJWb0zjFT55vFYjFfzA4ODsIwDsOw3fSudaenx0en%0AR0dHJyml9TqnLdjXQwgAkpI2TXNwMLeQ0DgOAGCxa4cEAGyx7pIcCADGzTEPRWNBXGJ70hijZmCY%0A6bjM7Asf29Bv47scL02aIJnfrWk655ypB1vX2XdVSqgfEW9VttB9zXlEtMz/KolnQ9HCuTdjZYjm%0A8K1wsSRoZIXnujZO70WUy+TUGc1uah/uiK8pYanyrYgEIDFqLFrcxoIJpkHV+K7rWuc3q/XL589X%0A19d935+dnbXzNsb4y1/+8vnz58vl0tfDtYRk/osJ+mUgLH0vgFg5MlElhjhl6YtIDfxS4Yrbi6hE%0AhuxWwJ1llvE0AJaQeFZ2B7btMkFCcoIgEpMkWyZxEiq/bUOzd6aLqWo5GuDNk6im026z2qjGv7YA%0AAQAASURBVNAvCuSkkVzZZY98jjGGMUpMAjnCySKAlDnPKYqIghJPaucCoGkgq6pCQsAwJtUJ+jXI%0AD4VAlO+4E9ifmowgu1EKKEksfi5W3Mg6IcRY+5YRyLPx6TC/LEdEtqblc1y5dY0w16UPAJSUEMlR%0Acb8CTCtj75CACKhGAKt37dXQb4gStWm6zjfMDmyEqyCR2GwOAxEcHB51XYeoIQwXl2/X6/VmuyXG%0Ap+8//u53v/sv//zPvv/973ufNUG89/PZjIveuMEvqwmXozIxNhNC2TiOL1+9+su//Mu/+Zu/WS6X%0Ax2fHf/Znf/aDH/yg0lXMR2O2Yq56EGNdJUBEq7A2AQPP5vOj4+PDw6OmabLDzjWYUxKcKkEhLNA+%0A+gUo1bb2scoULNU9Yrov7Jsod6OCG+h38pWvENedHu9Av6a4lqsPTGK/txWlK/qFu3i5d1z5HTO3%0A/vVd37p53330ewOMTTs5M78QEVFiAtg7uaLfugJPm/fl6PfGjW78MH3X73qQPfT7+3oPEe9kPtef%0Ad+h3HxVP97gbjZ+2Fu7qwJ2hNSXWTR2a72jq73mY/Wa8K+Z8o+LRnYdrmsa4bUlkPj84mC9CHJ7/%0A9nd/9Vd/9Xd/93dERK65Wl+miMf373/3e9//5kff/sY3P2y7+WqzHYYh7xAg2+327dvz7Xa7WudC%0Ajs45EIkxqkRmfO/Ro9PTk/tn92fdLEUc4pgiCKXtJpk6Ytd1bdM1TWNZHxJCjHGz3ZpzehgGiVGT%0AONMCGQZV9ewwJUJsvFfBGEgkplw8kzx59B7VS0qOqGnb+WIWJH3yye/+6t//+7/5m7/5+OOPvfcP%0AH943GyeEkOVVIUVJqpoAYRyTSVxrQkATNCKixdHhe+8/PTo6QsQQwrbvr66ufve73/3yH3718uXL%0Aq6srkWjikPdOz85OTixkHWOM22Gz2aQggMBMSuqInafWeVSIKfXDJrNHDNWIGPuL2YrPh+3QxxgV%0A9cNvffTDH//43r3TTz9//tlnn1mKbL/dSEqQovf+cNZ1XQeqy+XSrEkk75ibpntw/9HTp8/Ozu4x%0Asy9MwtVm7b1fHB4eHR1dXVxeX1yaLXJ9dfn8d5/8X3/7c2Y+Ozt9/Pjxw4cPj46O+jC+eP7Jx7/+%0A1atXr85fv3HOHS4OUCH2IyHO2+7w8PD46KhtWwUwGvN6vY4xNk3Tta1BWRuIBnRV1Uo6AYBxnqvG%0AqVGmLOEtjKMlZntuAESLHkkNv6gqAYwxhhCSihIzM7FHRMOQElMIATSpCCESe0O/yaiGaP48FNCY%0Azf1bE8/M8OILrwI2i65tmkYQNtutKQxVJGbrqWM3m80ODg6AqO/7q6urlJLxqDHrEiMDMiiraSiT%0AVitwoiWjpd61vaMQa96v42JUISIjkHNqyaIlesyOK/M5o9+uRYUQRg0JEUmhsHez904TEBEQCgI7%0A13WNogx9H0PQlByx964hRkSJGkIYx15VQaIgkIIQM2hCcAQJgRQjKAokUDSZMXBMOdfAu3bWzYhZ%0ASv3STB8VGYYhhYiIAIQoSXZvRxBMnVsn6JcyZEKrNwbVlZujnRn94uS1KlgBXAXIBU4ccrXF82pr%0AdZYRQIvlIbtYsVkSJpQjEhEt97lk1iVRVUeA6EQkSUiKzIzsiSimJJIEEHa20SR5D1SLkq1YTSyj%0A7MKeVVo3hsz7LYLzxpdGRNswVTNq223A4AAAlHc/A1dcsQN4lBOTEVAVCJAYfM4SdLODxWK+ODw8%0ADMPYb4d+OzSz5vT0+PDk+OjoSFU3636z6WMURAaUvu9FRDXNZrPj42MiiDGOw0BEFdOCScHVvdNi%0Ad6CgWQ+pcb513taHFGIKUYt+j72Lpm3n83nXdcDmJRFuPCZNYOABDPeWwA6aXVsPU3PUkk459Upg%0AIV9UjIqIdp3KqdZJuKYAtp1fHKCkR5asVJeVkHPy5/TK9aYGfe1XIqro1zil9eSs+ae7MpWWatub%0AsmOMIgIpztqucdx1nSNeX15/8enzzWolIg8fPuSGr6+vf/Ob37x69cqSfjP45VzLIMY4DKH2FQBY%0ALXFDv7W7xpSZ/zVbpPo3qeRCTzHwdEmH4q4yKQSY2ElElBUH0OLhElWRnQCpGHGZLUKrE9ePrZ2q%0AmUBjowwRRaJIVFXPRJTTe814zH47RQFJKZjpLIguFzm3dpJICEljFAWrx64pJeSWMQecRQCUmB1m%0AwTMwXdG8zqIAQBh38su1zSoQJNQ1TVWt2kp9iiL1b+kLiIb/Y6ozt45hc4jYLZjI+aZ6yohy2yRB%0ASgmSiAoxmMI1qMaJrS+qSIjAQMhU1itTQRCdaEjn1ak64JxrvM/EZhFBpabhhh2zQVUkFUAM40AE%0AMYxN47pZ27atarq8vLi8Oh/HkQjPTk+ePnvy4x//+E9/+pMnT550XXN1dZVi9M7Nuo6L4ByIJkgN%0AZy3VGONmvbbpZoSy5XL5xYsXf/VXf/Xzn/98s9kcnR79+Z//+Y9+9KOTk5OU0nK5tN28LhFQ0G+e%0AViLkXN6pURFxNp8fHx8fHR2b6h4zl9gvM3PuQrD8iJ2XU2yE3oUtpzDpK6LfG5hkuuDcwldfH/rN%0ACSg3mc83gI3ibtv9x6NfeAfUvI2O6mk5VUBvfl6vDwXMA4BVabl5HQXLg8jEsQn96vei3xs3vX33%0AGz/c7I3dT6K/LxMY341+78zvvdGY2w240fk6QaG75Xof9E6vjHfB+9t3/5LH0WIGM/Od53wV9AsA%0Arm3mqgqEh13X+qbv+998/PFf/uX/+rd/+7fet03Xrbe9irv/+NGP//RffOObHz15+sz59vpqPcTQ%0AuBztWW9Xb9++3W6G7TA4542EZsIHhIiM907PDg8PFrOFCCyvt2NMQ4gJcIgpiXDTLhbzrp2VGFSM%0Aw9j3/Wq12mw2IQ6q2jhHs5mJJMVxDMOoqokdAUbPJF6CbCUmFQRGZEQSF2Jgx03btoeHC9+1F5eX%0Af/O3//V//ct/9/z58/OLi3v37i0WCxWxYF3btpvNhohEUVWDKEhEcsw8n7U13S6ldHBw8I1vfOPs%0A7Gw+n4/jeHV19fLly1/+8pe/+tWvLi8vt+PAqIrYOPfee+99+OGHpvW1Wa23q/VyuWx9czBfgKpJ%0AOxBRTKM9ska15RUVoqQwjNuhTyGyd0klbMMYg6A477797e986zvfaZrmVx//w/n5uZimaAzDMEgY%0AAWA+m5HKarkcx3E2a09OTgFIRJj8s2cffOtb375///5sPm+aJoEOw/D24vz4+Hi2WBwfHp6/eXvx%0A5q1zTlI6f/36k08++dV//+XZ2dnZ2dmTJ0+6rhuG4fPPP//85YsXLz9frVbLy6umaQ7mC+dcHEbv%0AvbEfDxYLZt5st5ap2/c9Is7n81nX0aTaWE0Gm8/ns9lMVS0H2z5PKUmx5lNKal6VLC+ZpqthjTkw%0AYh+CCaeR8+wcoVNjDxJCrnmTd2Ikp4App5NJAotdgIDU2O+Ng7yzzd9qTNf8vVnjZ7OZIGxXK6tm%0AXM1cEQEyHY670C8AGSGoot8S+7Vsz2nEry4iVJI/R6sEZoBnsvISKHHhnMcYUnIltFK9A03btF0H%0AoiEEDTnvl5g0lxfJblIDTYjITE3TqOrQD7nmIbu2aRp2iJiCWEVPVRWNWSvVQi+YmWcAOXBaiogT%0AIDtmQVAR79qu6yxXc7PZSMneVJEhxmBRZUUAKxyZMaet77fRr8V+M/rNxkWOxZUt2gRc9xbffIMS%0A++VCrcfi99WSH54PA9/76BcARCKVilPZBhVVTY4Is5NFBUz4yxOR9XZFv8x7KX8m5JM3GEIs8YGa%0A8zc9mUoN9oqgpNKeC/qV3CuSL1UQLwAAWpbaHvrVLGJU5kQB3cxsogbMeHh4eHxweHR0FIbRVPG7%0A+ez+g3uLo4Wl9/fb0TLonHMxjet1b6Do4ODo9PQYAEIYNKWu61qrsUVc57buo18r8c6Knthx1oWK%0AY8b5ecVQMeZh0zTc+CBJJGZBMcV6TWOimobNFP3aRQyNaNGsMqg2tcasezP5YhdDK2iw8tWndJU9%0A0yeTGJjZ2Lk1iF0nfgVL9aYwkbbKBcdKwbNqH5j6gLOcVdNIU8kh3xht73OE1HhH2LYtKly+PX/1%0Axeeb1QoAjo6OxjS++t2rzz77zBarykxmyhGwlFIIKQvCFzWpKOkG+rW8Bp7IgFXacwUV9bnqsjk1%0Ap3C/VK/BAOecUUstBy+lJABAXvajZ1BMyYlxVu8FTZuzFVLKuSo79CuKqaBfgLwvpGDOLyJyxbEl%0AIgCkGqNASikpWHKuiJBryGCNiAoCZM+ULaQ5Rxakbmcp7sVearOjhLwpFOH6uiNR1k5CnBjNtoHW%0AtOpJ3+6oChbPnKJfm+GGfiXEqKIoJhBTfYhTh6DZSFar3LyHsj9up68MS36Tc7ZKRwAgYN+yN4kK%0AVZFIColAU2SHYeitTgEi9v3m/PzN+cUbInr48MGHH374re989MMf/vBb3/no8PBQJF5cXAx9X31/%0AtiZY1k/rvEWkh2HYbiydzTxNcn5+/vkXX/z1X//1f/tv/63v+3sP7/3FX/zFT37yk+Pj42EYrq+v%0ATeF5ynzO6WnFVeOcAyIVsVyh2Xx+cnJyfHziXFGzdo35aJgZTGgnS8LtoV+ArwH9VgH2G/PoRux3%0Acnxt6Bd/X95vbuEEUn0t6PfO413o98u/qxP4Z+00nzXs41JVze+xoN86Ye+8Eb4b9VWWx/TkGz/s%0ANWziUPja0e/tNkyPOzvw1nZ2kxF94/yv8u7edUw7+R+JfgHAITIytm3LSFdXV7/5+OO//uu//uUv%0Af3l0dNLND9abfjE/fvjkyfd/8OP33n/28NFjYn99tQqSGkfO0O96/frNm+22H2PwrnVtQ44IUTUR%0AoqAuZnNUgACr1WZ5vR1CHGNKCkmAmnZ+cHiwOOzmC+89KoQQNsvVer1eLpfGcU0pOSLqOtSk2o39%0AsJXE4BmwaZp51xzMW4QUxpR0i0BKrIpEFNDNZvOuaWez2Xa7/cXf//Lf/8f/8B/+039cLq+899/8%0A4JkxKpk5hNQ0zTCO7BxGQYwJEEB905nGPQCM/RBjBKVZt3h0/0HrPIpeXV29fv3yk08++dWvfvXJ%0AJ5+M4+g8HVAbUpyx++ijj3784x+///773vv1er1Zrq6vr+fd7N7pmY0L88pvt9vterNerxeL6Bw5%0A51KI/Tj0m60izB1wsRhc5I5m8/n86bOnD9973DTNi5dfbDYbJAYABBWRhh06bryPMa6vl0ju2bNH%0Az549kwQXF1fX19cffPDN7//gB48fPzk8PHTODTGs1+vlejWbzWYH88P54uUXLy7PzxlpHPrzN28/%0Af/7pJ7/7zTc/ePbw4cMnT54Mw/Dp55+9fPnyzZs3636bUtIYTo+PciGfGBvXtU0u2Hu9XJrAlc1w%0A4/36fUOnJtWYIpSqWiFlk2u2sKrZUKAqMVUXcjUXoOwKMQQ7P6QUBRCJPaNjUApSqEpIClbl1ZYu%0AFgUBMI94VFMVzdllk7jabvpx4wEyUQlLSp73vm39fD4XkVXZL+u3DHEx8Ww+XywWANCbSpwIlvXC%0ACN5T9Junuhj9XaZtsasxMzkeQ6hWRQ435dIOib23iHeKMalYtB8RQ0W/lg+pMIYAsahWUE5tzehX%0AVUHMD6pEzpNotCw+zZWrfWPR9RDHcRjjqGj6wXkRpGK3Q9kLzU6yHFtmT+SSqop4N+u6jhynlPp+%0AEMkmGoKMo8XBQBVFkhFDp+gXgGAf/dpIk5CrpJbayWpa2sSWnrazsOu6TIgCCoBE5Miq6uwYXAV5%0AS6mPBYD5/8u+XlmLmcRRbqGopjacd1ABYEZyDKgKICLRqigRMSOU+2oR6cktpGzm1mefbjaWCoQl%0A9FScQjkPFoxImgOSltC+h34RjPkMiFZyhKv9VG1j2O3Byuy8yyJPZ2dnJ4cHh4eHfd+vNuvtdjs/%0AWDx5+l43n89mMyg5yZYlsdlstpshRXXOHR4enpwcAUAIwaHr5l3rG++9IxIRiSGWLi2y2la4iAiQ%0AER1lOXGLZ2akxISIjrxxGdRUlEEFAGO14FEETPSoMHIBQKfYdbsxn0tO88vVByYkt1RqEU0gBNX5%0Aa6+JeUdxxAldpcxmM4czKjPQUiqQZcxQg/l1169tsNhvuWmGRiLS9/1ms3FWgYuJiESkHwe7sid2%0ATUtgmlLYNI3E8c2r159/+lm/2ahq13WXl+eff/7569evx3HkJsMkQ7/VEBcBC3Rj9baU0LT5D6yL%0AQKTzjfc+QYblpsVYc6SrsQ4TM0t15wqsBn11AzXONb6tWsExxpCSACuWmMx+RKIamqp5giCCb5yt%0A0DGOEiOC2ltkAtWMfjP+FU2aRCAp5pLvOYtYU9IoCpBUUUSMhmY5xuS6Mpxygqz5tpxjCzWL7FUR%0Ak0Q2f+toMc3qpOJcQ7RbqUyjvc53zPFmu6RU93FdH8ogQVUylMJFm60OWgAE0RSzwF5Ue1wrdFwc%0Ar5yXRGLO1Z5K7F2khP6tq4HRcrIBFBIimsffMRk7xmqt+4YZUDVZ3jIDEqFKcp5SGL33xOYx2axW%0A14Dy3nuPP/roox/84AcffPiN999//8Gj+977GMfr6+tx2CKqSEIkALY8CET0xEY36Pt+HIbqcxGR%0At2/ffv7FF//xP/7Hv//7vx+G4ezB2b/5N//mT//0T4+Pj7fb7eXlZQjBlUJcPNEXQLZlGsk52Om8%0ApvnBwdnZ2cHRIZvQIxH7lpkN+GcQqoSU5dbynlHQ7204Mf3160W/qjoRjvxqx+9DvwDwPwP6vYHf%0AbnTp7c9vfDH/q3sklP3rYEW/ubf30e+N43b/141g747vhp35W5CD0pD7Vqo22O0v4ldAv/COOLNO%0A0P6dLZleDe6K/X6V1/TVj9u9dOeQ/lf/zz//6td0qihRxQsiDEMYh9i27b179w4WR+Sbbha8b87O%0A7i9mB0wOBJMIAJEqY1HtT1kIwSQKERGRmdhMUQkybPs4DuN29N6r8JjiGCSiIjXdHBaLg9qa6f5X%0A11OwCIMnBg+ibGtjiKjgnGs9MwoZLVAAyWESFU2qQK14Dj2vAM4vL37zDx8//+3v+s3WER8dHZlB%0ABtk0capVy9c757AfYow+Vzjv5vO5Qf3VanV+fv7b3/5WVTebjWp6+/bty5cvt6u1c27WtN771WqF%0Aoo64882imy0Wi0U3m7fdqmnbtj2YL2KMxl+ygh8WGt1sNhKTb5iZrajSZrPp+z6lYOZFXviY2rY5%0AvXc2PzwgIpOtNguo327GcTTqpncUY5w17cHBwQfPvvHRR99er9e//vVvVqt1iMYmRlUdk4lxDiGE%0AlCIN3PkmjqOqDuMwbPvtaj2MWwNXlmq4Xq8v3p6/ff3menlNRIzYzuaWsWakdxEhdFZZt+97k3c2%0Aq7cmfUHJXK0uWCykQVW1562DvoZNboyT+oGlJkKJtFS7kDKMwKiqljBanEYSExGZgmgSUaqVolEn%0AUom477TbWw6sDROvtplxU6CCRcV6Z7KUf+vUvXPpEQRUVUIuO0QpUbx3lMmWiz/tIjDFvN7BHkIU%0ABELknDFiHFbF3W4kWkruWUeYVT55XrDtTbRm38G+ZV8fWUTKQr17dRN7rjgyM1U7lwae7nM10GGx%0Av6QkJd463ZCshaQguLty3fJhsgRXg2D6K9Zy8Kpat+0s3pKNyQQKpVbk9OJ2gy/Zivfsj3xHRcQE%0AglpLr9ehpKAGpSbJe5bmGuP0njd2F92vcAPFaTPdG/a6QqePcGfDzXFzhzd6ckK+uBFXvfPOk7m3%0AjGZsgNCGBxfGoKoyc60aMo6jTUarqe59C5CT6pnZlaQ4IgJyzHkSSaH2lZGFWTjoRmIbAgKgs9Jk%0AlIUALL98Ep41F8DUQUC0F7MCgFTc/zduMZ3Ctan1XUwvMt2zpyOzzFCCkiiOhda1G+H7M4KKOuDe%0A++Dp5Mrwo8Jye+NY2yyZHWA9DBIBTKCYJeYCUWbfG5XDwl9Qwtf1GevomaL96TH9BG93Som/TcPp%0AtxdbACipHrn3qlUwdTSoakophDCEhKwwcUZMO3xykZ0m1o21ZzfFlED19rKbJjOndHsZdZq9ZraK%0AIhrG2Y+HKBiIrY9jCwliVnqfDptpt6hkv5jNLNGUEqSUKiHcblC7aOJhuRF6dQA5xYMKT2R6o5SS%0AAWDJAV/df393ZL/jZFGBuw6sIXcFuwWigYtMSxHVlCIIOEJLHUBiAGFsYgrjGEIIIrFt2ydPH5+e%0Annz44YfPnj09OjpKKVxfX3vvrWwy805SweC9xJzUY0O61ki3XLZxHO2hKs1H97eY2rd7IeXpwL7B%0ANSCcjszpmcXFUEkfu2P6ybu3lK90IP4B10G8y7D4Y4/6FHu3vguY/fMcepdx9Y//VllPAG709jti%0Av19+nXfd6/Z+UT//457rjzj+MUNx2uwbE+GPuNrtK7ybzvAHHM7qoIQhfv765WefPP/d737Xb8dn%0A73/g2i5Eue9nByenjx49WRyfnJ7eiwnGOIpI17TEEMdwfX396s3rvu8B2bVN07bOkUMCFEymyJ9Q%0AEggHCTFAkD5EjSpNu+jm83sPHhweHzfdzHsPgiHEYbPt+369WW779RjGlBIBEIMnhyAxRZLQOYt+%0AceOd9+g8qWoEaIisW5hREnUte4QUx3/4xW/+68//9m9+/nfXy+Xh4eHhybH3fuyDqposgYKKCgEw%0Ac9t6ATcDBwAWmlgsFiKyWq3Gba8xHZ3MNMnF2zfXlxfL5fLy+qLfbkOMM+8AYHl9mVI6WMy+//3v%0A/+hHP3r46FHnXb9db9b90PeaxAqZ1s0phOAabAm7rmNGZjaKb9tvukVXOWMAwIDA5L1rZ40ZDdsx%0APH361ERc+77vm1ZTjDE2zqsqqj76waOPPvro8aP3Pv3005evPnn56s2HH333e9/73oNHj2aLLor0%0A681yvXrx4kWMYT6fz2bt89/8etj2281ms9lcnV+cv3l7dX7x7Ol7906PPePf//f/9rvnz9+8ebPa%0ArE2r7GC+mHedxSYkRttijb5udaScc51V35sfEpEW9qltBkaBa5pmPp+bZWzkZ9NvZOauaW2kpnJY%0Av5lhh/Y/C/+mKCJGzFNGR4RMqhpVFMQCpqb1PQxDlGR6S0nUdHcBICqIiiJhyQ+REmTL9gGA2aZZ%0ApwIgibis5zz33m82m8xqLltmNURM1elgcaAAm82mFj2aWh6IVnAWEVCZCDAhaJIEouVJcVJQlJlD%0AYYNbqUYxfjgAkDr29ggKmlSIyTcNEIYQ+nEQkVxIWTSMIYVAgKSUk+XqWpOi1R1BJkQgZyGmqCrM%0A2LiuaRpSUE2SUoghpGCanzAFZppjZflJtRSQRCBqiCgKpCTOeQv/iogVviZAJCYFlaSiqBhSsNed%0A09EAAEz/kFRTDlCKcMEJKSXrOkS0rxATEiFBFEmSRMUKGpECZKkuMm2u2uCgwrDbjbKZCEWvDEBv%0AOcVxgsbzgEdEzDVLouxMcEUCVVFMqeTouoa8AyIACVEU1NqpoKUONFpJ6qlRZfeq/gwEglJcZLcJ%0AZbwHxXuQj0n4lwEZAU0A2cjPUCPMub6oogIQMHPTZNrwwWJ27969w8PD2Wy2Wa4uLq7W6+3RyfHT%0Ab7zfzjoiDik55+bzOSr0fb/ZbNfrDTMfHh4eHBzMF5010miQudlREqpBOiQLoCVT3jZL1FZFTTul%0ASiMFWF+Td03TIFOMMUqKMSYrNO1c21rYEEMI5n8pDN6sFsvMVnDVsB+WarRVnNbmuBTPyA03EExA%0Ab/3wBiapqNuKoFZ0IUW2zeJyuA+HeCo3DZULk4OEWfc6jhUAe94Z90OIZu7Pms4zqmocAwA2zN77%0AzXb1+aefffb8077v4ziu1+sQBkuuKQp5YFVsEbiuw0a2QiTN7htLy0dCQkQmBoWkogomKRxVtv16%0A6AMimthh7aLaOTQJnldplulItq3ZOee96WVq9rWOkZxnUE/UsAfUmBKqusniY74BACBCRnAN26tI%0AKUGyF90QkU0ezAHjksWtGrILJTOHFXLJAMktd0QEZBx0JmIix8yEpqlmcb9MN6jsDEDBXCMcdVc8%0AJR+KAMoi0RgARIRkutYSJTj2ZYUxpUyJ5dhtlJYm7b33vnVNfhTKf61ughijqSwWHy4CIlAuOsXM%0AtpzDBOcggIUkAVIp6QSmogFKjFMQKHW/tn3VRi8ZB0M0aSQlZmy9b1rX+iaEIQRZb1bDMMQ4eu/f%0Af//Jd777rcePHz179vT4+BiZmLFpGscYwhAjppjLSTRNY0WbQDQhpTFcXV9vNxur6HlwcDCfzwFg%0Au92+fv365atX/+W//Jdf/epXm83m7N7Jv/6Ln/3pj398dHBg4d8Yoy1c9mZjqcrJltZLDm1BRIgp%0ACejh4eHZ/XuHh4dEVj0OXWMGm/PeZ80Kk7+qVQlVAS3x5KbX8sYPXxr+vSOwOV1t4O7jD0cRSreD%0AwGYxkIJCLgdYycE3v/3PGP6dDNdy97vCv9MPb9wLRbGaK7YKZWcPEu0Vfoeyet++C7wjlHLnoRM/%0A3e0W4qSRk3uIyRjfvuntHmbA7ATf97XdbsadF7zxSXXo1PeS23arn6dv5I8+ppvpnSf8xf/7Z3/Q%0ABd16vZaULi8vl5cX2+329PT0yZMnQE0Ucdy4bnF0eOrn86PDkyjJqhq0viGiMPQXV5evX7/ebLfk%0Am66zmg2OQRFEk4IkVqMYEhKiuiTJOIyz+dH86PDs/v2DoyPfds45VIopjtvNZrNZrq6szElKkVCR%0A2QGoRBnHFAKXqjCNY9+gb0z/VlCzoAV557gBoH4YV6vNL/7+1//nz3/+D7/5NTft0eHh4uAgDuM4%0Ajq4Udjd/nqqS844oBhmjWLTTcOa47UMI29W6366JaL26/nTYvn3TjuOYUnCucY48YRiHfrNh5gf3%0AHvzJj//ke9/7wdHREQCsVquhzzUPmRmVKq0XDFBBUu0cQk2CCmM/DJ0ZK7Y5sZV3IbQtsOs6JX56%0AesrkAOD6+nqz2Sxm3TiOnh0RdU3zwQcfPH3y/nw+/8UvfvnrX//27duLH/3oJ9/86KOzszNiCCGs%0ANsvr6+vf/e636/WyaRomuBiHOIbl9fV2tV5eXV9enq+urx4+ut80zeXl5S9+8Ys3b96s1+tN389m%0AMxCdd23jXNV/MgxmiX8hhNlsNp/PbfOYdQsRiSFIoacSUebQNk2tJm91QbfbbU7uct5MlhqUgD2b%0AMocZRcRknx1nKw0RzQopKIXMfkVEq2stIlFSzGgHBEEErIoIIk6Fr6zWK5ZoZ0W/ttg13s9ms/m8%0AY2bj7U9CSbkmMABk9HtwoPhO9EuADJp3DtM/U9UkJpKcXY6llqb3npiHYbBWWbUVrbEsUjZSQ1ks%0AsNSOstQ7EfFd69tWVcM4phAJgJRuLogpigjaQm+K0ESpCFm3vnPOWbkgSSmEMIawF54tb4pL7uJu%0AHUcEAOc6RAxJU4oWG7TU3zjuJNAJdiguhCHVvNucnm0br0XPMvqlKfrdd0AWx7xWanB+xYhAmAQY%0A0VLyrPoUqCYRh1TjprlLTeDKXstdxSrqy7XDCqugAhJKynYMEQExIiYBK7xFROQbV0sWpZsI1nbc%0AIYZ82UlIQTP6rcQs1ULfyp+oKZSC7umPZPSL4PIYBGQrU6k7YlV5dgUwhRdkprZtu67x3s9n7RT9%0Avn79erVaHZ2ePPvg/bZtADCE0Lbt4eEhARqPZrVaOcfmXmzbFlCICEWFcpQmByoBk0YjhuQhROiM%0ACWxczZRTGwAgqQAhICYRYmLvas1tAUBmV9YBE4KOMSKWelRlmuTOFyTKK5WhHcPMAPtdCpmiUlFE%0A7dWpbXSDFQKT/bueViOZtpDSJChaT8aJoIDp+paL7OJ+KYUaAfMTyvQQUgghPwhjCCEMIyK0zjvn%0A1pvlZ88//ez5p9vtdrteX1xcxDiuVitzTWYPS0G/dSlOSc2IryFHmQxU+5alYNi0U0jbfjv0wSDK%0AJBq269Xq2lDVooM7LU+V+4qZnfMF/Q7b7bYfIxCT5tLBSGBlFCsCNPwQS8lWIuLGkG2WekJEpoYd%0AopBoRMmR4drnoawnBr8RsfpktfhWCsXGwolERNknOzEIvWtrhxmWMORg8mz1MbGmIOZkH1ElBZGk%0AUUKSxOh264yCbZT2jNPl13q7bVtPTnP0e8/QNzd0rjFQyoABqVJWQHDOWRU5SBJVGCiVZRmBgQSR%0AqRSEs9whRzvelmmN4U6520CCoKgJiykqKxJr453z0DV+s12N43h+/iaEgKjHx6c/+cmPfvKnP3z2%0A7OmDBw+ShOVqFcaxaV1MHCJ572MYjKvsnMui3wpjDMNme3V1NfS9vfejo6OmaWKMJt3y+s2bn//8%0A57/+9a+HcXt6dvwXf/GzH//4J4eHh9thuLq6MpttsVgQkSJUKcEyAOwZcw0LVV0cHpydnR0fH5c1%0AhEriQJbWK+hXs0c0r9VfM/qdfrGubHdBmj8qhvZu9Ft/NiYC3k7B/WdEv/mOt3ryxp9ufD69F+40%0AVXf7vqqKQEW/9Wuwl9Vy8/gqzX7XyTuraboyTP5q3uobB74L/d6Kyk5/qH0ybcO0P6fHnu1Rzrxz%0ApOHXgX7rMd1/p8fP/l//6g+9lHv78lVKaRy2THT/3j0kMvQL6oLC0eFps1i0zdxU6hGxazwAbDab%0At2/fvnnzJqRIrm2brm06ItQYktl5GjFF0NS6lltG8FGSBiGKTbc4Ojs5u/+gO1gY+pVkqb/Xq9Vq%0AvVluNpu+36aUvCMiwhRDTBCCpESqxNz6pnGAJISJ1JnrE0DyWk1utV5fLbcf//o3v3n++a9/87s3%0AV5dcUj7GPoQUnXMJFRT77WjljubzA2KOMaomhzTGFNMI4lZhzMNaU9f60G/X11tA2TQNInjfoMp2%0APcYYQfT+/fsffPDN7/3ge0+fvt+2bUpxvd2OYzTDRMX6BtCyFa1gAymTI7I9lZgZRNihEbpqDo8t%0AoZ7Y+7brusPDo6OjI/Y+xnh1caEpSYyIZEWk3n///UePHrWuXS5X//k//x9v3rxB5n/553/+3nvv%0AMXOUcHlxLRqvr69/+9vfvHz5BTPfOzuRcRB2w3q9vr7arNbLq8v11TWBXl9efPHZp5vNxsKGXdcc%0AHi5sCDpCyHLZ2ratc2SaFoeHh9/4xjfMCSoiJnbCxOg9ADCzPVq1a6tassWNV6uVc671OTFsu92m%0AMagIFxNTUspzm7KqkIogcNM06LIpPI5jxgnkclFMRLNEgTCMMSlZUdYoScW83QyqSpidKZrVgWp4%0AJ6WEomCqV6CL2fzo6KhtvalErlarJImJwRw+Sepy4L1v2zalNI7jermC/UW54BMQJAaMAE4xEaFq%0AQiCAUSIYvx9IiBlZFFMIZq9XU1IQsgmVhaMhlKRoV2pQbYY+hGCAmRTiGDL6TZo0WGPIN0wkYVQQ%0Ay1lj75hZyypf0hFVU0glrpVSmjpK1VxfRZeLJlzEfAI4AKusCbVQaiolUiC/XhERiRauD6pqgdC9%0APb9cWXVn9omI4dhKWitGAIglKAukpAB7Bjeisd+JAEQFiqdG6u1qmqKCQCoPkxfTnI5rCcaah1z2%0AamnShEC5Vh97p6qWLmjCXWqk1NJR9jkiGXaz2s6VEU1opHdCoBSlOh1qEjhkEjc65+yRJOeQE+ZC%0AW3upvwjOxNcQCZF3ZR4hU7URhQlSEpuSvnHGWDH0a2L4KaXz8/Pr6+shhvuPHr739LFxoUWk8d2s%0AmzP55XL59vxtjPHk5OTw8NC5jNBEBJKMIUeuGB1w7nxntbdshJfBg6qokFI08TAgND2h1WaTYgIi%0ABSJ07BtEZBEnEkKiScapZbsQBTNqCV3jG2YmJCaTbgYzObioBBWkp1xygAtXGQB2aLlC2XoYTJqM%0AzF2c05pUlyYiMlfg1BDJs6nAYBEJcQi7zH+aeMN3BZaM1QyFbW4Jt13TzNtmu93GbT/0/fHxsUK6%0AOL98/fr129dviGi7Xr99+3azWaWUZrOZec0q+TMKhBiSChISsPcWcsxqQMi59omIaK42DgjqmJAo%0ASeiHoCLzLkfRq+KtijIgFT9CmVUaZKdbbp1gzj6L1ccY+9Go2nGMAmQoQpFANEnYaYBbT8YYYxwB%0AoGl80zRGuRcR0UjkkRGNyRKzfCcROTTYHGNMYxqB0PNOBHgqYe3bzvwjKaUoAJAy9FYSsfgMIhAg%0AeO8VEiMhkdS8E4Cogkkh68UzANosNo+GQEJEAgHJsVMsQVTVifyjYerJYVCNmR3WZH6YDidUSKUg%0AVq3fgYhAuxiXiFjSmSI4JCAksILF5gpkBMwpoMTkxOSd7IXEGAtKdJw5KSCSEJQc5ELWIQFJ45u2%0AdTGEzz7/JMa4XF4dHBx888P3z07v/8kPv//973/v7Ozk8PBQIfXrOIZeRLzNRZAw9iJi74UAm8aT%0AUoxx3Paff/55DMHIJpaHdXl5+ctf/vLy8rLv+4uLi4uLC9/wAR/82Z/9Lz/4wQ8ODw+ipvVmNY5j%0A0zSzxRyZAHEcBjNUfNt47z035glSBUXxbXM0m3Vdd3x8zMwmLJBXJzDjQQEUgSs1JC8chl72UWUd%0A8NOloBr9ZXf9SlhrCk72gc1NHDs9c/ovTnx2iAiFFpTbbFz6KnxVfKt6uyUIUAgdX45+byDYdz3p%0Au76r+/bV7Z9vf1L3axBruBoHxEwaLDKWKCqA5gyavo5q0X1VhHcnhHvHi6vPVY9pQSnMxsDNq1ns%0Ah/YfWmAvvDz9+cYd70SYN5q0r8OXT7gxUGtHTf/9g17o9NZmfFa7ut5LRP7Q2K8dLoRg/kULm1gd%0AoGRBL0BFUMEkkAQqtaHOHNMjqesuJwtdKYLk1KwsWYKExKoEu9iIWRWN80CYYgppNCshq/5aZEZQ%0Ap+Wxi2uZUREJVRAEU1RCEgERZnDIKQ79avnqxYtPfvfbly9frzdLEFGRNIbovXeMCmEwJVIxwgx4%0Al8MvaDanhLEfx3GEXLnR1PmZyXVNGkNMAWIUTUkSJpdCUJGDg4PT48N7p0dH81lDIDGqCAGg5SOb%0AkVSoXCJiIjfFFMP6LxLZbmT7q+0fIh5TRJx1XbbhvPeQw1kYY7RgYOubGncdhuHt27eXl5cicnR0%0AdHBw0LatQlpebbf9GhGJkBmThGHcdmt/dnRc2mJU8igSRWS9Xts2byVJunnHzOM4Siwqu4gCWi1L%0A71tncjgnJ1oUrQCglneuIfcYY80uM9MnFbna+q7rnJ+aQVCVA3Q3N6ztkHVuAfZX8PpdUx6WXSFJ%0AAID6s0ku1/FWjdRpeCdPad0LyOQ/vTtzsra8QME9qgwikrnYLZEECZmQgAVFhJRSUlBNqJxVfxVV%0AbdDWdhZiy15QZboGTXujnlZMTiWL5WYqXRRNULYxe0adPC9OCE7Tfq7XlMIFmi5808PqvtzeMWrb%0AEHfMUFK8udZOOvYdf3nnlW+/oNxvd21g067bbRU3d6ubTVLdxcHQSKppvHFZS/4spdf23ovk2sZ7%0ALurpplU/KYG3u6vhqWpBsLvEIdUaAb5DJBPvUpXEohxrraZpLqKILVaIOC1pU+csAKjk8FQsWRJU%0A5KOg6ksDQEk0ZVMtBiHKaj1EhLRLzrckSGFnSleK4L2Ppucvu9rMOKlLYVBIC3vZeM62TiIiAlcd%0A4zqnoKxCUAZkRYMwGdtaooL11UydONOWTOdInSk33uONL9ajWhsiEmKwfcFcBNMJDvvz8cY17bLF%0AgYXbfr3dbodtDwDee9t3UlEZnI6ZaZMmQ2uv5ab2Pl2o62qDEwZ4jUdR0XeoOz6VlFRVtUJ3E7N7%0Ax9e1Hg4hhAIAEXMqeG3S7adW3T3X/ugmE6AiRBFAFAAG0Gk3KiEpTVNdYZ/TvrcqTl9fZWSAAgoU%0A/hfoHQuXlp1L1HY3AdOdFhGwhk0KRMWkk8OmYUrJSOlcBMzr66hjUkRM8bHc1WaHuaIyWkZERa0b%0An4k7WxdpZoYb+wZRFFFN/mW3BOnOleGcyxheI5KJnAMRhHEsJH9VZBFIKfZDHLb9OPYAsDiY3X9w%0A9ujRw0ePHj9+/Kgzv4kpaTl0zll9r/V63XXdVEfN6PegYAaGFE5QzTaPMb5+/frzzz/vum42m52c%0AnMQ0bjabYoxxSnE68PIeNDED6lI83RSw8PXg1iqtqraZ3bBMYLe8f9kuNh119V6T7+7tTbePL//r%0AjdNqy7VQmW5/WH+GsmPe3t//Rx1f5Umnx+3Omb7iP+6aX+V41zXf1ZN1XP3jG/NP8Tg3rn9j/N/e%0ASr5KM/4ZBpUDTSTqmLjxSByjDElAXUI4ODzx7dz5bggjgChB1zSi2m82b9++ff32XESBfNe2bds0%0AJpaKiQA1qUNQVFLnnCNsxhSHMY0xsJ/de/jgwXvvzY8OnWuipO1m0/f9sNqsN0urezQMA4B6dsRA%0ASQUSGm0J0Ts3884zIYwACQWEIgQFAO+c9261Wr344s3f//q3f/d//eLN5XIzhlEgKTTomZmUbEFE%0AJlVcV6pt08QxAECUsF33m+0Kkpi32HvPbasoKogEmJJKcISA4n3TdR0ze3/0/vvvP3369MmTJ2dn%0AZ8w8jCHG7XYIKSXFXHcnpRwKENWm6Zwjo9URgYU4EHEch/V6fXV1vdlswjD2fZ+SOkeKcDQ/Oj4+%0AOT4+Pj46NbXkYRg+/fTTi4uLzWazWCyOj4/v3bt37949QvzkN588f/789evXp6en3/rutz788MPZ%0AbLbZbF69fn15dd44Rwyff/bZZ59+Esfh3unpB0+etM5v1uvzt6+XV1eX5xfL62uVJCk13s26tula%0Ay5wRke12vVltEZF9poEBgPMNM5to9sOHj09PT1NKL168uHh7rqoHi6OmaYZhCMNQhSiGYTCvraY0%0ArFYGlUMIhwcHrW+6rlNVS72GEr+15ThTlLOLHACoaTtuvCmgRknjOI4pIqIJaCuSc26MYTsMKck4%0AjuZpF4SUkqkOKZLgLukXENAyAgsyl0KXtdDufDabz+fMOAyDMbfNO5WLEhu6S0IAXTebdTOwetHb%0ALQAYCE+5hgRhiRMa+9YRWXqQGTYp578CYlaxYmaUZCH0MoQoqoQxhDhYj1SLx1K/iCjGOIQxxui8%0A77rOIaUQNYkVr1AEE6QmIgCx6aCIRAgEqhKShSMSIoqJZ1neodmPMYlEKcIqImLqwcwOgUEpxbJ/%0Ao6hqEgICUAWNRK7aLtmSFkVVNP1jiSK1LrfeCP/q/n5QMIaag7yGf1UVmRQgG5bVaJ7I+WjBwKAa%0AVRkt7LqzM6ZWSNJYHv2mM9uwrBKawwgRRaLGAGC5yAA5yuOgLPEJkAFyKDhbxloKKWVwa+4EmCAx%0AnUhD1xhdfjTYGS6qCkCGtlQt4lSDbJa2l8O/AIhgKYU3yu0IaAIQq0TSdd183lk/O+fmi4VACknW%0AV6sYIyOdnp7ef3jPNGZSSgjsPIcQLi4uhnGLiLPZrO06S+dmZk2RIAdUG+9b72ufo4IxDLFU18g+%0AhQKe7U1bcmncbKIoIqPjZjZrZjPOSfiQIprqe1JlwsZ3XTsjohCCOPBWxqtEC1PKyeRYcrqkaHpV%0Afb7q9tUclvR10sWJErW9keoHqdeZnjA106srbYdsYIdz7HODqQC56hIAIKqNaphgRUAMRiMac2Jk%0A27atb1SVbKJJ/OS3n5rdjwqbzeb58+dv376VOBJR17QZQRVF+jFKjNFEyAiytnPlmBARATKxiqol%0AiRBa2qiA9uM2lVpxUBz53rMRqs1pkr26AKq62WxDCCKpdh06Nqe5qg4h9n2fotXEYlFBdlDKKZUp%0Av5ekXQLs0DTe+4bZW5dKVtn0tO9wsMEvAJCsGJ7YwzjnmFEhDX2oxCVy3oJ+knOBAdEREZNHRICc%0AnAWgrFbjiBLsOfQEhRgnDilRJUQQVRNhJixV7pgRMYw9FNRtclj2IlSRmaZljQyhaJQIu6JtMMFg%0AiqbbxA211TMlkkwjTUQgJdCsjG3xZcjqAia+gIjKxftTV12rDpVSkBQ1JoBksVobroTQHS5a70VS%0AHMMQhxSiSBxD33Xdw0f37907e/bs2ePHD8/O7j9+/NA55zw1rQOAftyaOKhITCl4v6irn4ig1fCL%0AulqvLi8vz8/PG++994vFwhhnz58//7f/9t9+8sknDx48ODg4uLi8XK2vh2H4i7/42U9/+tPj4+Pt%0AOFxeXo7j2M26bjbfRftjAELvPDN71+6yGki9b0z/b35whMyWSGVJyCaeldeTTEGdeFTtjb+77lEd%0ApTrZ96YbFkxA0Q1EgfspqdM1ZC+BdP8rt9tQf7iBugEIIat2A3wl5Wf8A8O//9QHA2pW3957OtSc%0AzZ6bpNlmU0Uzz3ZeADvh62vSjZdYj7od635cAU2Q49ZBd19mz3fzdbX5dlOnTzH1Ik3bMB3Ad17k%0A9odfb/gXABxpzvFLKYUhjQKAXhGPjk79bMG+HWOIKkTQeS8i2/Xqzfnb8/NLVWXfNE3TdW3ruTG9%0ACwVNg0WFSc3T78IYNn0fRF03e/T06aOnT9vFXBW3Q29wd+y3w3a7Wq3W67VFMr0t9FYfLwka+vW+%0Ac2zoVyVk7kVSQrTw43a5efPq9W8/+eTjX/+6jwkco0LqA5Nj9k3TEEEIgoiaZL1djuMITNTD0HhI%0AYlQ1Zj6czRgUce48N84750BUNA7DIKyLduFadzCbH54cHx0dHZ8cvff4yb37Z0fzQyU09eYYYz8E%0ARFRFFImiEmIQRVEkXHQL35psMln9RnsZw9CP4xhC9N7Pu9kqJkR2Dpz3h4eH9+/fv3fv3vHRadu2%0AwzCsVquPP/74/PwcAJ4+ffro0aODgwMievPmzcvPPn/58qWqfvDBBx989OGTJ0+I6OLi7as3ry8u%0Azh1jTPH1i9eff/4psT55/Ojh2QOHdH119fbV66uLy+vr63Ho27Yxi8Q0Wg8ODtpZF8KwWq0kpuak%0AdY13zo3jOI6jxa+siu/Z2f3FYjEMw8uXL1+/fEVEi4MjKwRlyb2GfovlweM4WqkkS8y+d+/evO0s%0AHHF9fb1drbMtUqIHMdNUjaWACtC2M3QMIDGmkGIIYUyRiHzTmKdDAfpx7PteREMISI4QE2gy/Q7M%0Aznmbj9O6MhmfFPQLkPM+26ZpmkY19X0wyS57lop+VdXEbC3hUAlTjMMwqGrSLEfLRchqZ1LbtM9W%0AI1gl0BqQMTe2Zwcg5riZzWaWzTimOAyDoQucpJfXXDUzskMI7NxsNvPEIJpCzOi3brGEipBiqD1g%0AOtchTeLVhIRIk4hlilaTaBc1UslaPpJzBYtkDiQFEiAixSyHtmMg5/LOCoqCVqlKovWYGvqdWgEl%0AIacul/WosKSiX4OcFf3WsXdjRc4/lcorjHumQ/1ZoAL/vb28Xo2ILLXSGpNiRMjVg+15kXbRQkFC%0AVas9XuxTRASo7oCy3FMRCqZCk4bCnqgxyV0jd6YP2V+k1D3KDwoEgFY13dAvqAOEkthWtysx6Rqz%0AcbuuWSzmZj8xu8ViIRolSN/3AODZHZ8cH50c7+geUUXE8t6TBBu0RDQMPRQKMWPmMM9ms65poOZ8%0ASnnPiAxInIV80HjgRDElUPXeAYCElFScc4Jg6m6GLVNKMUjllWQpoLat4URjRdZOM/SLJWhWw8UG%0AIK2f7Wo1m9S5rP1eaxfRJFBMtcinVASyC01bSV5Dvzk2uI9+p+OqRvkM/ZanuElurGGuEEIqUfe2%0Abbumdc6hyCbG66uLjz/++PLycj6fz7vZarX67LPPLi8vNQXnnKHfOt8BYIp+PTcwQb/1jlRUD7Qs%0AbogYJQ3DNmkO8OqE/wVKYxgtzdIExqzPh2FMKQFoRXHodhShcQzDMKSoRIRsWpWNTPK3Df1O57Ut%0AI85lrQREznrYkpPAUUUmQdTdEykkFEUBQgJkZmPxhjGFkBdJ9sbGcppjhmRz3NBvmXGGfrlw6Hb2%0Aq1UQR6KCk42FwXVBYfSAgqg7QnIVArQaBkW2CoC8dzbCi0sRAAAmVUx3PI79g3HHa0gpulJQQEvy%0ACJYYjpoUnu6MWm7aOkQxF7pFAIkxJglJEqAQ2p4GxECgzrvONwAyDsNydTVseySdz2ff/fBbjx49%0Aevr06bNnz45PDmfdwnnq+140Ms+YMaRxHMcQshv94OAg118UqcIBEsRUBjabzWI+NzexzbXnz5//%0Au3/37168eHH//v3T09OXr15dXp0vl8uf/exf/fSnPz06OlptNyZ8NZvNutmcSnGjkHKxQ2Y2qZE6%0AQ5uCfmeLw8plo7zCE1Wd7cwcnkTG3o1+6+idLhoVV+o+RroBJ+qK8Ueg393usB/ovnHl/PP/3dDv%0AjQdkuClKoiZ5bidMzpf8TESUq6lDOQe+VvT7JS3Pc3DS2rJHT+RF/5AL/pM0FADgplUG+7qGE2/O%0AH9YSmlCo9OtAvwDgwOw5pSQIwKqCKMj5NSOiEmpUc0SLSEiSTCwBrHQlcBaIJ4egkgBdGpOpcoAw%0AgBZNQiSitvVd17rGDf04DNt+GFLMKibVHlVVRSAyLUULupk8q5lrQIqabw5ImGNMCm3jjxbzRw/u%0ADyGdX69en1+cX61CuoohSQoxjgBOYowqqhpDSDG0riNC7yCkCKBd6++dnixmczMLqCQ7jNt+s1lt%0ACFMKXdsuDhf3Ts8ePHp4enp6fHx4dnZ/Pu9AcIzBETaOHRVmeEwSEwAiKJswIvvGOcfOMWaBSOds%0AJQxhZGbPDkSFlcg5dFGjiKgggvl2W2avOqakIaQQUtd1x8enJydnRLTdrtfr9Xa7Fomz2cx79t5U%0AXlKM0RI+LZaWwtA49kyOUWIYQhg2m77fjmFA0HnbtW1LDFYFqum6+XzWNE1PEGMctr2qesdN4zNl%0AaKKyEMKwWiUbJK6IfFpVpFrQhZkt5BJjNOhru6zld9WkODu/GotBUlaRUDVh4Qp4SEkU4kTGA8pm%0AHHMKtkTbS4yohwiTpdBwUdFs2C39ldW2m7FqVoEZf1ANvuk0VhMvnTjsQRQnqsKqmeuGTOQYJtc2%0A9ztMwqFaXZIKBjtFVCzZgKyKz872hf2qJLmLyt3NKq2As2yJNlfV9Buh0DLBSl+WNR4t8Fsfk9BE%0Ats3mSJQrUVrLrbqSKIgo5mBpFf4RKMFPRCQCSyffrUlYTTQloKSKmqmwUvSLcxMUdD+Ticxxe9dK%0Ap2qFRvZMASt3PLUH9vbI8qzZ9EAs37wJffMGn69GAJgAQYG1CJAAZDm10hgAEKNAq3VBvr+9j90W%0AO1nrp//W1hJR1juFvaonu5EzGcBfvkdOrdh6AACCyOTKFklDRMAsYGufExE5tlFh8KDms/R9b9yE%0AOmGtWCWAFFm3XI/UNY2qYowAYAJXaBEnQItdIzIjKWFMmlIEAEZ2ziE7VRwM76EzhR1JYL6YGq21%0AtchgKpf6YTrxNWDRYa59uDM+9o8bXV3hk5TKLnX101tHvWn1cO0NjInC8/R1U43w76WH3BwnAgpV%0AE0s1aVbShmzBATOPMay3m+XyKsZx2Pa2COcrl/dfDej6uKV5EdH4H2KBVs1OtNwTeYFTqwa0h+Hr%0ABUVEUkZuWAoIS1ENJDIpQIKS+q6q9iwCCoTIu8JQJY1DSsymDvIdACAi4lovqraw9jyWN1iy0JkR%0APRAhIDMbbwUyOxoAhRhiKlMeERCZq+5gbRjkAGzmD++SX4rZPIGpIIiZ+FFescuPAGCAt9Cnd8li%0AZcV2xtqgoshdAtEIAEoO1Cw4IN2lzOBEqwzR5jFKEmSyWj67dQNyVXfIWwHW/BVERNk5bojI9onJ%0AU5ApDtb7giokUadm4o3jKBo73z569OA73/3W48eP79+//+jRo8Vi5lyz2WxQbItLdSKWdW9iMSZJ%0AedFIaUx931djI6X8axzGfr1BRMPM1dlh60C2HJKQ7jmtkkpI0UIjdl/NtCBMRlcCUmSBXZLUZC7v%0A5nt5HSX1d/fef//xFVfvG8vIu067C6LufWt6u+kaCJPY4/+NjlLd8Uu7ZepZt0/y/6GWfODbX/4f%0A2BGTt2Cr3B1B4H/m411j48aH/1MNJGd5VgIAyEGAXYu+Ozp5wL5D58doMx+d4xDCerl8+/bt+eUl%0AEZlewmLWdY33uUawahpiGFBFk5GdaLVZ99ugTIvT02cffvPR0/fB82a9vbi6XK23uaxFShYiMN1j%0A82KiJBBViZSUkZyjjr13xBBURC1fCAFRPTtmBlEB7RYH9x8yzQ/dFy8CudUYZ0McMESJ2+3WDAgr%0Aftt13QcfvH90dLRYLLbbLaM2TfP44aMH9++fHh0eHBwBiMQ0juP19fXV9cV2tR7i2Dq/ODp89OjR%0A48cPF4vFbDZDRGYehiFIIIKmaZRwvdqoagghjKkuIN45733bzFzTOkfknffcti05EpHtdsvMcYx9%0A32+3w2azCX1QREZ/cnr8+PHjBw8enJycMfNyuby8vPyHf/iHzWZz//79733ve2dnZ9vt9u3b1xfn%0A5/16lVJ677337t+//+TZ+ycnJ6vV6uXLF1988cVydWV+4X6z7vvee26bZua61fVydXW9vL4etn1K%0Aad528/m8ol+rg0xEm347DMPVxWWWs0YMSVJKxEzMANi27Xw+TynFKDHGMIxt2xJ7k5qwLEFE7LrO%0Ae59SGsfx4uJiuVwCABGdnJx0XcdEpuq5Xq/TGKorug+j1mxbykX5kEiQgClm2zOMKYoKMfu2cd6P%0AUUKMQwgWpBURc8zHHIbNIVfBrMZhYcap9a8TlxUpiKrLbKuYUqYjUmH6ISBGMcevxTQQ0RxAQZKI%0ARMm2gGNnIXQr4mL7tNkm1V6vlrHVkzCEYPlUTZPp93ZmCCGmsTLBqvEKAGkMMUbTA+tms8Z7FB3H%0AUUNhkCaptVWpUK9lSpVhdsxJhTWDaovM2Nch+5J2DjnzfZQ6CDulbmuPWj0lACjFOcxZbt1IIABs%0AdERUjIiSkr0vVU1FnRt3rlmAsqSaZmzcJz+LiOmymgO+WtjMrISgiqJSN3hVVTUhn106211mwW30%0Am0NGwAo5HVdjCpoQBPZL1SsQAkQrCqKUZblEc0cV5Z4qgEcTGVsqCZCVd2rot8rg3BixRnuGbMfc%0ACD7U8K/JdJlXgqutZrYmaExiESFoGt+2XjUBsG94Pp/bizCR5/l8fnp6ulgsrPHL5dJehFmiFpU1%0AJXaRZBLFROQoB1fn87nFAK2QSxhGmHhwTFcHEUF0iMMQRuPvdF3nGvOXRXuLU5ZyHWYWIyIiY6lY%0Am8dxNABg+07pdkN0+XBFPdGs5BrzlEJNJ8IaEK7kZ/uTvaNakMYOKVTnVGQOtRSk3b07yO+9fl6/%0Ai4imlVjQtdbXbSfbS04hVg1Fz9w0zcF80XWdQ1yv1x//+le/+MUvXnz+GRGlINeyXC6X4zg6UGZX%0Ao/eIuWx4SBpjtNnHmFkV9rC1hTjR98pe0WTadcbg3ekb219j2FUqNuazuUE1S5eLIQ2cYAgp/hQE%0A9n4XZNMc1NrzVBKBFul2YnAu53ibCERdBxAFrGJjeYMKyXHDDhERUAR2vgOCLPucUpJMNm6bpkM2%0AdWXz6dhrM06BRU2JCBtq6k1LV7CSIgIV/rAYDUkJANjvWAkxRQtiq4qkYE0VEWOnm9JSxdt15ypr%0AGiGZXBahyK5GbRld1RK1ns+cpFJbe+pLtXOSmj7fzgsD082i7AKiUUFtmJdX4Ji1IYxRQoh9v1mv%0Arjeb1XzWPXx471/89Cc/+tGf3L9/f7FYnJyczOcdIl9dXUkY27Z1rWuaJkrYbNZWx4GIrIKa916i%0AcaqsdpquVqu+74dh8M4Nw2AmXOiHy8vL//6rv+/7/uHDh6enp6v1Okno+/6nP/0XP/zhD+fz+Xq9%0AXq/XgtC1nW9aETFCma0DVu8N2WvxgAPAbDY7PDy0XOKaY1xUeXcecARbV3cezEy8fUf4V3U3r8uq%0AfveZdSu8Db/fgYfv0JqGCUq5cZ397eBm+Nf23KnyM9xCNf9jw78V/e4+KbacFmOPptItk+/KpA9N%0AWq6Gf+uA/9obfPuonf9u/8cfhn7/Sfp5MmzuBLd1S7VfiejGX7+8hdVnVz0y8I8O/wKAA1AiBMAk%0AoJoQPOKuKKEZxUYnTymNMQ6FUmU8sbqGJkkak6SgIjy1DsuO2DjPRDHGEEdjjcY0EqBnt+sak9LP%0A3yIwqiEhAhAWbgmQKrEyoqIpg6Kggmv8bDE/de0D0U3UR0+ePju/+u0nz59/+uLVq1dv3rwJIQGi%0ASNIUPdP7T977yU9+9OzZs6Ojg/V6zUSIeu/evQcnZ4v5vG1mCklCDCEsl8vl8nqzXoc0enbtrDs5%0AOTk9PTWjMItUKRODB5eiUiol/iJKlrnJGUGuaRrfsMVNiZumadtsbYw8mgU2DMN6vR76IEEEZTab%0Ate2sbWfet5pgDGG77rfrntGdHJ2enp10XRdCuLq6MiOmbdvGu5Oz09m8U5Xr66urq6s3b95cXFys%0AN8u29W3rs82hyRFvVuvNcrVaLkMIzOh903rfdr5r2qZpjKrdtC7GOA7bod9YRlmkvEkTkQLZSj2O%0AY17uNTPiUkrDMCw36+v1ysRm5vN5S7OoElJc99vtOESVzLWedZLEqvLkcIRjQUiS4yp1/mQJn7Ii%0A7xz+uLdS7zZji/+U+CTstgecXGZvHtbrmIVa7NppPG3nygVCBcMwu+lqXSFF+ydNQKaWOE8IwQRE%0AqgdPNXN/VcQ2SUQkBVJgQNIsL1LJfrVbTLCUFFAUQLN7WbM+c/ZZ5P1yV8dFJVt4iJl6jUgAmvVX%0AALjKh6iklKIkAc05wHmJAEWU7CElE8NRyiVnERmJAKW+MRX7eVdg1oYMo40iC4qaykoxqip5ElDh%0AyxZKVYVbi48xaQWkWnLTMVBTZeqbtb9WyaF6qcyNh1uHEgCoIPGOOitipYMF832NPWhyY1ij7flx%0AdGcblXd08zHrBlCtovqrvdMaw9wfyRkGT7tqN25v7ai5T3ZSLvXuUMVvzZy1ond2fSOXzufzw8PD%0Apmv6vh+342azAYCu6wDAJvhsNmsaLyIloxAQEQogsYVUVY21G5PkoB05I7CIBBEVb4VMM9fUsiNB%0Awbw0Vh86R5WLyTINLTI7KPBVJjo3PJELrnPKutfARp3OFcFaR0XL7p7s7vZDBcPVjVUXJSl5xdOw%0AmBkEohEhF3PmfVXk2raaFG2f1esAKjGVpltiJ02HhKVDiIipLYwxaJIUciMxp9lmKuzUzjNoJDYr%0AMTsIkNTxLlBmlcKwhJiSBBFR07orseo9SI+CpARZ2FwnslsAYMs+we5JZTI3jfkCCIjARW520skC%0ARc9OIVnW/W54gwBaLkZCBQt4G7KzJhUNdxWNkDIDHHIwUFVVJ2Nsut1YDr/VhLVlxfYLZ6PRISQQ%0AmZLVs2AVolIhm5V3CQXRxRhjiIPBSABNcZxsUnnk2FuTQtTIJyhNbHsEADCfExMRWavqyUQWrs/7%0AkKpNfkXMu63RZ0ABkyKZz5SUMl9gul4pJIWdDy6Lw2F2MSSAcRzHYWtVJGez2ZMn7z1+/PDb3/72%0A+++/f3BwwIxd17RdowJdZ0XmS/HVJJrEgrFEWPKH2LKgbT/VqNVvSERmv7148WJ9vbQ4sKmEHh4e%0AOufGYXt5eTkl8zvnTChCMlMuMxTMHZMLepaj9jyX6twZT+W3k3tGVRX+mHhXnmj7mT7vOu3Gh/WT%0A6Xd1pwpxB2C+cc26AtyxyZZTMu3oK4ey//kPLVwIuBUEvt1piCgpMZQCQqrT7vvnaOedJk15d9Pm%0A7r8dc5Hg7a//3pv+EcPy917zxpWnO2M9bXrfO0fv196wOw/nnFOAMaYhRHIz9N3hyQNqWmAfYjSq%0ADzP3m+3l5eXr16+vrq6cc/P5Yj6fHS4WjWPQJOMQQ0yxbwgdoQowMwJv+u0QUjOfHZ09uPfeo+7w%0A6HK93Gz7zWYzxuCIO+/Hcby8ulqtVtGKjpjGhpj6T0RRB+rZtY1vmFijSiIAYkYSVaNeInnnGg/O%0AjSmi7xj16PRkuR0PDg7unZ1s1st+mG/W/Wq1AoCjw8Mf/fhP/vW//tff/vZHBwcHy+srRBzH/uDg%0AYNHMHRLliQ3CJElnnW/c4enJgXdOVL33XdcBisq47QdkCmM06EVIwIAhkAIjOCTfteagda4h7wg9%0AuZyz187arusQcbBYBFC/6ZfLdb+Nmfrn+OTw6P7DB++9997R0ZEjv9lszs/PTdj54cP7RyfHJydH%0AwzB88cVn234tMS1mDSOc3ntERLPZYrW+vji/urw6v7y8XK2uZ7O27RyKxBQQYuP91ZuL64vr9Wrl%0A2c3nXeOceTq7piXbXbwnT9fX1y9fvry6ugpjsu2naxv2znuvYCIuIaXUtu12uzXxyHEchzCGpMvl%0A8s2bNxZ+Pz09PTo6EtDry8uLq8swjOT4wYMH5PhwcbBarcK2T6UUik2ALD4hBf1gyapxDpgSkO09%0AUSVBNDhI3h6j6YfYj4PljNnlSEkIVCVKsqK6SpyJuSW7mCbimVmJVAUha/C4nHKZcQ4AkGPN8Vtk%0ABQCwEWIylcMwhBDE6HyECJgfzMS0dEdrhLLMyX7VUIeEiBl+MDh0FuOq4SNVdbRX608nmaJ932+G%0AkQisqAkkiTESIGAJJJo1Zz4ZRFEVzTa1ZUt675OKBguZa+0cc5DGkGI0qzsbDQCAwCZkSo5NWYxK%0AHSkiMne4ic8Z3V1T0hwpVRC1MFAUEVBFSIbhU9LiRLDFa+pOtkwks5Om4V8z8pJAxRG2tSdQSWJK%0ALRleAiQRFMUccYSps9yKCribeb87pYncexXVGIoRASq5G5ABsFqQhxAyns/wGBFTAZ+x1Namib8D%0ASgQ7xggZOLGIVLMZ99m8JeR7yz2MbNgByQMSAFnpTstOnJj1ipAEZDZrTbDAiju1bXtycuKcGdza%0A9/1sNjs5OX306BEybjab9XJ9dXVFREaQMSqEDT+TNeJSeioMI4DWmO04joZ+QZGZLWdVU+pDqK/S%0AUjhExDVNk5P8NZju3ThqyaZp2KFjIzpSiWdavq51Xc0Ktglr52QayASymtXeNDl8pyUIL4W4i2g4%0ABLLnyHq8sDDqe7RXU/ksN9CvLWIWXbN3V9UB6kpo3zIIUyB0rAa68zkVBUqU0jgBjsh7f7g4WCzm%0AkOTTL774T//5P3z22Wfb7XrWdmMf7A0yYmfLP7GAxhgNtQpCSjDGMcMDxgrj67OklExeyMZqfWpA%0ANCKI4fgaDdMixI3ACruUVPtuAkma6tUQEQjNn5yxccbTjIgWxqkDvlrkeSKUumi1FJCtlvYqccJ0%0AzT2mwkyTRkZyDiZfMX1xAHCuIWTnXONbdCySaw5DViDOynOI6Mkxs/c+xphiHlo709B6SM1jXupF%0A59BxsizuMfQpJSNIgypRhnaOLGugnWQ+ww6VZf0tUFWCrKFYGEJ76LcsMkaAEsiDUyvluDDMwbxG%0ABkcJnO1Nu0UFkYqWRQgBQInAN+ycTyn0/dgPWx2jSUACyPHx4snT977zrY/ee/LoG994/7333iOC%0AlFLbzXzjzHUOIsw8pqiq49ivVqvt0DvnLBlssTgw+dJxHIdh6Ps+juPQ59zsw4MDo579+te/vnjz%0ANsbYh9EskKOjo+12++bNq08///T73//e9773vaOjo5TSmKISWnXlZErQIkTUNI1rG+vV6tF2zh0c%0AHBwcHBQl1ExlKv6jnSOJjGKzn/2LaOHfO9BOBdgiUssdVUR65/nTX29/PnlHOr3F9N3d+KH+fBuo%0AqOZkHlPlr3FJvQt9/fOEf28/6eS6+YTqO1fTGSk3RUQswYwUo9kGUMgjZUEv7PeJW/D33PePOm6j%0A37p3TO90wytqn93++rtugROPyR/0CO+6/tR8nd4F7hqKOJGLv/HXO8ch/JOFfwHAIQgogSipSAoe%0ANElAbVJKZrUTkaImtaSXEUkBxZbR2lbzwTIzohAIIiNgsDAIMzkW0DEGDuMY4jCEmJTQETH7Fk0Q%0AOAQAMIETEYFSghpUTaOL2REzJkVSAAJUJtFcJS8oSkLAFESJUJtmztx+8PTh8eHB9ftPn7738Pnz%0A57/9ze8+jT0zP7h/8u1vffPxo/tnp0fMTDrbbDbNvGlIWWNK2dGbX4zGxiP5RgAIRIkQVSRrMKY4%0AQjSVFiAiJBSQxvNGxTO5ubFiWLIQP7Hz23EgagkgjcM2BjEfcNJZ0/LJPQbftddXV8vtduucOziY%0An52cGictSrheXW2HDZAeHCwWi1nb+s12tV4u16ur9XqNmiT4k5MTleibLgz9anm5ur4K/RYlzdvO%0AMWlMakEw4kzvgYSoAEIAjrhx3mygWduiwxDHzdV6uVxeXl0tl0tEbpqGXE7Ya5oGgMI4Xl9dhhAQ%0AaDabkfM1o0yR+763x18cHpDjKClI2g59H0bveHawOD055cZDBOdDGkNKyfQ289sXgoTJSknZpqGW%0A3SekgCwhBhuHxQxiRPa+TUkRLSEqZ1jaiCU0K0JVEImkxNAMAjBbyfocJjIAhro3LTUHaEtsMFkR%0AFyQiq4VooM45NwxDkBRVCE0YOecEiiRIQMxV1yQlE05FQGSPaRxzBEFBCJxjs0AylcChSAQUhTSM%0Ag3NO0CmhWI9ZS4iASFICzhVrHBIDmgchpQhofYEpCiAgKFtIAjGppkrUlOjRMaIQiinBFJqsIgKQ%0AqCSLuICSghmBAIIMWexJs0QQFKaiITrXeHZOEURFISUJEqKI2OaKlroJalplqrt8ZIuSQ0Gftq0a%0AVwQUmH0JhqAqigARWXXk3StTRYBqvdlLBTPBIVqpYbPJ6/kWSVHkvQ1Dc3gIEdVKYiK7ojItIgCJ%0AEhEScaZrWj+AImop4mWhYMuJJRQjWzFZjJ2pkl2xPgLtqnPt9ISTRNWCw9Mdm8qNra6WbDaiT93D%0AJier4F5YmzPBmLqubdvWZO2GYSTioQ9935MjACDmtuvAIDU6UGLykgActe1O4ZkINUlRry1EU2RC%0ARbI7KhFoTrEDRFbkMVoPsAj0/WhrkUTTXGwyO1XFOZo1HSIiOYUwhh31tFiWStXTLGLWm1ErcRJm%0A10It3kdZOwuSMrpDKAUCVS2gl2GdaWnZLzEmogzPsBQBqtcBIEJXXvEe+dBWOEtCBABmrC4PV1ni%0ApdUWKENVV+S8IKXtaj2O49X1xfXlVRzDrO0QMcUYhxE1oZ1IpglMoBRTQgAmBk1ACqoxRgB2JS7N%0ARXe3tiTjyTLJEVEkOnKExMRsarrJ1mMWlQQpWXo/ITApIiClMAqIrU7kkMjZ8FA0bXg1b1EF26oq%0AoKKCWYRPEdHyQShnt0LR2gey6neIVEJ2mCOjtgnnDAvLbSXiao8RkZiYXAJVTUreNewbYCbNvPOg%0AFtF1NCEIZFehRXJT0Ez2QAQkZiASUImjqqYgY7SyEaCCpv1hs0NEGJUIVcT7ncxSKTNrLeTssEMG%0ApCx1YYkVSqSmPoUMSIDmsDDKNyI2TWMGjIgKaFIxQS/IA76QQcskdYWPYvCM8tvOHChGFMQkkcl3%0ATQukxC6Ju172w2oDAI8ePbr/4Ozh/Xvf/s63vvH+06Pjg/v3z2KMcewRsfWOZmA7fUjJ1sqUYkgR%0Ambz3IpKSNA2ZfxZEr6+vrRaGxAgAlh+kmmaz9mA2b9g552KMDbvON513DiGEwZwgjFncTgk1jDaA%0AiUhA3UQsA5JgqfhoWegl9OuZs9o/FAxgPgYAK8dUg8M7X8+7ha8q0tHy3x0LeP2kes9vANobS/2N%0A5f1LME8Ft7evUrAiTGl0UKdQia/uWju5TNkn9z4HgC8h9f5Rx84qgKpmqjAlgNi/ssNXCqoOCQkZ%0AqWbgm/GpkonqxvS2H4zKl/HzH9XCcnwZbzm/qWrz3DomXU3Tr3yV458Ot0/b8K67VBBbTZopzoe7%0AHmT6lQqDv5aWuyQwxjEkVG5ni+Pu6JSbORBFEXKIRKqyvF5ul9eff/553/fe+5Pjs9m8nbedY0SN%0AMo6agmP1gIxkhMCkFCWSa5q2bQ6PD46P0LeX18vtMCYRZm6bpvVNv968Pn97fX2NiM4zqapEVpAk%0AYLFfx43zVqSC0kikVqOPICmIalJCFU5IMaYUxXHrE4zjGKIsFkfz+dHi6gokDdvN1cX5fPbRe+89%0A+tnPfvaND94/Pj4WCeNmNY49q6IghjSEjUFvALByl47MTAIqFEpV0bIfNEzJsguVBDSM4zCOIjBr%0A/axts+EY1TbYMaXN8goAxm1v8QcBms1mB0dH88UCwK23y5A0RvFtc3RyfP/s9MGDB67xMcbr6+s3%0Ab96s+21K4fGDh/NF570fhv7y4u3r16+3qzWAdK2HllNKlkB7dXV1vVyagSIa2REijGNv/gVU2F6u%0Ah+02bIfG+UXbtcZ59n5xeMDej3FYX65Xq9X19fX19XU/DvP5Qdt1lsvn2QHAZtNfXV19/vnnwzAg%0AUNd1y/Vmu92O4whEbTuzscvend47895z4zfb7du3b1erVdd1Zw/uP3782Dm33Qznl2/GzTqGYFts%0AjFFKoeBs4iMawMgcO4BouNjCAkYOZMfMvm2TahQZxmHT98bYzwxGUBELIqEyKqCKCIKFLpnZ8nJt%0AbljasFlMJozBpcpOYVruWChooVrKOl4GDzZDb8E6EQFkFEmQE6uY2ZdKqoZ+67TP+qIKiDnvt/OO%0AmQXBOecbrnQvy72crgjVNCSiGn9m5lnTWjRMRDRlydlsvJa9HErIyzocmXzjmrZFxGB8TiLHjExl%0AA6dhDKbpzbtIaMkrI1s9NIloLhMqSOR90/jOyPMiklJIcUwpmRVIwIJIStEYIFrGr2aiFQLKpILI%0ANBhbc65EduI61U8ndznFbQ2erKr5yjU0ND3fZGbyoXuhj51toJMcPxBCJnJEjEqgkB/D+M+igqZX%0ABIighJwJpbtX4Ar6tZZYnAoAJtVK8qIkpZY7AJRkseymz+2tHl+wghwewEAaT8K/+XFy1xI4h41v%0AmFU1KYBzbdf5e/fuec/X15er1Waz2XTdrGma45NDIhSRsR9jjI33REToag7tYrEwXT0oMH7se4Cd%0AYrOqQsqlrRGxca3NRAu2NBN16Gr2WYYqGIGZiQpX2a7pfCsicdj2fa8Sm6bx3tURDhMtyjzGkKjK%0Ahhft92kY1g77NaVUPssByalXu1paOhGsqiFN1Z2ibx1s1RogypF23KMs7iwnxOyAE5EipKNJUZOI%0AgMSQUgLLrWVmZoe02WxW6+sXL1783d/+fL1eO0cAsFmv0xhUtWkabnz2xCGoSNScOW+QLGXxZ8f7%0ABWYrGaE+Y5xUgVKRtmmQnIE1VTXnBU54ClyU8IkopNGWvgwsvDf0G5JRqafhyqxsX6+DmfwrqoBU%0AkvBVa+ovmKdyMmF3U9m47iUd4ZYxh6CYDHeDMpN3bVXXp4mEPiI7x9Ywe4qGbZXTYdjmD5HMoY9M%0AETTEYPmrKUjNso6Sy/1Vz0Lj7BvkvXULEfBk/GSIRVaIyg7AarUjAbIJN1BdNyr6tf4XhBhD0qKX%0Anq0gBABPHOvYUyhSh0CcSwTX9dPIujGN7GDWzJlRMI5Df3l5eX19LUM4OT36zne+89FH3/zgG88+%0A+uibDx/cm8/nfb/ZbrdjvwGAg4PFfD5X1XEchxBFZLSUK8mRc0sXn8/ni8WCmVfXS0tw2263BJax%0A36SUNqs1ACwvl1988cXl5aUN8pOTk8ViMZu1by7OX79+/eLFF3/yJ3/y4z/9ycnJiRKuVitzjtjI%0AZ8zhbFV1znHjCV2UPOBnbXd4eHh0dGJK7HkhqI4hZ/QEPxlpd2gr3jhqsFfL29995R3R2nraV0G/%0ANju0HLcvCFDyeO06ty6Ckw9pUkzr9qWm6Bd4t1e+C/3exjxf/ahPB1NG1u64uQPuPW9+Q4iIIUyk%0A4zOnDaCuz7Y8/lOi3xudIO+gARe/3h+Dfv8x/fyP+e70qPNlsnIiTtDvnYNqao/Zv//48C8AuLp0%0Aapm3kA2CYl2aXmNRjvHez1rf+cYRI5r1ZvQvQUCiXG4RAZ1zBMTOMaDEFIbRqL1UslZULQ9HTY/F%0AYQ7LqQhY/optq5akgzJVz1FlVUBuHUhKyTbIJCJpFEXyisDbzWrWLU6ODmdtc3KwOFzMNpv+8eOH%0AD+6dNuy2q3WMo6SUUiTTkPSMhf+pqgzI6BgJgKwqbH0H+c0BIaIDCJIsjaTvx2EYQrTqha54cBUV%0AADmIZK7OdrQTkf39+/d92/qmcY7NzmtnXQeL+aI7vXd2eHwAAJeX2/V6udmsYghE1Pc9ksYxjOOQ%0AxsAWf0qyWq3Gfhj7YTabRdHlcpnFaWazYdgalzhJQETnyIo6cJEF5lIyh5ljjCGlIYzrbb/abPsx%0AkPML3wAAMiOzIoYUx3Hst+Pl5eVquY4xsnfIlJKu1+shBDMTu/lsMZ/P5/OTkzMljDEOw8DOmW6W%0A/SeqIY197DM1Kst+FH1OpgwRjGhY5fpEgKBuElY4Nlvuxt+SJJImnngixygyFZPIr3KyH2Sx5Wnu%0A3O6fOv1ExLQizctLNfd4etnJRpKZeqiokyzlag0DQKWrTkxeQESH1DrvfeOci3H0xA01UaKosLKo%0ANNQY71d0p5iNk0xUa0lKySR/bINXVUtzyb1nBisiE2cBZxER4MROFRWACIkJARDVaksiSAIrYa2W%0A9mWTFgEItIjZECKogApOwTkDI4ECaNKinZtBck7rB0S0jrvhKi91RO7gU9VXcGMB1bt4OPZOcf/r%0A5lwDSDfeZskD3Muhmo6iegUpEWHSXC/aTkglNqiqpn4FNtQLBVQhc+esvTbKtejQTO0hrmKkE6CV%0AI9Z5O9wrMVrbVkZaoaW9w7us+Y1naxAQBQTELN9835jGMfTb7XoYemaWGOM4QtsSoWeWxkNWhENi%0AQFJ2yA6R1OiZ9s6ns8BuXXELMyNbG8g13nojSgJQABQbaOUdceMRsUE0SfkqSUUcar9ZXMtNJojU%0AMK9m/eJpWHV/VOR03ArYzEBXnTqelAgQMzau361PBIVojTkHeEc1n94ISbOLZN9ILUNVyjgsnL3J%0AaZbMLzGJiOV8k2PfNJpkOw7r1Xaz7q1DxrGMRkJAUqqZigBltQTLXxcQBEJCQJ3WQpuscnmITiwz%0A+yGv8OX1ppRizKIeRASEassiKGHW4SMiNE1vx8hsGbWIrCo1vKmQqS7JZsQUKqggYlPE3usAK83O%0AvOu9qV06H2UyNTB/AACqCAQMBEaAVPK+ISKjTUZbEAgBiUuCQ71sAgU0MXMxeRPzlgCCkilExRDG%0AGKPE7IOxcxhArFhUJo6D5do6RwbmMatR2B1NDoCKJQ+IamFbe06jNVV2dyoFtOvWgEhqdSv2lZZs%0Ar4zRovSMeQsuR5GoAAACpZIQTiCIGsJwdb0GAJG43W5ns/b04YMPPvjghz/84fvvP7l/7+zo6AgQ%0AY0rZz2UJ8wohiUBSKFnxlnqwl5qB5g6zrIdQ8iPMgNEEV9fX11dXfd+PQ0wpte3MewkpARMwATtz%0AoFTXau6yMpIlSXFV4Y3RDgCMJAX7MaBDQqujOEFfVkqntrbM2bzV1nzv28ftzeX2CZO3o19+8o3z%0Av+IJu/WkmEBTg+TLr/Z7j7yvfT1Iqh7vrCM1+WumycA+lMK8D+6soC+5kG3d/zzHVx8Gt3/9n/y4%0As7Vf8rzV6Jq+uN878r/i4QAQgZkZvd9lKKmKQApikgAad+43S+iyfDBUQdAEYmIVBGDS7nW2mHxC%0AjJFCIGRC8OzMfBERR5X9lel8gMCCYiBkRwURAEEkyNWXLPEAAUlFkIgdq6oRVRPY+h6R0QNhit63%0AzcHcO0eofT8eHR3MmhZNVykGVMsxNjFVo8IBgJQm7SBK/VfKkQSgSBn1YRzHcduP4zgC2i41DMPQ%0A96OIGAU1ROnDuNlsNpvtGMIwBNd2h8dH4zj2fa+YhjAmlaZp2mY2X3RHR0dW8rfveyuSHEIwa3IY%0AnSMWjSkESxYah0FiSM6yZUYRCCma8EzXdYZ/ag4nM6PWuIdxunJuYZQk46BZm0ZrAARKrprtoGEY%0AVqvVerW9uroydStToqyFT5g5pNgBNE0zPzw4OD5S1c1mozt5DxnHcb1e27eIKNZYn9lVaEG3HH4h%0AIkWopFPJ6kuZKAK6m1cm2xhlp2yBpYhujNEglSBA8XBPgUQ9AIAgS63YLKxzpthbeXtTzcHJ6UWq%0ATYYWYiwL52QTR9zfzESmQR4E3MtGno693fxCBIDW+aiSZCeMBMVukCKLYl/kSRmk6a01pxdysfw0%0ASgJJRORiBAcJFBGk6GQZuVySKCGZHDQIafGYFUUmRISJ4lS9fn3Y+ixEhOhUlcw8tVodYCpEFTdq%0ACeBQWRn2jjv38mojfPUV8+arwb0/wV3XmVjSZX9FIGQCLKaPThuDxZc8aecdLZx21NRXWg/du+qe%0A/VQNr9vPboq5qgnQ6qzcbZBhrTVCgATswHt2ngAlhDSOY0wjO2wa55ssW21tshrORnxFIgvB2Xxn%0A5qZpbsyC2uE5gbLklwKAlkRNVaWJjFydGlDi4TRZf2wpy0v5fna07WLVGJ1Mkx0pq15WRCw/mUv2%0AZOX9AgAiV6Xu6cETPS3c5QRiFYmVUgWqIsb6EvME3C/gWS9VTb3S8DR9+7k6YfHnaUkHNVRtfYLI%0AthcAQNvk7T5f0NKbKTtGKhUyryeYo0N1uYCSOpuD9gU2Q/HRaMnGB0IRGFMMIZqa93QVqo/AzPYS%0AiAhyCswe3oZba6z94cZor7/Svs8a9qfP3l5T11VErNT0EjAGIARGx6Ykn/+a5Mawqfeqzqn6Hut6%0AUh9WJNkOZftyzntAAsKkmfHknDNVDgPA3u/iEznvhnaze+dP2S0OFpMgZnKOK56sTaqetRCCEibd%0AAeOK3+wx6kgm2MOEtT1YcoxNHBNQIGIIg4iEMIShv3f28INvPPve977zrW99eHp6MusaGxve+3HI%0A2fiVv7NrRhX/K68VEY30tNlsttttv9naqlIrdYc+9H3/6tWr8/NzBD47O+u6LsYYttswpuDTbGYb%0Aqw8hWnhZRBTQZCaISEtB6enqwdMM3pITblH0ShkTEcA69hzSTUnCr74HTc/86t+68zo32mDHdIPD%0AfZw/PVMn2ANvba83Prl9Qr74H936f7LjdvfW1SA/xWRVqfP6zgf8elv1/we3+IrHLUPl95x8e5R+%0ALYdLSNA2TbNo5ofUzpJyTCkKAKFjVknLy6vtZnV+fs6g3aw7Pj72nglRUyRVkEgaGkcEyogpgqoI%0AsCKJAiAFJc8k5IgQkFWSYRUHul6uLy7ON5uNd855S2EUQCVTYZPEiI618dw4UBP80IiIjnJihYgw%0AMCggeQeQGEEks9FEFRKoIqQ0CkF67+EjdiRJfeNCCKjRIwgkZlaJQBBCTFGRzM1vG4YM4zhd74x3%0AGmOMSQHAOLp9GG31TCnZ3WOMm81mu+0BoHGeHCeBcYybzWY7BFEIIflu9vjBo6dP35/N5yHhELYx%0ACrnm8YNH83l3cjSPaXz1+sXnn3/+6tWrjH4RZ23XbzaRCEA0yWa7Wq1Ww7D17DrfeO9FdRiC9/70%0A+MQKfmzWm2G7iWEETY6ZQOMY+tW6X29SiI654cZ7D4SbcVAEcjzrFm3buBCiAIeUFBGVvQNCAV1d%0Ary4uLtbXy+VyqQrOOatstO63q9UKlObz+WwxXxwdnp2d3bt37/79+yHF5XJ5cX3x+u2r9WbtGz9b%0AdN18Nsagqqvr5bDZxhCSpGQsI6rbs1qZE0GrsJoPgiQKCgRoUsbZaDAUbenNQRIxNb713pPjcRyH%0AMcYYU67qRlkPGRQBmNixYyRIEs0mUCXJbkIoG4DGAGB1uVzJNVUqpXSt7hF5d71emWfaaALlAmgP%0AokW26oZBWec2AbrGt85XgZMwjMxMwGGIKaUYUgij894i9mYKO3ZMrKoxxn4cYxRQarxnQBVlZu8a%0AM+slpZg0CSiQMW+d98aRHsYYQhLEpmmabs6+iSqgkkARMCFYOCaNSUQgCViVPDPlVaOkFLMHxCGZ%0AaqiqkkNELRYSJMm5bQAm9ouIPse1BEUlqQCQJUurmEudrR/BQiv7CURmgiNRKpDG+lxubXUFa6Hp%0AVNWtPb8JI3cXJF9hKgPDzn6lOzzBCCZqgjl0D5Czv1QVSxUTZfJZwFZzlNToA27iHVBVJHOAZLwk%0AUyJDtnQ5m25FUmhCzdUJw0qyOKQoAkiuYuoBAMGZhDNiZktrtmMVEVzD3lPTNOzUkfcNdV3TtK5p%0AmvV6uVmth2E4XMxPTs4ODw+bpnNImkIMcYwhJWVmci6qdG5GgBJjH4L33s9mIBKjmN1vyQJlgpAC%0AOOerl836IYGZ4AkQ0KEnP/XjWH8QoUgahu049qazJSIagtHGNbt+GJl829j7Lq/GSKOW8JnnqX3d%0AsosrkLPUhpSTjIXIxRhziReizFzY92FVjw8AWKIBlvBv/byuIaoKKJWFW3Rv7Q+7kHKM4wSw7T43%0AP+ZOJJ3Ie8/sJMrLly9fv379/PknX3z62dXVVUqpad1i1tkl8kwhZCZAJKKoAgiWnGB/0iQQknl3%0AADFJ5u3WYamQ1ajr+BRQ5x1lSrAsN+t+OypCplvbUxM65xq2aDONYwQAxxytgjNQSilJlctG0xbJ%0ARWUzHcUabxhJEB1jdrQBACMysRE/RWOeOFnhWUVFiki+5cwbBCVjdysgkqg5Ih0REzpF2lVTM/uG%0AOa8FNWcbcrlyBUgqqAoMKjl/oc5lQ79xDADg0KFjUzkxuR0gcs41jpxzBAiomiIx5Mkei1MuRRtI%0AhK5Qk8t/IsZX996zd4jZA2JNy8saM6iKoGqKodKcAUvOoxbHqGOXYT9kx6NNCjC3lwo655mYFVEH%0AGa+uLt6evwYQ8nx0dPSvfvYv/8WPf/LNDz54+PCh995yWLrGz2az9Wa5XC77oW9n8/l8zsxJIaXs%0Ax4lRYpQo5spxRNS0bQjh7ds35nm3Iefbbt7Nuq7bboePP/vdf/9v//358+cg+OzZs66bhxCuVxtm%0A7Lru4ODg7fnlq1cvfv3xr77//e/95F/86dnZWQK9uriMudIvOSuvWMZz6xvX+KQIqhCTxOidOzo4%0APFocN75pnLfZjYia8xrYokqws9Qn9E7e8z7f2EJsthdmQ9mHJkuK/WBrF0wcUvWcG79OPhF9B2yo%0AoBcn0KI6autKNQ3+kwrcQr93Xn2a/Tt5Tlt5vwYkppOcoxv85/1fpXDsQESwxktKB6adVKHZe1nT%0AiywFsm6PxSH+h8L6fbz3laoWIdxhZVSnHgDUPCz8Q4LqUyvoqx/vOv/3YtEbX7zt97xx8pc3rH7l%0AX/9//uLL7/sVD8fswWVdWZgMYiJCBU1ayxtaSZUYI6ECEpkIjooRlS1epKSqSmjMSA3FuDfXuylP%0ACKojVt3ZqYCSFUTQOJOgVgtRrD2CxI6dkqp6RLUE1CRBVbOxZSReYlUVVVRKEkAEUopjGoeIDn3r%0AUhiZvcSQwpgkoKiIxGEchiHqLiumuvlrDuoU/Zrpxi7npI3jGCRB3YaRASCEsN2uYxTviGDuQNk5%0AZmwax8xALibhpp3NWiRybaMRoiQBZ7U029aHsD2/ePvixYvXr18Pw2DmF4AOfS/KSgwgKcZx7AFk%0A1nat803TsFUCwVzukplNjCqlNPTjMPYAwsyoabvepJQads57IkdWXJIwSnJNc3hyfHRyrKqXl5dv%0A3769urq6vLzEcSjyEtnOds6ZwWqwSlWbpnHcdPOZRZ6bpsmwOaoCeO+Pjo5qv/V9DyVgYpaTGAts%0Asmg65ywUTACgO2ZylF3ChkyCadWghMLYb4w/XMRj68q7W5Jgt69UepgJAb9rLuJ+Rl8d4XduP1Cc%0ArGV629aec+emXkZEtBFYoY6dqZqTUph3MCxN6pHqxFme+w0JqjRrUQed7mf2Axv8nYx5RAQmLHCL%0AvYOUQogiIgiokuzrmpEeIMJ+jYfaCaV/QDSayFexZYvdmQvMEqOdiSZhBPtbOyKSkr0MRTAoLnet%0AvF++x9efDf3e/lxVK4KQG+5w/D1rfTVKvnxfF6zbamFCl8Dm9FDNrGaAyfmTYkj1pnW037mj1NOy%0AkQ4AsKN6wr6Te9JyidFsYHAK4BIlH0IQjX2/iTFKTN7709PTe/fO5vM5JIhjiElFJIU4jjsH1rDp%0Am1nXNFmZLPtfRLbbbUrJ4jY1NFqfCEwFIONJUk12Ts3XqCBnhx4BLN/YfjU5q1oeWTWXoJJJadN6%0A0KS0NUz27LycTupL1aVPYoY0U3sCSz0hmzsVP6sqTvJmpUxY3Gc81kshIjPVAG8VP9dJrFJKGNk+%0AZ+dUFSm30MK8iNg17TAMy+Xy9es319fXwzDkWvTOp5QJMorAFbgiSMpZCUklM1CIhKQin9oJOImV%0A2Sf1cwPkhnKDpJiSgBISN96MDXsK771DUEXzTU66AlWjFJrVtJNtwd+V9zEEWAQaGHcU7pIgvRtU%0AN5Yp2K0zu18z2CZXVIsYkRBYbygeF/8LFr567Y1qMiGqb+f1jdRDRIxyZdfx7J1zVtUHkPNCZwH2%0AENXwuybnM4e5Dv7pgDGHWv3VESEpExPnkshmxpiXAXjHZVAAQCbU7JHbDwnWPtltHLr7UFVFklU+%0ABDSn07heXW/7NRF03ezk9OjDDz/86Z/++Pvf/e7JyYn3rWUPA4CNcJgsa3VTQ8zVlWAn0J0V1Mdx%0ANF2S1WqVUjK7CIt8XXYuxDiOo7nLqaR3MbNlpVka2g0yFBExABGZC1sRphs0WjJO2QLqclFHWgXA%0ANxaxspx/VYVeePcWdvuELznzxnzZ7U23vjUdSLD/6qf70Vdp+Z0X/L0PcrsBX/1eX/Hitz+/8cl0%0AD60r+fTZbxR6UlW8A5x+1YZ9ySPe6IfaHth/719XL33146u80Hd98faq+0dc8I9uwJcfDomQPZAD%0A4iqlTYSMBCAV9WlMyLanxZTAshwSJFBL4hVUSJPVBIgETfcVAYB0t1GhKjPbyi5FwQKSGPMajBeN%0AAmBOJkIERCUWrVaglQwVUiBRQUVSyyKKxUQAEAHREbZAGkKCUeI4qppyiVoNOi3G03qzEYTiIs0M%0AnJBMmHCwC5rlkVKSEKMKu8YeLcYYNcsaEZHqaMhZUmDihskzsicEdIw0mwGQAWB03uw/Zk6iRORM%0AY5ndGNNyef3Fy5dvXr9erVZWVidZrkujzMhISJS5SWrhGuc8OzbBD2qdZ0AJsV9v+u122GzjMIII%0AEaQxjOO43Wy89+28XczmqFlsyWrcd4v56b2zw5PjlFIC3fTDZuijSoopKnDTWsyUvGuws8hJLRgw%0An8+bpvFNM593znNS2W63ALDt+3EcxxTRcTPrUkohhCEOlKijBikLAqWqA0GohCJKtCsNrWDpk2Y7%0AWiSyBjwImdk5MzHtw7zzmQhR0lSyu/PaZbE+3a13eZqV7DKc+EHBYmhohQuw2rgGC+0/xNzs3Fqt%0Aib0TJyuiA9PZx3JtQoQkSSHVlQInUEeTSEoIUBlmRkiIQUAphoCV7+eIgEXN2Uls0F4hgVrBpwRo%0AgQ81eWsgVRVAQiJgEMsttIJP2SAupirmbEDKViVKJERVEU1Q5KYQgZIyArKlqxEAKKBGVBHRlFIA%0AEMQEky3KhFvR0icgK0nbvgSZ96owwQAAWlU0ayYw3cCrUN5IjqjvjuznLusSaC19qXZPRJTiPRbI%0Ao8XS+XaD5y69DXu/1vsx524QAACqkooIYE4ktNpIbEnF1p8KVK5tQQDI+liWaL7z9dp/Koq2dkoG%0AdXXhutksuyYggBKgAChYMnq5YN2f0OgMZCWybCoZnRkIVBNlQbfUeN917cHhYr6YNY0fNn2MUWIE%0ASYjKuVgOjimmlJDAEfqSRmvB/5qeUGsg2RtIqRrWUlcDtIK/jtjnjAArpSwilphaUDE1jVe1Mjz5%0AcwAoDB4DzBGArHxUlGTFuizabqtxtfUL/J5wQcuRUprWKquf40R0bToqUkpsKaCqVHwreTUgQoDK%0AIakH7SV+U50mtCd+lvsNEUGUEGlSmDephpQwjOvt5urq6vz83BhJNrUVQQDtP6OvKrHadhYlxGRv%0Ah4msWBEWSQ4ASKXOamWGWz9MXXLkzBULqDmYT0Tc5LJqdZV2ziHacqSqiEyQOSxSCA47H5AlzNei%0A2UmVjLyTF2RERJdTVRUgy1hCynFqRM3S/rDr2zLrd+YyFcaPVQsDW30QIL/rXLpGAW1nMg3q2kgi%0AEom7vK3s0dek1q9xwk8BdmYEeCLKDGDnbGcQkRRSjFGSiVlEn7jzjXMOGZ3LbOQ8AgHMPVwYLcpM%0AqqJgwmh50KaUzFlPJp0lqJLThYmcQJpwrLI4vWUaqWRyC5k6OanGJJJABESAURWGYYwxDON2s1kN%0A203b+rPT46fPnnz/+9/94INnJydH3nOMI7MJVkNS6LdDjGOSPAbtZdtiRPs1qwAgxCiq5s0ZxpGY%0AjXpmqFgSJBnimLabYRwjABF751vnW3ZNEiAG1/go2vfjMATfNr7N4Bmy1kx2LkANEgI6ygsOAlom%0AgyI68o58xc+7wYeMVQZiYvrrhHsvcPf6/CUHThIgJ1e+++Tp+v+un991fr3d7ud3xCGnAhx36U5N%0AzvlqeP42zPsKx5el/tbLTT5RMHbDO8B2XcypGlRl5a8n1F//ifDYjcbgvivqRhtgGly5te9Mr/PV%0AP3/X8S7Ifdd1st/wXZf6p+66P+hw5uCkUsAAAeoqJ6IxxjgGywEGKGqWgAQKIooqKZKkIDmGg4IJ%0A1NlbITTMgRlBKmLZ0ZNUv2lZ5qKKACQEosxwzCEmJFXSKLGUXIeYYko6zb8ys8RcdIZjIYk56Q1R%0AWxjN7Bvn3Dj2ZoEhABFt+96qDpj5VR205ke3yoK1qZAkgS4O/M7/pxUAoAUNVBNR4zJRFhk0SEBF%0A7xjJCRAgoXOKVV4lCppblmOM68312zdv3rx5c319raqLxaLruhEghJBARJBYmZz37JyTFLHUnLSa%0Ai1b7x6jaV1dXfd+nFJqmabsD59x6vRzH0crB3z+7N5vNUhBEbJpGQJPi4vDg8OT46OjITJChH2OM%0AFxcXfd/XDSmVIqu8qyeBWSDae7Q6wDFsh/Hq6gqJNpuNEoYQyDF713WdXW0cRxS1Ukk1uKElARsg%0AD4Pbi45tVFMXsvPeaiTUBWIPRu4n0NZhAzuC82QJLobFdAOzv964eP0TTo7pBCsmuE53wfpJRdHw%0AjjDFtKnT3hbJQrA3TsvfLfnAdqaWOje72FF5g9ZCyU4jMGqjvVnb2KgkkeYLTpZZUUXjDolOQ5Sq%0AClDyD624Lpp1UWvJ5HA0EZWE4mz2VAGqHQ5BMzA1qygT1iISdRu+bSJM3u87j/oeUVQmAd76ssws%0Anw6D2xfBvQTOcg5KSoq416R6pj1XhQ31jvXX6UC1pfgu+2APkn3FXVlBCazwtb3IidjbdJapejYm%0AIJVWJyPpmJujKEHkiMp6vRq2AyQgIs9sqYsA1IQQUmyapmma+hUzytu2NX3ymsqruaKsh91AmtqO%0A2Z+FEywqRWB8OjtKEDJHflQ1xhBjpo2Wvtr1W52/1hiLy9X2aKFOTCfsVPr4Rs83TVMjtxUQimSR%0AJy3KyXXmUtOY4Zzw5gi5MXiygN1+9M9GHZYK2/YIdSUhoirjv16vQcTqtYhIilSX3Nr/kAFwnD64%0APYLZBxV+Q4mD4T7ml0luv70hAEj2sJyzwfcC44iIoCrMXiSLFaeoqkPZZTLSFskFgK030jsmY3am%0AqCUFkI2iJME5S3eH+mp2i16B2VCXcSItRa0AsqMQQFWwRt1rj1k7szbV5K1Zz8Q4AkDljsUYRaOI%0AWJ3ekvOOta9Uc6wgWyAxakyqYg6U+r7stPqCVDHVFUOBUW2bMnePFrto6iPTovdpWl/GukVVk9+C%0AUgq1wr/6dESmYogljSUhYkwwbLfrzTKlQASnZyfvvffo2bOnH3zz2be+/e1Hjx4sFgtVBQhkhAIR%0As1iGYYilqnl+nBJl3bVWVFAs43a73Q7DoCZdTtQ0jX24vF4DQAry6tWr6+vrGGM7n5m3pe4OxDnI%0AYe9rSvogyu5HKfW9dcKZgrtCo5PFBOBWlux0hEyHxJcAQryFdm5cbXp8yVJ/40/TDeL2dd51rzuv%0Ar3dtsn/ccaM9X+OVf+8F6wu98UP9ot46p7411ewH/6MjwH/QobccH/8MN31XS77263y9b/yPO1xS%0AbJjZO3Jsog9EBAieOEgMwxhC6PueCvp1ZCoFiiqASnnLEWRCJiSiBKrKRE3jlAiUhmFwvhvHkVid%0Ac4DAzJJCCIEA0GxNSa5UmzANLiJ0zBZEijESxFA27DiGYcgBBEjCWcR/NJSbKUZjMqhmUQh7Wi3g%0AQYsfpWB7EBRVtToERM5OTqquaTQlLfI+dUrM53Nkj4gxRpZQl2/VxIye0DYq7z2hJpEYk9VDTymN%0AMShw13ZW4He73Sax6o6sCOcXb5fLq5cvXoz9tmn8ycnJvJuFEFrvNSXyDQAYG4pAu6ZFKI+cEiFX%0Aw3Sz2VQ75mBxtFgsnjx5L8Z4cfGWALtF++Txe4tuUaMxzKyI5LzvWmYW1SRqxMama0/PzoZhSDHa%0A+dUwSmm0nuy6rus6q08whrBarRLoMAwppTGE9Xq9HQf27uDg4NGjRwDQdG2/2QLAZrMRk8tWEczi%0AKyJipWh1WgygMAwt09XexTiOSWU2m3VNw8xjjFgVHZNAElFjMURNAiiiICkggEUNp5MhuyzLRjUN%0AtpitUgGq3SKBVtYT5KANMntVJHKqmcxcx5tlEpqFGsZRy06fGxxJRBHIkc+Ve51DxDGmlFLj2q6d%0Ad+18u91afrIjZsqioHmhVJWUoCyalZ8JpTQGlkdIoFGFCrK1G5mvl5EQHSiAIANDEkZqnM9V/goz%0AzUKa2UqwzWxSQpCRXKkdbyDZFGWoCLSKiHNWPRVEJKDhXkZmAE0pG+WxmJt1pcwE6YljOv8+WUst%0AIP+uo27wmUWZQ8EqU63LorNlwxzu2gDsFjT5fLqpWyDIxoAZ0IpATAoioKg5BpVquSaAzHdANOms%0AiskrlILJniG58LHU6FxFHZM2mlfCKIVmxCMUCkPhMexSBgomyaiX2c1mM+eNgKOeHbGAaBIdhq1q%0Aev3i5Xo+V9XNZrNZbRp2Z2dnh4enXTdv2xbZhxC2w9g0zWw2a5omQRJJzNx1nUqxSgvPX3Ic24Cc%0AIyJzQFCW0Sq5l8XnlX8WnUK1OtFUEzN777z3KaX1ej2E3nAUorFNGVLOrx7HkYAkwWw2874piJVs%0AflfGtSSNMYWQJEEqyTI20Wr9HkQ0N5yRp6AAJCKUGJNzqppCyHkNAKzA3jlHbOSWoiRXXwoiAgqS%0AOmQiatouQ2gWi9jXxV/N7do09i3nXN/36/X6s88+e/PmTf3QgmZ1KWiahibVobDUxbGRJIULY8K5%0AaBRcJAFMIhqTbUO2XBEZ4lLvXSaF5ppewOytzIEKxJCQCYmN3ZGdzqDsGmYmpARJBFLSlIqr0TEz%0AV/cbIqashUmIyJTJMVSqWKlE51zrPCjEnVcxP2NlGQBAKlR/AEC0sKJThChqJfcmU9t2hj1PqPnQ%0AjcVQGQQCikygKqAmctH3/bbfhjDkpds5ETHHkHPOMscsdRhrsozpFBChA0RHBP7/x92fN8mSJPmB%0AmB5mfkREnu+qs6sbszOYawkMRrAkQBEuP8B+aC4hBCBCCoWCARczaMzB7qruut6VmRHh7maqyj/U%0AzMIz871X1QeAIV1KSvJFePhhh54//WnHkUuxABoQ1NhkafpO7uviKexrWLoyu5ws6wQRs4iaIbpk%0AQ3CMiZEzVpiWbskcQinXZDQANxJijKIJUG9v36LakiYTRYTD8Q5Anz29/uSTj1+8ePaTLz77+JNP%0Anr94+umnn/Z9dMwFcVRVAyOCZVlyXo5LMjMyEDHPoJpl31aRvAuBzfNsNcqTcgYAx8Sp6pKSe/GH%0Aw2Ge093N7atXr169uZmmOXBXWhaNo2eJQwimi28Q94F9FeQkTAEI3TdeOz9YiQBzLigFInL0sw9+%0AWQx26oJb3fiKI1gd7/Mq23Ja//HO47Fz2/5er8z1V/4W+ihW/gO3eJcD+U6PRU9atARPEX/YPXxw%0AqTbmP+Ro/di3eOejtsM1nfNuGJbg0Tt/8kil1ovbw7v8Fi7iD77vO0fpwc+L7l7Fttpgrn/yO3qw%0A7xvPetnH83LCT63N7PuvjKt/viOD/b5J+fDk/kZHUAARYy2OKNYeGlZTqSYCWqyQ0jHcDFS8MZB3%0A/WQovQG8ZwJCQGYm7plBYJY8TVNSid3g9gEzp9XLrDJpyIDADEiqOWvhe2DG47TPOeUsDktugcOA%0AAVDFrPF/GqgppFRKksQU1KD2XZRV1RbWyh+qsDoXFsxMNVDtPxExLBY8EpEBIZdiM88zVN2qK/BF%0ARe8QAFAfeimMiyJKIVLXDeO4zaZ5kuQX5+gFKsfj0SRtt9vtdnt1dQVqr1+/TvOcUgqEIRTaVUmr%0AASwR7VID47lrZj4/P5/n+Wy3efbs2U9+8sXd3a2I3N7ePnvx/MXHzyN1x/1+v98rAMdIgRXJAOZl%0AEdV5Xvb7vTuxZ2dnm81GRY7H43Kc3GXNObu96EPR9/3Z2Vnf96p6dnZ2XGYiMYQtkaoel3me5ydP%0Anmyq0eym27IskrPD/1qNq7+Cs0NbTby0FERbn83Dp4rN874IrWOHXwEAPIJDRGaK5p4NQiUierC7%0ATi73Kr3T/l+uc4I6l6NaV7JO7hWDrN6lqVWuEC/fdP4hnK5Y1o+tqGvXpZJt3ruua0KQGmxStVXz%0AFx1eIfrrcDu19V8NPXelrEksp4NXbf0DyNs+gRExoYcTrNUoNjOa1lnluiypHm7oUK3JbL8lkoZ4%0AXL8REIJaKfp9l+hbi3ZF+DEos3aZdUFs+9wrvh589cPXPE0iQU3/elikrZBmnbTlVAxxFWpVhY17%0Aw6ytk3aF8so1MtCEZwnf3EtIVriUkYEb+qRACIRIUMzNewq+XsZpATxfB4jGgQIhB5wO+3mZc85E%0Ah2M4+vKbpgkUNv3g/AiIyDH2/dj3PcclxuiRPtPKJUvUDyNUh9br3gEg5+zflmpeBL+a0x+cVFIN%0ATpmZrNdzZd/NOXsizUm2RGSe5yWXNGkbZ66ERmY2T0mC0aOM7tqabAEL/39zFKXS2rfZaSuhxmy1%0AWpVmZtpSrFB6xqKRNyezGpdp84JYIJr1yU/lNu4Ar61bqkXOrUDx9evXt7e3Xg/s4YDmz+O9y5aj%0AjaFf2XPlCCBgoQW/VvhhHworNfyndLqV0+4BKNobUS3lKOOZFewU4Mh5BX2v/flCCLSC1bF3cHeX%0AozYBMyuxM6qxyzI76kCUJmrKRdprrla+z7X7/6Y1Rw1AKqCamUOT4e1itEqMrxDOHoXUlJJTFjth%0Aj49/F/qGfWhDCgrZSjmPj1IkBkBiYGYO5JFfKxGxEr9gJG+1What46cQvCmXVUWZc1YTZjJDXcmi%0Akt8ujbWEiEDVDJA8MIclCEyGaFkWmZKZ5nScpgOozvNkosRgJufnuz/+43/6T/7JTz//yacfffR8%0A3G66rmvk1WuzFRvD/ErUt9MIMNY3RTVN+bjMAOBxEO46WBsAVeP4aun7fhxH/6rlANbn+8nNeDBE%0AWnX/Xi+MB4KxTWt7VFdzRe2Ct/MsIPQH7sb63R8cH/jqnYfZu9Xbg+f/MT/5LQ57v6P4+O/f9NX+%0AWx6Pn80epfHf+at1PfBvMbDr6/9289Km4PGKvfeca7D0f7/jfQvmxxxYttJ/xVcIapZNyZQcKqPW%0ApIlVOgHHqqFT7hKiesNfYMYYMDASQQidqoIAe8WIKhFzF2OGkJOoWs4cCnTq9FZW5KAZsEsTQOKg%0AWeY5HZfZzBiBCTRPjmQ7SXM3O6QJq3u9ZxDJnxeQEMUQvdtSKC6WW+sGrpACAoDVzCEAAZF61YCZ%0AqOWsTiUa/bIAZrbkbGZ934UYVFXy4k8GAKimakyGACF0xKxKeV6WKc1pUQgYo5s1KaV5yQK42Wz6%0AvjezlOacl77vt9vN1cXlbrc73N1pzss05yVRF4goEBesmhYm2CRZRELX90xAZKbDsNlsNl0X3r59%0AG7vh7Pz88vIypcXH6vz8/PzsEtT2+/20LDnnGHuP04uqNw3OS845E2Dk4BOKAcBwu9nlJIGCQ5eZ%0AOSANXd8QbsMwHI5zjP1u14cuItF+v+c7VlVnYsxLOtztUZGBI3egKJq5uoiLZFUVTwqtmFQDsWGz%0Az0BE3XxkJMaKqlqW9iEBahbFhOR9SNE7G2FpJIsA3jwLoIBb7omVh0YwIQCaqhf6ukbMnk5wK9EK%0APyqq1hD7QzaRtWF3Wq6eY/EatfJuCFgbeyogctd1MUZvptqebW30t1s025Qqw3AxcgMTUeklY4pG%0A5kSmtdMMGWiLa5qZZtEkQm4Be6EdUy1zwsJm6zflVQTXrQExJX+SVXgVV/m00rJWMgCoSeVM9gga%0ACq66W9UhrF7cOw4rOI7qAd4/S2up0gckMdm7+ueqIT6MTT6uemru5+pvcD8fEd0RhRWXDIL6JwiA%0ARmDO0myEwIVfzJtHF5RCC0q2w0Vc8yUAAM3UTMqbN4Rz43hz77c8rZW6UnYm8MqKae31iMiBA1gA%0AGarO+uCGYxYMQdWWJYlIztKFAIyKsEg+TJMC5OzYewaAJGI5F/8T0RS7rkfEnJOu+HVa+sU7yLYt%0ACS25rVbCM2p1O2Mzpj2+4+x6RH6FHhGJvSAeJOfyPiEzx0CMBgoCaiIZzBIzrm3cCqzwoS+pQ9/x%0AD0O397LTVMGTOWezE8KWShqRnESDDDQtGRQxUoE2GACgKICCKpZifa+PFB8BUyWvUEQ2MzRQQAqo%0ApShakJCYlzTf3t18++03Nzdv53lipt67zTOhF4+4RANCz4Tn4sAX2YLEzN4iuPjwgQ3ZzLJC1lJN%0ADmAApuSxSwIsODDDkgq1EghWBDR2euPoLZeXAkctpPFgZGo5S5LcVoWLi8gxhogr55zQFECzgBmg%0AqQhkMDM0pRgDEyF5QUeWDAAigIjljUEAwBmaK6T5hEwhDEBGRKK1BhKxRSQR9RQvMAMzKLamiWjO%0A92jAAOBwOBQqTRMADBw8uNN3o68IVMRSaUIKBevBNccobEhUKPvUvJzXJbbXe9OJfMQEfWSIsARK%0A/DGzihkAEyKQEz0UsB8iutQBR7V7urh6d4iIMTCcCohknqeUEoCaLsfpkFISSdux3+02V5cXn332%0AyT/9p3/4s3/yxccff3x+vjMEgNJILC/JVrFOAAAOGMyBD1jEmSEiGhdYk2paFk8JHI4HItrstm5j%0ALMty2O+Px6PHznLOfd+DN+lVXabpJeM8pZSS5IwAzo2nlkVTCSsLiKiYxRihthCjCtdqOtSHHQpE%0AXVUgxtB2NzavmAN5PLF2cluriN/IAfiAuf9beAK/F+fhgcdlBQ3xA74criJiv4/jx+Z+f+DwKJjb%0A8I++rIoV2/s+eH6z36kV8O9rNN75YM22bH/Af4tgxG82L+9bJ/D+J8T/mj5wIApIdfeWoCl4yiIv%0ASZa0hoUUuQCGCIEIA3GkwMTOaerMD2ZZspoEwC7GGEMn3byIwD3azNPrARGFojKQDIEwiOV5nm/f%0AvF3SDGqAmcBMFq10OwDFOShYMsMWT0VECtEUFYFbUIcKSWOJ8espFRwpYijVbgDk3Fcp52mevZMN%0AmEk2RBz6njpCM0PWiiZyFVnjvsQUDQRMAUAFPAPJQAgoYsuyLClTYFXIWY/z0gPnnDFEj1xO04SI%0Afddtet7ttpvNBhGXZTkej9M0LcvCXGvyVoNp96ObriT60F9eXqrmt2/fppTcSzsep/1+P6dS6AVq%0ArmDcWqEYwBF9khHRpPRsBIDDdEwpuYe02+2Yeeh7d4CJqOMQY6QYyogBMFI3dJeXl6HvxNRHvuu6%0Ap0+fPn/+fH979/LlS59NZjZVz6G3FznF0es6oVZTWr9dSyur2SFVJYCTTSBipoTiGQY3mh0WVn64%0A2r9tMNcMw7g6YKW/RUQr+Hx9BV8VqmpgYKcaYD/hlCayolNP22rlxLYCeT+hJEBOGdSTpEhrEqyV%0AKCkfNmvj/rsUFU4I1bP189aiX1U1iwRpl4L6WwLI3vjXcV+rLU2r2i2HzJVhr0QDLfCP6yyEAYCa%0ACXrXKDxJw4I885F5n4gEUARubvC7UsCKwPVjOrmFYKuHZ8BcfWcn45IfCmGupfN6kcD91tDt/Pdd%0AbT25NXu2qtS4f5F2hbb44VEM+NEIFZcYgQ0Qgay2vTA7wRPKpXwHYbDSLTwb5AwGqJoVgcZxs9ls%0Aiu1YUBjoMZokOd3e3h32IXSIeHZ2ISJUW2W2d/Tm4aonKqn1IMAqOWwV1VzmaN1bqCbfPBnb5IBT%0AwlLFPXqm1AoAJ7UIb6DowURGViqv31I66+Frfle7o2qdmhXusfnAbakTkXOstX0HAIDEzO7UiCQG%0AbFgMUxU4mZvtpi42qHIOA54aDsEqp+pi3Cfl5ubm22+/ff369fF4VNUYC+diG4q1XbuWuv55Idyu%0A4RBZlRG5ECOD9RXW0hgRQ4wiYnJCaHtK2hcJojkYuM7+qR9yk5BtFtbity0MYtRcnraQY4maGeOJ%0AVs2v1TYRQAtl3BOSuPJvRYRQEQMiAxR9ikBU+h+9AxGwfrBmLJHTjKk61QUAMAVE9GL4vh8ZSbOB%0AqJo2lmCq8cfTatHSpU9gNWtQCmTWyXzzxG5lwfJMeMFTUMw5Y9Ccs1syBoWGyswLm31ATmveG9MB%0A6HGaQmBEExHNy/6wn+eZCCTPZtJ1YbO5+uyTjz7++KPnz5589tknf/SHf/js2ZPdboeIx/ngXC0e%0AzjYzRwpgDRu5reKv7CQyBIiEAUlyXpblcDjc3d5O02RZsOfIodkA0zTd3t7O8+wXGYZNCAFG7Pte%0Ac1bVN69vmnAgZg44z77jpEE2ENEbQC45QU3zrvddW/P1Vyc52cTIaQHgiYvReVhgJas/fKw1xfvF%0A+MMD3+UbrA2JH7zjBx5vrdfeeakPa8Z/tAeu8vNtotejsX6puhSKWmxD8d+mBvgDh2vu9k9cdU5Z%0AC8x/DBP0gXXStAbAf5+nDRS60A+hi0SURUVEAYl0WWSpyTREjCFwDMjFbGpPL1lBLaO5lnVK0mUW%0AM9xszzDGYbvpQKd8zDmpTEboUGoAMsNKn4uIhOtYgpEZZtMli2UxTePQNbvdW7eIiAFwCKqK6G0P%0AizAtTdiIzaxEc0tXyUC1ugkUnL9BDFGMnPkaA8WOUkp2TDrPWeZ57jgAEBMhBUB2cmpVRQohBPTW%0Ao2pF3QCKiEACABOVbItlzArG0zQvSzYrr+HIKI+ad26doJlm0xwCDV2322w3w5BzlpTzktK8SM44%0A9lYVLRCG2BmApoREaIZMzjIFACF2ceiXBRdRYMHAgJhFxJSIctZFlAGBmCggWuOMUdVlmrEQrgAS%0AOJ5TRNSLvog8zYu1QXzf95vNhoiOx+MyLxj44uKiG/rz83MjvL07OFtkCPHJ1dMXzz66CW9+gb/I%0ASzIzzxqreZxezMyyWBYyaGxYzOyozaacTJQAPa8LUFGIrTlHKb7NagLmTQzUREuKc2X9MGHTdVrW%0AhXjuTRFadrQJFVeBYgpWicGLQCy7d51FgRWkEE9XMH/UZvqvDMGHh/+EmQ1ELauejOkyDNXgXjnG%0A6ixTUF3BouydHmz1LuCwZEBC8jczMo9iKYgYtF4dRZgCnLzRalw2QewGQVlCqy6FSN5j9IT+9Wph%0Aj6MVjeKULeBc4D5wWNhX9WF0cyWBAFYhEll1K8BT6dvDUW3523aZ0tgDyw/XX/1g3nhtJRCefu7u%0AQWsjjDVbaG21AJBx4TUHh6eUGWRArZTApxGudyrGbm34CavTzFq+Gk+vBIiIBp7qaeEYKyw3nqYB%0A9KyRwanbthaEqsPPBUwBM6iFEIZ+s92ceRkeGlDgrg/A2HF0fggvMkfAwzRlVW8u4qgH92mXJWEV%0A6L6MCYBrXzXnRnaWtROOtu6F5l4iYrpP19QMa79RyrNo9B/6ymxRQkTkSBwCUkgh5Kxri6FtsQdT%0AvHKzi7nsn3uKCQC8w0oNwJVORUTEJZVtiBiIfdWZGZj4o2Ot/i3xD5cSZYtJe7Au1PQjA7inDYAA%0AHKLDH3LOQCAix7v9zes3t7dvc14QgQNy8HXtm5p5RRDoY4cAKqWlH9RV5+FwIgJCQ2hc+ooICOFx%0A/IUIzCIGQ0QUM1EBwtCHfuxGB8O7qVAjG94GjxFONLz+7iVYaVY9zcL1mHOOMZqolWCimpkz/4VA%0AgcgbIgoaIjJyq/FANTBTgebJhBDNTLKpiKN8jAs0QxvWHWNbdVUYnMgga+IApRIsuTQu7jSFnLNL%0A6BDCMIzjOMYY8yIeRDUzLHufAIzJmJi9FqzqJQAcux6r34WgTBQrjZOtKiP8h4HYTHwxeO10syw5%0ABmYmjKq6ZFmWRbKvtJOKc91AZmrKEQFlWabj8ThNx2maInM/DP0wXj+5fP702fPnz7747PPrJ5dd%0A4M12EMtLTkmyV4ubaUoCILlimEMIYKiqruV9xgNj7JhKJCgnySnJfDg6f9uSktdLA0BeUh1Yokop%0AF0IY+pgZAQjJxrEfhm4cus3Yx8ghEDOZckYCFYc6CFiucZbWdrGNkq9kAmz1CFKJYBCxNCwxU7NY%0AeeCwBi5tFW5spn+TTh/QJWtp89gYeKd58GNO+PAPP/CrNhof/nk5rbDc3/v2x1zhdzzWz//4Vd53%0A+4ojRPAyr2qhwX3vscm05gC3v+E3f7U2GviegMLvcjxItDy+6Y9cBr+vKfsx62d9zodPfjBiv8fR%0ACzH2IXQhdIJUmu4BYI14gZPixLguQTQjlTyDLouAJTRF0+M8mRko5pznKVOIsRvcXOi6LsacVbRW%0AyKzDbPVlCKyoJQEEwhj6YdggomUB65m08rgUJlI/vAgNAIkCEYF5ZxoSEXJ7ThEqbT+fHJJCGoGO%0AowNLWdEgRjLEpDKnJatQ4G232222IXQgCgCSckoJCEWxRppJpBCiOFC8vh2aoWpelkUBl1lmUeZI%0AXUccAUhrGe1mu91ut/4iRYOaRg5OlXE8Hg+HgzMfurbLOTsWD1aejxfaOV90CB0AxBCJaJ7neZ77%0AvjAke5GeiCSVlJIzQBKRWxVuvc3zvN/v/XZgludlzgkNYowUO0SUJZlZYO773nXYbrcbx3FZlv1+%0ALyLbYdhsNl7uOy3zd9+9XKaZDM7Pzy8vL6+vry2LiDg8bOMEOfnUFqutTgZ0Fkff3m46Z8k5ZxPn%0AdfRmhrXee4UvWJmP3lCnJjes9LSgE3/DyXQ+/dwz/XiyEXWd7lit3wc7aq3AmsnS7PLCplNNK1tf%0A834isZn7/olU7jFdQUZhlSep6SYTKTVbAKXlj60cYI8otI5iiIgOA6caXMATftjuJ8SsJqkAQK3U%0AHnhNTBuN8o5elbdqfqYrV7+iBO8NmgNFETJAMSmsqSVEsMI39r42Evcm4kfI8Ped4mGX0wm/g56D%0AVWaMiLDyuD44uaTAHy2nd+iG+0tr7aStf/XoIuiJX7eobcVq66c8mAsfhjmJ2GxCzIRktS8ABg5d%0AbWbjIbMu9ON2AAYDlayas5dh17V2ylKe5Bt5uRw6tMG3ExM1MqGW12JmZzfwEtn1kPrPOcbmhbZ0%0AcagdsNut3UFFxIJ2SVmJlTUiUghdDpqWtuzbY6+FyXpXAgCtWme1XrhtX9fBL3ZJGWWzEnJyFIVT%0AtWu9oE8Vr4s8m2gqGwcAUnWGzcw3tJ8cY3lUNQ3EAuBcEvv9XlW7WFy4Fp5bsxm3x1aHIq/8f38M%0AW4kXP209FO3kdiA2uikREQIMfeed4aESTS/L4rKlRLWhRBAccNTm9F4Ir0pOEWmmtpmhqQdirLFF%0ArBLjxZUBNLxndbQwilTW7rVcTSllyTkLIgIuiD1TcdTbcElhsCuP4iLa7isgqrWprqA9EjRPKTuL%0Ap5ROyzHGUrKLK4xb3elU+9P6XRC0kRhTRe1ClTPtjk49rZU9O/l6o2BmLqGb/DEzAEUkREByyeDF%0AcDmlDKh5WaZ5n3KKHV7stufn5xeXZx9//NHnn3720cfPXzx9NgxdWqZGdm0mzL1bKY71kJQAgLxf%0AFDkbs/gyQESKkZEY0MA0y7Isd2/vpmk63N65TTKO49APYnY4HJZl8ew6EfV9T0RnZ2fjOB4Oh5Sk%0AGa4xRjerWjDCA0m+Swri3yMxgC2Z33b9A/FlikSnT+5JA3Kr1e7jnu/J5LZn28XhXYc9Mid+6xPW%0AKvt9p334ah/89of9pQ989Y/ksBO4RtfzUpbB6rTm9FoNYfzgRDw4TorgdxuWe/e970Dab1v0u/7J%0A4/VZddBvc9kf+bJN8K6X5XrX/Ka3/vFHCF1sqBIzY2as4sCyWAWpNhCmK6Elp5wWWWaV2SSr6n5/%0ACwAmMM/zdEz9uOm78fz6ut8Uz5CZofi3lk2tMOyswJ/1LxFVESB0As9kCVWCpzjNzATQ/IJN5WQz%0AyIrIREEFVNM0TRS83zrGvjMzN3VKxBeNkTxGbWYg7n1BzqoI85xy0nHYbs52z549e3p1HWO8vbl5%0A/f3L7777blpmAODQN3GJyF4ZYiammkSmJZlkE3UO7XlJZkxd33VD540QmX1U+753MT3Ps0halokI%0AIsW+70H1dr93FhMRqTEINw60bcViKcYwjuPl9dU4jh4FIGADmJdlmuedblT19rC/PewXyYvkZU7H%0AwxSQchI1SFmOx2NSQcTb29vb21tV9XppTTmpbDe7bb/rYycieV48gJ9SyvMCAE58NU1TSimEcHl5%0A+Qc/+9nT5x8ty/Llr776+uuv37x5IypX5xeff/Lp06vrNy9fuXGWU4JkucveudFKkx5FAyRi5khM%0ARALm8K0G1fP3bupetbQ79BJBM+8rXQw1c3R7rVdoksKzkM3taDutiT9FcFYoM5PiQPpadePslOhc%0A796ydeFkTkFNHzXLxnswemq92V7WXNkGiqv2jVSuoAdNI4hAxKnXFJlV1OtvW553/WwKEKoD7A/n%0Ab8G19lihBLahZRhrxtjMDKTZo+2lmlUNNf4NK0YTjzVoJQFCOjnkVOLunklCz6E7zKhJRAPgGm0o%0A1dFlRH8/FUElm+N/O1MZFr9dauEurM55xxXqFyun2Q8CL2o0aAx8LoUeKIaSZAB7sJDIPZ97htQD%0ApVJSpCcRWpHbiuCcLKtshKd7S0F17Wta8k71pmgGzsKUczZDNAIIXQgxMiGoUgxhHMeuG8xQkhIR%0AdaHrhtBTkjTDQmAcmZkDd8yOSOEQYnOfTMXbj7qb6gLcF5KXRzIzAYIBI8UYIJaQ4ilgZGCiUj1b%0AIpLVgvRPGkFUjbagt0aHShzg25+RWi86AAhIkZiJK135aj5PWhkBAGs7Iq1VOf6EtbbfC+RXzn99%0ADJcDjGSgYOZk6VBPYwAprN1avWZTDa74/J/NWgAocbGc83ycFSyEQDF0XWSllJIXzgAAMxbGU1NE%0AMCmkdAAI/k9RzfcLmA1MFGp6hzli4VmwyuRB7l7iCZvjY05EbAaq5g2FQ+jGfuj7kSjMc3K3x4uD%0Aui46FTwqyMoPb7MGagB2whXXWRCRIsqgwXpKZ6bVXkNmdkiCiw7CAKgMuf1KstP8le4PzNGv6XCn%0Asq20NutGNNOckxQukmRmjORAERXxgbUTjx3knLsQYze0fjxpkWVZLCsYRYpd7Ia+dySwqmZNa3mD%0AiIFDqC1qy/8rLslW2HVzrE1dk94l2z3S0gaPGABMLOeMlIm4rEQGM4NT27zsaXbJS0qzWlqWKS2T%0ASNput1988cU//eM/+vjjjz9+/mIc+3EcN9th7AcvYJnTJALTdJimARFbM+d14yvPYLdnptq7S1UX%0ASSaapnm/3799fTMtc0rJ26dtNpsQwn6/n6bpeDz6Ho8chrPeLSgfrjxPy/FQoYvKjM5MnnMWKTzt%0AgU9hZStxpYdS1PdpU7JawU0t6NAOBSs5Dyi/wXc5OQ8+Wd/owZnrx3hw/uPP33naOz//Td0uVMMq%0A7N7HBFm6NuP9Tx7lgR8cpZ79v4l3/I4HWTt7cCIvPJlt96MVDybI5SK8f6gfT+g7v/19+XXtCfU+%0A8HB9wo98tt/8+GEb7PEAPv7EjweW6uOvfl8j9uAIQAzEoiDOQ88MBiLimcOci3XiHds9JymSUkrL%0APKfpmNNsOXk6CBHFdEl5Tkvoegyh6wa32lJa5nkGo/UiayNiKwcYKYguIrVve0rzPFtOCwCBmmZR%0ARTJ3BcvyxeLAMiMHBSQFi32HTP5SZiiiiCBiIaAZmJqKeZ5KVVPK5C9ObotTHIbr6+sXL55/8smn%0Az58/ixS+/vrXx8OU86/3+z0AXl71LrjNjJmHYQCgZZnevn1znPbzcQIARvBSlnleOI6ReRg3w7ij%0AECFw1/W7cePBy5yW1zdvU0rMOAyb3XYcYiea9/v9fr93xFegQtYFoGalsYqrEAqMiOM47na7ruvS%0AIjklFU0pWW2V6e3yvDrOs8EpJeeUokqhTCkLWJYFqosFABBDZ3x+cbbd7YZuaBwzmvLd3d2EeDwe%0A5/3dPM+WZRzHs7Ozjz/+dBy2Aem7t2+/++67Ny9fjcNwdX3953/+51dXVzHGeZ73t3e5xstFpFny%0AWuvoGKkVvnrHwpRy0/e0alu/dhTbonIjwA1O/YADo6UWEu7LJjJQJ1Kr6RdvRtvYntAJkysHLNwP%0AvuLqtLWLS40emQycGrpeB1bCdy0osRQmlRZQ63zyOlHQ7u7XJwKwUt5LZh6lZsTmABOc+AwVQQAN%0AVCtqVxFCNdabseXUKeZpxBolz6hQfWCx4sV5lVp7MNVmcJ/Gp75FMDMmBzujwyCh0r02G0VErEzo%0Auxu+r0eguBP+YdXHjQfZke3F6b2/MJoPDAAMKO9dNT/qOM3j/WUAD/K9zhfd2tSu3sXMAO/lgqpN%0AAmbqHFdWEOgIzvms9565mT7vUh60Pu3B50SE6Jz3zv8fmUAkE5pbnznnJIufH/tgS5HVCtj3faj6%0AImdtO9pKuyMhIgJaY5JjTVE2T0Arm3GLz7Y4S0m+1UI+KDjG8qh+fkop5Vm9xZEbr41culo2ZTwR%0A0Ar//Nq6bUnIx4q57gxc20ltjlJKumrE7fNXEqdONoZFfrvuACirzgCgNJ+2Sta43kGn9UOEDQ2E%0AAKZ6PM4A0I/D6O1/AEw0LZPkzASRmMExmmKGookpInpin5pogtpZnagU1CMaEYNhQCpBaylvUYap%0A/u2v4581GHOLqse+84D1PM81SWit/rPNaSP/b2E+/4oAlJQAnYmz+LKF0UNEnFQPAwGzO9R1mgA8%0A6GNgLluwZn3LwK5KUU4ltVBYobBgNwzRnHAtLW79LFKLopsodFSWITKQ49Gc3CSEMIwjEU3TlE8d%0ApCMR9SH2fd93XX0kJUAFdTQtIjIic4gh+u72SXc3O+dqdLVWaivAkYG0zLapGSEjA5MpZhFNwswx%0AdCF0wbEVXg4moqaS55TSNB3m5WiaiODsbHtxcfHxJx/9yZ/8yZ/8yZ88fXq96Yfj8TjNB82SeVn7%0AhA4lCyEUiKmqmXHgtX4E8KUF2+2WCQhQljTPx5yzI5/TkvOS3LKiGLqKX8vzknNpLe791RyNcnd3%0A5/LHqVI8KuR9yMrWIwsYYsdeThXW5bsrrnJYaeEWxgUAYnDp0XSi/18qGsK8RcVvWBa71vv/VY93%0AuiK/r4vjyjlx7f/OO/6jOuz+Ae/Kf7R/tpUBNWCtdgr6w287g7/LEJmVuIRVxM3ja+KqSKd98lvf%0A7vFnv8sF18d/x3USQtfPogAZSmktMoAA5LzM8zynRVScRKBoNck5LTktaTrOy5EAQwgGlA0ROTLg%0AnJMlAcbYZcCg6m0zmAkAI2PHAdXcvAIoPe67rjPJznZKRALgYnSe5zQdVRVVRZOmrAghUIxW8T8+%0AdkgciLkUmfBIRKYQQhCxlNJxvosUltkYQERbCjHnZVkWAKBgm80GmJZlMcMY+s24u7i8urx6cn5x%0AKUlDiGaYRLE2oaWCNYohhBh7NDrc7dOy7G8PANr3PQNmECTebHYKYTNunRgWAFquIwQSTdN8NElp%0APirT5fl53/dMnJbFxKbDtCxL13WEViLegIioqArm7XNFpOt6IibgQDFZzksiIskLg3VdKBHWnJDJ%0AALt+QMasGSgIlJE0UR4YJDHCOHSIGLqIwI68Hcdxtx2JI0emQCklZOLczXf7WfTm9VsiGrr+4vLy%0Ak4+e73a7nPOvf/3NN99/9/rV25z0+bOPPv/iJz/74p9sNrvvv3/15tXblMQUPTXkmoMBSrsgVGNk%0A5kDMjG7uAgAymKpCae8bY3QbhplzFs1CgKrKRM5SZojM3jzDAKxFeqHsZydqdmCbO8HeEILAzEDQ%0AwFk53GT1Ji7qZpm3UDyhZYyBzbwJWKkJUwQDYzcRiTEUXq5TioMwEmNgEAVVZxcHtZyUmLouukUC%0AalQbILtN07LBZqaKnsdDZDdP/f8KECMjgoiCoWYBQKZAYIwgYGSaswIDIju6WAwFUAENkEKgwEYI%0ATExMRCqiyk6cDmasnj02IHTeHkOiUs5naApqp2jNqs8EIgIR+BhWpxoMEJ3mCL0WmziC9wEOjKao%0ATNnTfj53BPfZmB1LWv5xL3F37zSraerCaVOk+D0as/Y3Nh1Ti8Tqt6vzm+iurml9R3OppCKkgopu%0AeXlcxkxRDRBKCaea8xF4bK6sKyZClJKwXUEJ/Mk51O6FBOj+IVRAulvP3pgDKge2IaB3ZzIrYYwC%0AUii+N9hqeMy811schr6LXSBAUCRmtIBkolhr5s3suD8YqpOyctf3cQgUAWCeZ1Vwg3UYBjMTyWhg%0AptxFomBZNSsROJWA534RcZEl5xw4MplzEEUCIBY4BexNTURlkdBFQgQxBOg4AoOZOQdRgYBGEBFf%0AIUZIMagqMHEszT+TZM0SQnA++RZXwvuRKXC+bkREC+T124iIxh4IS+6RAkAxr60UAhgWyDSoVVed%0ASt6oOJplPjwuC1h76qzsNICCRiGiPnYAkHMOFDCCKeQgc1q8ZTcTHW/vZJ5syZ0RMZFBQAATNMlz%0AZjDQJYSBQE0N1VANxBAxUvB0FkdCYLWMwDEyqKGZpQxJCICpNPouG0TuReV8HFJKitDFbhzHEELO%0AeUqLO4EtfmBmVErRy7iICAEED585FMLdFUBUB4oQIiiamAFq5ICIaZ7IoWqEKkKI7KT9Wcwg1z3v%0A/q+iCoCj2wCNA5I6Zh6IIBAsuWX1FRGYiRjM0jKLiKUlLcti6hljBgyATsXNnhBDYuKAiJIzEhug%0Ag3Sas9pcqeLhG6qIVvI2D3gAKCJTCAgkajGE4sjVCJrT2YoqeNwQ0FTF44yIS1pUBBUDBgMTMwJm%0ADMBOd28imi15b4sQQuyiSAKzYzqmZRKRZT7kPA8xbHfjixcvPv3005/85Cd/8sd/8vlnn4fAhLa/%0Au8lLikAYO0KIIWzHHUAxuqZp8dQrMxMBMyfJRMQxiEjKs4mGELrIBDZN0/GwT3PpASk5q+Vh7AxA%0AVSyjI/ld922HMcRiNvR9vz3bHfeH4/HohB1d16kkBF3SlPKc8hwyiUhKc4y9N58PgQIxmgUiLyEG%0ALS0Q1Eqs1iNZVNDpGAIjGZg4+3ZgdsYZh5C0g1Zu88qsN7P3pssQ2HnrTtv8PaDT9ef3SbZs7byt%0AZNeqNyyUKP+Dy679JTNBRA9pZTyVOTQsWzvZr+E4Hf831ru3q7/Pq3mc+109wAccQl79/W593a7s%0Ar/DOC91/eTLV1oHDV1R5hfKGpa67PGcNLjvbQn1nv2wNTb4rpQ8rbbJ+rmI9/iaRiPuubPuhNVID%0ALKgZgBL3s6KC6g8LOHAVKH/nUK0nBWrJz/2D1if8+Cd/fNi7EArrEXswSr9HhzmkNPfdZs6pqaUi%0AWcYh3kWaS3Xo7f4OGXbbLccQxFFtQS1qFiOKFIJFYzCzy8tLQH5zc/e3f/u3gPzRRx91Q7/bDG9v%0A96oyz/Obt6+uLp/0w3B9fY2It7e3cyrNzftuXNIUKMQedzWELCKQFiCyRYxQRXIGRHU8s6sQh8u6%0A9xv6zoOCw7gjoi70y7LcvL378ssvb97e7fnoAVcokXXJWUUSJQKg7XY79BukZUrL99+/in03jtuu%0A6y4vLz/+9POsoGB/+/P/cvf2zevXrwFgs9mEQGamAl0XLi+vReSwn/aHW0Tc7XaX45hSmqYFKIAp%0AqBz3+9B1qkqIh30cx/Hi+ipsdz6vOae7u9sYA/XDMI5nOc/z7HSIXdcF9p5DzqrCAgJsErusdpxn%0Ae/PGzJ4/fTEMA6hN05TnZbvd/sFPf/btt99++eWXT548OT8/F5Hb29u3b29EZLfbjcNofT8MwzRN%0AKnnoeiLaH25VNRCO40hht8yypHy3P56fUaESRZimuR+Hq6dP8PVrBbu72VugzW57ef304uLiuN9/%0A9dVX3373/f7u7uzs7PXr15989unNzc2z+ZmqbnbbP/qjP/p/HQ7zcVokD0SElZOp5BvFTWETAISA%0AoLWFFTM7sAoAtKLjvHKsUSIzkjLnnCUrRQ5I2TS0wldVL35mFyKGYM5wIW1XIzCYqCnkU2Yg3+/z%0A6RqLiNhYNROwmrodh97ow0xEWqbruMyDmSOpVDWbZsusyIGZUDFpUs/qzzl5Wix4OkMUBABKVsSz%0AWFLpfKA2QAboWjliSinnxYMsigqCkvJiACbYdX2IOI4OLmA2si6ZhRisMwNK4PfXaKBwHLqxY2MM%0ABSxn4phwNmBEAqYAi0r2Sk7vEw7U+LWJ7mUaW6iSGmd7yRW3lC0gmOkCzrpTCcB9tFUVH5H0AgAZ%0ACZzKJtuBKxjz6TEAEmTGUHxjo+YDr7XUyf/RkkJ/bECsX635AFBopUrSRqQk1lZ1mH4ZAc94EzKw%0AN69uSAQTBSZGEENa6XwDQWBUc44ZKyk4gwrHrc/j6cRixCMCWDATREY0AzYTg6CaEdmhEuTcIGri%0AjYMJspZae0QGyKa6iMrd3TiOkYPT0ogk1YjIoCgppyQeoRp32xCCiJjBfr9flqXve0TMKoy0LAtA%0AYbJNaS6wCABEDFQAydN8XJYl1qOPISB6wK4JAVVN82KiHMN67kIIaAMZLbLkOS+QOWAIoeu61kvv%0A7ni3ta2TMqoePV8EAD32rkqkpgfLpNeYgimKGYea/jX0hk/oPraZAnpbo0I3bwBGzGhkqppgCRbd%0AWyzQNQEv/vTon6IJAPm8ryADqioAweyoU+QADrs1iyFo3zPztMx8ZAAYhuHi4ury/OLu+vrNq+8N%0ARZZEMboDWMr4NRMFIg4RAIOZ5YKCZlNNi4WARAEAJBszmbljSZazaEYD54Bs658AGwrXRVyPKGBL%0Amnw81xPnInSaJomxYyIErRnODAA5t8Ssyzp2RAuQA8gVLJuIApF1XReZcs6IJt7+IWeuTbyIMCgJ%0Amoh6+LJz77QmTgGAA5oWVg7sushoBprMod2O0mdmQDXIZuKQQ9XFLDIjQseBQ2CiLGIitiw5xkgU%0AENkNAMfPDsOY0gIAEIAR1VwyzCF0SFT2S8ktG4B4ax5ENvdzYYVyAmgkC2WFKIrVDDNyVjXIBcRB%0ARSsxcwwhZ88fG3ocGETc/2c83+5uVW6nI2iOxJvN5tmzp0+eXD9//vz6+iqEQISbzXaajjH2RNPh%0AcFDV3W7X96M34NXa2qB2eFBXgp5B0dqoYpLJB7amV3ifCzQAmELoOw6+QZZlcTtBVbsY1SxgoRNX%0A1elwpMDDMKRpPjs722634zj+3d/+rds8iPjRRx91Xaeqh8PdMAyff/65y+H/9P/+3wjwL/7yXzx9%0A+vTi4sLLvhg466nOSo9qZl3XoUPKSzDq6LMwbnbQop6AldausOy7Q2arUnBY1WGtlJGAOR+NUQWy%0ArbXMOzXOOz985E2dlKEZOZ/kg5PvqUtkMxEANghIAvb4Lu97sMdO+9qZ//Bx3wn/Md4UtlF8pwPp%0AA88/dCUkIyDvT9DCK/5V9YTfHY8gAyB6d7OJUkK0usujn3sapRmQH3jCxxGBtYq/d5eav3Fzwkva%0AmnBA8zOKSjICQ0B9760fj6oZPlq5P+o4yat3RTfat66MHnwIq1W0HkYz+7f/67/71//zv/otnufB%0AEUI43VW1ECE4XPY4HZwzKYRTlzwzWZbFqyyK9c+IpYcNmFlW8Si4M/7H2CNykuKo8IrjREuBMTq3%0ArQcxqGBEC3TKbSais44JnIwUwD/vuq60avAQZozsLdoCd13HMYzDbhiGGPv9fv/1V9/86le/ur29%0ABYDLiwtn41iWZVlcCksIYdzuQggUQlbBXNBECrbkNKdlmifn7QBCih3U3hv+RqXZXUr+7jHGcRy3%0A220o+QRCjn0/htgd5wVWAIw2FMy83W6ZybE9qprycrjb393d7vd3xTiLjIgUO08j+KKUXOrLwAiM%0AamU1mqEBqgIzn52dUQy3t7fIME1TSkspZMoZRxj6wZIyc1pmkaS5JBhjjJvNJnRx4tKuM4sxaM6y%0ALGl/d0wpidhme7bZnv3k8/HifPfi6bMXL16klL7//tU//PLLn//854fDYUkpDv319fWLFy9CF3/1%0Ad3/7H/7Df/i7//K3nhoKSGAmqgzFeXCPyOeCiNKKL6qoSi6MKVRowamhbswMmVSKFilJSATTEzzX%0ASskp2COBi4/+Xm9ah9BRRQVrrVUjAG1tdepvfM82B88f38nPHc1IngI0QkX/D+od7dSTg9YuHFa4%0AYJVunmyW9rvmuSEiqIIa4qkmx3mkTdXQarmdZwwAESs5KrnXpGJKoAyqoCVXSQCeljHPPZ/6cq5M%0A1fKopbXsSZ1X3xjaTJ2G2pOfp0/MAESyIZiqiYgmNQFUdKz0Y6f29MuT0qpz9x6XFUTepZ298JZs%0AfREFbGHud98RHqk6c1JtE25Q8xMFUc2yQtVJH7JyHt7XV0obc3ioJ2qdeR1jq0kArIfaKZAPAIBe%0Autk6h5n71YG4jyuSCFU0YyITNXJHNPZ9v+mHeZ6PAEQhMm+32+12G7oOgcFoyQuoScqpbnAIJyo4%0A1BK24EAuSAG00TGKZpmzu0wGhaLJY7Jtj5j3B9JVg1YoEXpkImUF36eEWEjszZzrjE1Bav9bL5Rt%0ApuqD4a0Cp25s9/gA1HmarCz+1d500Y8rAaKA0KjC13sBmnpFBSiZe6tEW+00f85UiQNUVVJWVfP2%0A47V3Uc757vbm7//27778xS8Oh0Mlj8Ccs5Pt+ztWDuFCWOWNfRHRIyaEQKDEtWkZQpqljbytYOoN%0A3+F/+zZ3ORBCiKFofFWVJTmB4tqgyTmTBURrZTC4yg/Dg8ZXTY57PMoA1Yxq8rkKQIPTdLTACjN7%0AeLG51m3BEBFSia6amZbfusmGpfQqSxLJOc+ziIgpVfMDvWmQGRmyN/82xCUrF4RFa1/gpdSVDVEN%0AEdlcm3ikBIkoZwPQ0xKqhQCyqvmH4uWC6yMzK+tYKs0eqvis4gqXXsuSPQbnrRXMTFVUk1r2FhZZ%0A5hg5xu3V9cXPfvbTn/70p0+eXF1fPx2GbrfbIdo8T8syhUC7cWODOb5jHMcQKOe8zHM1Jk/tmqxS%0AchSxJOpF5lnTonNKaX97e3t76yTzPrBOlm5mAnaYp8PhgIghxu12u9vtunHwy6aUlmnysqyu81gK%0ADMMwDEOeFwa0nARMcva5dnORa1u1ZkD2MSZXXnpqhuRhFDeS2065p2SblnFWjRVBfYEe2T06PYBT%0AiPPBYfePd57w4Q8fCKv3/eTB0QTUw1+d+kWcHtjek6Rdq93H//xHctijv9eUn+VNCUvgHe/9wFFg%0A6yFadx5qhxt9Hx72pvdhNZ4PzCF41+j91qOKiKeir5U98MEn/M1u9Pj5f/y3j8+B1f5657e/ryMA%0AciPMOanYlJITHYESVQoNMjOpnRsFySJHNDUzybIsi5tly6LznESMOfb92A29rtIj7i5Sre1x0EVR%0AbSaOp3DkDAKM43bsB2IYhiFGDoQE5r6ue7/+zO76dl2HoXZQAAOjYRh3u10I3evXr29e36rq8XhE%0ARLq64to8oBaUAgXu+55j5BhQEsyw5LQ/Hm5ubpyAYT5Oh+k41eIfd8Jj9J4dJ5tJVcdxjB3vdpth%0AGDSdiEnHcez6gYLLWUopeV+Bbh78nK7rxnGIMeacl2U+3Ny9fv365ubGYWPMzFRq1byozTQ5HaKZ%0AASGGYjQUHqOTESDMLKrH4x6ZlmU+Ho/zPA997y59IXcIdDBdlmmaD3lJHANjwyGXcqOcLee0pHTY%0AT7e33hIwOLfzH/zBHzx78nTsB7X83a+/e/P29tdff/3Vr36Vc04gz/sX/Tj04yAiHpq9vb3dbDYd%0AshvW7uzZ/WJ3W/U3RgVDYCIsnj+0/GcTOkU/cfXLEFQ1qaChmFaM0UlJFCHoeqputNMOdIsESt9C%0AfaTzTndsLhCcSnNPlyg/udcOFJHN8tpobkKnWQlaMhZEhICFLxRWuwng3f2T/BqlFqz6Av6vYn1o%0AZSSyk7ArQwbun0P5Q8CSX0XJU7OGJg7SMwEQUzEVdTaZk9wsfR0JYCXQi/HTnOSVP292UgMurlXL%0ADD4OirejfbjWIu/THz/+sOqgnp78fW50+8mpP0K9r5w6PuOKvru+S119Vil2/Le4vubqed5lhTwY%0AltXSquvnEXaoWjR47wb3XrwcLSieMyKYaWZAIu77oQWDXayN/SAifT/GGIdhuLy8HLcbIkpSIMHr%0A69cYFosk1cyAzNz10VmCu64TSYjoLoAXwqQlq2qW5HBElwnY+u4a5pyBTnApuK9xVJXIC61P2AEf%0An+LOmTEzVXYcEXGMW1t4zfClVemgX8rNejgt4zojiIjIdGrT6q2DS2BFTwFfAO/0KmIKpsBEBUdw%0AWi3t1ax2GncP1F1Sd4BDCN3QA8B+v//uu++++uqr169fhxA2mwERXauqZR/8prPa/oL7Nof/zczO%0AP9yKZssLIq6HZb0NrSpWz7dzFxExizkcHStap92ovZFUU5Qqj/F6O6+ENwAAGgQiafJE3QP3neIn%0An14NHWRRGExEVVsJ30kgrxB9WqtnoQ6R/yqXiCdahWzXaD4ZQDaFKv/LyoRCIAoAhK2OLBTBKEpE%0AAU6sXeToAU1eKtWc3xKw4OjWV5uv+74IAcjpX0aI1tw8rVUD2Gjhqmuac57nlPJxSUczSWkmoouL%0Ai8ur808//eQP//APPv/884vLs3HYqmVEFE0gygTDMGrX+/WbbvLDQRYhhK7rncp0nmetZcw+RDHG%0ApItTte33+7ubGxE52+68h3BKaakoAD9SzszcMw/DcHZ2xl257DRNIsLMZ5fbEILkfHd353amp0/a%0ATd3EMrPajPq0i8s0eWhMsSllqsQBACByioi147Rlili9ZyH4KW1dtd/A/WMtlNYi3Vaq+fHJ608e%0AiDV4dGClh7Afn5W9D3t98FTwLp1rvy1Zka386h/38x8+Rx9FrE/x3tW91q+D95Xs42uu1Pc7vvqB%0AJ773q3dPaBvAx1d7PP6PnmB1kfc81Y8c5/XMvvOZf7vjne/14ITH+2v97Y+5yG90BCYCBEEssMza%0AZG+327mD4QKRiNIiREvk0PX9sizJkuVERKCipoKalgwAhHx+voObu1//+iuXO0+fPb+4uJjn+e7u%0AroWKx2E7bjYpzS7FsqoZMiMCIxupLkuOTLvzi+04jOM4jmOIpJoDFSTbqd+9jwhTk8JSPdspLWdD%0A/+TZMwD4V/Kvcs6//Idffvvdd8+fPx+Goe/7XIWsiNzcvOEYxxjONltEvLu7+/7bl26BffHFF7vd%0A7vnz516j8tUvfznP83evXn/07CkR5YyIs1nX9f2LFx9///23x/3hcJhc4DLzsizLdDgQEdHl+dmc%0A8nGep2m5XZaU0vM0n19emZUCThjNcxTICASRw3bcOP8hMweGackjMCF03SaEDoH1cLekNC95P83w%0A9ub64tKJr1NKCGDEzJymCRGP+0M39Nvtlplv7t56ChHVzs7Ohq4P5yWkmlLKKe/3t0S0PbvoIldM%0AUPbqxRj77Xa7ZJ2X5e3t3bDZfv3td0+fv9hdXJjqze3++tmzf/qnf3qz3//iF78IQK9evf73//bf%0AX5xf/vSnP/3Lf/k/vbm5/X/+3/8fh/3+7OlTVhCRNC/H4zHnxMzEpApzTiiFr1VVS/9JKsrMavax%0A6F3CbugVzDkwiqnhBX7L7AQVzunTtIyqu3PuilCtFNUVOVDhHSc1ZIroKRR1B5GIAhEQiZOMlIAh%0Amqo0PhVVMcy5NhdR83JujwE5kkIkV0sXPO1mK1LZlJWIvJWhX4EZqYtkhcyWkLwwUpaUQAn6yExd%0AINCcs6QUo0Vmrw0zM0k5A3K0LjJshv3+mJeEERgGDIyKRBS4B1gkW0rZhFUm1T4G60IkZCICU1XM%0AmkAF0RCAiZykVmoNlaEnPlrTiJPkUoca1kxIncSS3wAAAPEkkAenHIKbwXLOXtaiWOIWWBsHWzEA%0AXURCy3cCgJHhu2T9KdeG9y0GBLRiS7YgOBRUtyE+VAzl1aCtJifxRiEgseLON7ehPpYVrm6D2qVU%0AzRgIofTVsFLRa4QqULRiWZegagRQIHMAgKXQ3ZdQSWQhsEKzIMEgmXUAghgIVYGYVI3NhCgYaOU5%0AB7f9LMu0n1Bttx1DIAROkCLwcZo34yBiy3EigyMgA263OxGZJs1znqZlHLeh65jNUbZ936eUvJIf%0AxAwFkSJxSmkxYWUk6LrOWQC9ZCB0HAJ5dG6/3+8Pd2EJHnNsuwMRKXDOWcVk1uba1Xkp+4iISFCc%0AMsoXFjCiU/lOkXjd4MBsydm34SmSUtwHVaslDHUlZwKQyjYfQhCpCsUAWh/BGl3yhnnBidwMDRBQ%0AvdibmSkvS06WRV0tMyI6OYEBIap6BoqAJWUjDBSYmRZalgVqm7Th7Gwc+s1m8z/87J/cvb3ZH25T%0AittxUCQEWBZzwmeOBCBqigTMqJqZ3akWYspJiUjEYDYy6PsemMdxRAQHiAEAoCfwhISY2dvFgykg%0AOc2Qr8xIzF2kgo0qhMDABWvgMyVgpI6xq17ofbK7atN7n+oK/MHalChlAGA0MypSBBTM0TNUAFGq%0AlpYQYxHvAtlOYTUzI7LGCwBEHSKiLLk0HdfKwwdqCMLIIjkBMHPX7Zg5Z2XApAaIgYLnQnPOZhCY%0AfcZVykQDqhkYkokAQ499SQkggglvdqDZneQifchDY0ghgHrtuwO6ARGpoXg4MJXoLxoAqII0keuB%0AWmNySpecc5ZFjRCRWGWynGSebvshEhqTPb2+fvrkajOOXeQuRCbtwwCgzMRM3LmCK7LRaSlat153%0AH3PO04SI6A7kPM9OTYnsXSsZYnTfNRB1XXc8Ho/z1Pf9brdj5ru7u3meswoR7c63HII3WTwu8346%0AXm9G74GUc767u4sxchcvzs5zSkQ0z3OeFxB98+p15PDRx8+HYeAQ/GE2X/zUIYR//dd/bWb//F/8%0AxfPnz7fb7TRNWZUKrIGcYOV4PDLzMAzMKMK5tDGf7u4IAMZhC4jIBGqKRgBixgDa1M+Ji+G0mh+W%0AVLoCqnxyDwK++h7UKwDUyGktVTVw8vyVD3zKYyIGtYyPHJumlxHRgMFEvNpAFPi9lJPwyPX98Ak/%0AePyGbvNjLPmjC1Kthn3PvRQBGEqzZ4RsxgBYt5Uf8ojqqWwoMHuEOfI/pKKgH0QK1qc5CvoDzwbv%0AH7f3eoDmZsKpIUULxJ4e3i2EHxrpFsL9gfPe+/MfcODfOW5u9bVP2uJZRwTWX/3f/i//9v/4f/7X%0Av90TtiP0wzClLCrVfiqR2pSSWUv/Egc0kGXRRaclTbc3N8sygTfB89QSmop13UAcQ2TDYMbnF1ex%0A6wFgmqbD4ZBSaiFJd6g8UujF+m4cWhGepqrcxbOzsydX12dn22EYiCHnxWePiAKSEbLDIls4v46p%0AqmZTEMk5q+Tb/f7m7naeZ6iQqhY+VM0KFoDi0BuCuIUNhkyBybE9zmvqw7Isy5wSl+o+EREzYWaj%0A08JdlmVJE4B6o6B5nhE51kZzjhk7HA7Ux92WuxDJwIg8rW1my7Lc3Nzsb2/vbm69sdA4jgo2juPQ%0A9cwcOFAMIQQxohAREZGBAR9Acx1cZaYJ5nme0pQlDTR0fdcP0Wy3HTfDMMQYU0p5SfM8396+vbu7%0Ay5K54M/NaVRTyqpmyov34VUFCuN20w3Ddrv97CefP71+8uzZM0B8/erV3/zNf/6rv/qrv//7v7+9%0AvUWmcRyvnzz5Z//8n3/6k8+5i2+/fvnmzRsvMxURtFPbQ10VjrrO9hfxYiF1iz8oIoqCqrZ+pLhK%0AlZQDAQwUQMD9DwXz9ibFIPD/Y1kw79gbLjlK8z8kNRVEELVKPw7VsFj/pP1t1eeBVWCv/bBF/cvD%0A3s+ieGqIDAiNSlYBAEodR/V5Tldux+m+AADAJSrEDCCGNYu1zktbo4FFJFMrEPpaHIeIIKYo6g2z%0AichAGlm3FvQEEwCiqWAtREFEXKGI3WRtY9XcCcTG5mq2wkAiInnWtAKNPB63zh7XEb43ZU1E/tbi%0A+7c4iu8Etk7gupoxs5aqaTJ9rQzWgdUHinYl7t/7Lm2E2yctuYf4SIehAnAdHM//C9yng27jz9VW%0AdpHl6FOfQY8xNW6wlFLOcjxOyzIPw+Dmo4k6P5/W5kDeR8eRn+VeoDWfWTKBTt8qIkTU9HTLu663%0ATFETHoyBh6TN6/O9746iF62cqKSLGaTqRDghBKkwERcgVA/VexutDriudbP/v4my1V10dTsv9HWK%0ALGevKAkoA0AmE1QAplMQ5MFcF8yLV9+A+3xYo5PgoeH9Mt/c3Lx58yal5OJRKgVdCAFATw9p66E4%0AZQaajPKRyDkLnOjuyygwPTi5BCD4hCX2HKPvDncInTPSeciwcvsBAIhixemVeVnJ8hrpfrgvfPZN%0AMgAgryjrK+zigZhteASsUakW1AAAT9ff20cmTkjW0NQOmVHLBkAGHKjC5ksFmU9Buw4CMzEUpFud%0AU0O1bGZkei9JC+KdKbq+d+IoVwVmhsgKmLImNRHTyoLh71L6JK0wq2iAaGLsb4+Nn6zu2ZzzcZ5y%0AXqzBrEyGsXvy9PLy4vrjT1784R/+4eeff/rs2bPdbmNmy7KkNDNz14e+jyVmJGXE3C2MMfo4kDcu%0ArkvIC7i8Ja+vvZTS8XA8HA7zPOecJecQwm63c72/3+9TSvvj4fb2Non0MTqP2jiOcejPzs42m417%0A2j65RORp4d12e3t76xV8Tp4CJUjRbTabYRh8gKZp8mqLByJlrTo992u1SA2KzYBtqWMFOxCRE6pZ%0AldVmlZp/BX2C/+Za6UceayHTnvx9Zz54/n+Er/O7H2ZrDfVu7dzOfOdXK8UNax1x/4R7ydh3/v34%0ARv+/dTSluX7+38ua+X1tpWBmXddJ7aNAxESyLEtWYWYKXQBIaRZBYr8rEPCwGc0spRkQuUMQNdN+%0ACMxhs9kF7l7EUQAReZmnlDZnm508e/71119Py8xTOBy6cB6IeLM988YYKaUMFNGIgndg6HvYH6eX%0A378ax3F7tqMQuxADd9lmBwJNkjzngpWP1BWVR3b99TwfOG42V1dXLz558ad//mfzPL999fb777+/%0Avr4OMXZ9f3eXRNM0iQvN5y8+HnfbzTB6HPHm7d04vNnszj/uuqsn102/fPnll3eHPQCcbzchLDkP%0A42gDbbq+v7y8Xpbl7uu7m5ubvo+bzcZNkOP+1m3BYdxsx3Gaplev3qjqOI6bzaYPQ+3Ggcy83W4P%0AdzcYkRKRwXhx4fECVy0Anhajsetj7ALHlzevpyXtp9lZks+2uy4ENAHEGDDGCEz55cuc883bt2fn%0A55vt0HUdom02w9BFWfRwPEzTkpJozmlOEiVOPI6j5mlRZ1oyVTDjnERVgenJ1ZPQRSLKqt1mOy/5%0A6dOnb9/ePvv4k83f/YMBxWGEm7c3Nzd93//DP/zDn/7pnz5//hwR/8d/9r/7/vvvv/zyy2+++ebi%0A4oKkmEqWLeUsql2MMfYAuiyLLKkPcUqLN9yjDMbk2Yq7u7t+HPq+70IMIWw2GwA4zpOYOndxF0Iu%0AiDcDVYd2g3O5kIEwqIIZIKzc2GpYGBugqkIGjuS5i9ljN5oLkM+AANWKalTLiMHWXX8kG5CiMjMS%0Aqeo0TSba930fOzSYptnASrpJzXucIhH7DKMlyTZbiBSQcs1KMwFWTmtnzxARzZBs6bqOkYADqNXA%0APBGxZwwrNg+QYRx6RDwcDjlngIlhiF2ABYyjq3Y0MEVDm9PixsEQgpeUQQxmlrxpM2rH0foYRJKK%0AeBTDWY6rRet0ATFGkeTukBvEUht+urXhWQp3FQC4i7EUN0YOxInSsixJcnWiUPCE+PFpKxYfGKgW%0ASh5E8xZNj4+a+30QjG0QIvO2rC2aD+Ai/bFCKmlJ0+YPACIQksPI4R7+2e089DQ5VB/YSEQoMLbo%0ARk10E6hWjG99YFVwjqQC6z1FkbwyEwNygV6rNjfbQ+IKxgiECASgpqpLpaCosZYiTnGeZzMb+hgj%0AE8ZsCybLS+pjgL5HmwkYvJoRycSmaQo3t0PstudnZXcgSkqRgpgoOvVm4UsLHM0s5+V4VIdfemYG%0Aa+9NAEDEbuiRyWEg4Ol8QkRSESvcrcIYXPiXJLCVl+HYRUABm6bJ0ZINtlqYwxBAdVkWVQghUAH2%0AqqnmkohrY4Jm4LhyH6iCXwCVOjNcec60UDxLicmiuVhgQEGnmXUKegKwlDMRBe42A03LopIzADMJ%0AGMPJo66rzigQEiIzGWCgbSA84DLPWdLd7c1ut/v4449vbm5e3D778ssv07xYCIyGiAHJ28KJGBGQ%0AITJ1PSG5c4gOxeYAIhmMUDGlxTtXgSpWbhVfShTKyzYPvAxXRWblnAAgagwhjENnojmnBBABQt+F%0AEHJSEWFERRWRyOR1mPchGyqiMUYALq7t2ldRACDVnIAQM1GHZohkFYrSPPCUc3tIRPA0nV/E/XAD%0AAQQiMkVRNRFmEwFvuCf1fDUSEEI00LykHJbYYQigSktOaVEOOPSbnplTEhEABSLxAFnjeC/SAEVk%0AwbnDCAhOXcGISXAMkWr/cNUCkKfizoJgI/swRExokVGICoEcetMn4lLHoYona7T1xdWc5uO0pBkA%0Auq7bbrfjGK+vnrz46Mn19TWzSzl1XxcAUp4ryBd9E6WULJP30xaVZVlcjw/D0DA+RGSatdJNB2IR%0AEUDzDX88elSCkfqu91j8zd3tUmvNlmWZlnlOabfbDduNz7sLUo81eBPg0g1b8uXlZUrps48/kSUF%0A4tevX3/37deE9umnnyLiZrMhos1m85NPP2NAMvibv/kbRPyLv/gLfkb90MvhIKoE2IWoVED4y7JU%0ADaVYEww5L8cjmtnQb8gImMBAQdFM2MgMybcXGQi68G40RV4OsSo3WBv0DddjKy/6pLLW8dNK8LE+%0Ap+mX9osWY6WWBF6dvBIsfvopCeyEfHS/7uPBvR67dv+tvOIflQR+n+toVqLVzpxSYhwArnXVdM19%0A7WYWtBIbj3bcd5XXb61gLfncvno0LOosEs0wWA8y1Hl85/O/d5Abyuz+mes1s579Dx+/+1S2+94b%0AyfrV+kb1z4dJYK0Ecg9iBPZ7SgKHRbJJybO51vYw/LIskpJoMs2iCQDICMC6rouBOIyBUHUMkUII%0AUHs5hhA3mx2FYehH4h6R+3GIoZtzclHYhc4LvUIIkk0tWzUZm1aAulzQSY8ogIcYRZc8czBwzKe7%0ANKYgKmCoZoTrgE3BseQcc/a6jpyzYQmsesyy1YAlEUdBzTl1puzoMq9XiaVlEdf+byWHnPO0zNvB%0A60ykzZCjpu/u7g7Hu3HsmXk7jF3XIbJfxYd6WZZ5ns8MHDg0DINLfI8IlF52SzIzIu77XirNibsK%0AhdokMAlgYCJGzAbooXoRSYiEwETMhVmqoD7NKhUKINLQdX3fH9M0TdPt7f7u7m46HBCRkf2pctY0%0AJwXzbKgmzaYG1sWwPdvtzs+7rru+vr6+vjy7vBCRb7799rvvvntze+PUr8ysZiHGcbfdnO3M7O6w%0A/+abb25ubrTWj6WURKSklWpKwY3UnLOTwfhXnpZxBJ0bA1LJPNeHv28q3hUgE3ufAe+jBE0inHbU%0AgyQb3vsKAIopz4D6OM27VkvNSj1ZaatgsPegrnnjhm7yPCfW9ifQTEk0ny8RBlAzCYUP+cR4jKf4%0A9L1g8wPReZIpZkgQanUiIiKdhC8AmJU8GLkj3phXrNCrAODqHEQmCgxMaoamuGqUt85qV4ehJENa%0AVSGsdMD6OU9q+7EEvJ9r/fDxeCh+zIHv8nIfr5Mfc53qQd/L7pa5u0+Y8dvpm/Wybwrvns67d9n1%0ALJOZAoTHDwY1gWxmWZaU1IAZvRm7GGis6Dgf3pyzJ8ncg3Vyu2SnksWWP4S6thEd53qCM0jtBNPk%0AQI0mlH7gDXvc9vhJwZcGuqecJNZwA9YiwDWopFRmFmRC5ZwjGrro0RkAWCdvWyb83jwSIKAq0n2Z%0A8GAe6x4nsxNH6GkQsPhg5qRGTM5ylotmPG3nulmgPfmDdE0Tp8fj8XA4eGOqLsScs5MzOfpjPSzr%0A2uni2JYxP7VEhorYUlWfoCI2KnHxGtnRZrkOKTtctzmfUIEz7hFhfSC/oOVstYbtvlAygHslCU10%0AqKqvkNKvkRBqAX6ben/64uhaURzJXa/V4c9TEC7uMFPXhrjK8BJvYqYhdiEEQsyNyqEwqjex5m+j%0AdaIRUNuOBVCvgW9PZaZIgRgKToeKteOhwqyqyFoRTafRRhVgdJhT6XdeRCiRR65bTFaXZZnmY1py%0AlqQmiBZC2O2GZy+eX17tfvL5J0+eXO12u/Pz8+12bOWyBkJ8sp18s6gAijZXvBBBwT1Bx8yGp40v%0AItM07ff7/X5/PByc9pnIMXAUQliWxVevqopZjFHBQhdDFwMHRHRQ3jiObqYWKmkvOGcmcnaVycz6%0Avu/7Pi2TT7ek0pbJ6gpsQLnG1OXrBFub7yaoTyiVe9XjpzW/qt5sn8AHj7WgwJWr8EBu/xbK6zc9%0A1ndsu+8DB1ZKix95fXyXMv1He7RJXH8CFc5278N6PBb4Hql7cOUfP2L//3G8b94/PA4/uFp+j2sp%0AiJhoylkFDMgbRkGMYVnmOS0lGUXR+6qrChrsNldX1xfDMKApEYWSHPNHNwDqux1R6GIfuw0iz0va%0A74+I/Pz588N0RERVOR6P4zhu49Zf+DjtLWejYGZIIUZICZj5ze2NfPlLRTjfbYdhUNV5zqJzqaog%0A9C6LaKAEmjMFNgCsppKqEoB34PAK3sPh8POf//zwdq+qZ2fnzGHcbZdlobBklZubG9fTZxfnfd+r%0AWUrpm1/92rkTnj+9fvLsaePf+uUvf5lS+u7Nm6vdru/tcEAAGIft7uzsaXp+OBymr6bvv3+Vc8an%0ATy92Z13XqcrNm1fXT5+fn23MrnPO3379Td/3m83GgdY5Z+ZwmBdJSRXevHmDiIHiMAxn52fTNB2P%0AR1Xd7c6KK47EHV+dXxDRd69f7Y/TcZpVVRE2/RA5GBuFvo/h+smzvu+//fbr29vbZUoHOogIM76k%0AN8+vn1xcn6eUbm5uLIspKogd7Q3cxNhfXF1ut9vDtEzL3MVut+vGKX/38tXNmzch8PX11U9/9sX5%0A+XnKOesShvHFJy9+/nc/Dx2P55vjcjSy+XB88+bNV7/45b/5N//mf/lf/pcQwqeffvrFz356/N/+%0A0/F4nKZpHEdIwjFoFkmCTIfjpGbO97gsy3KcnG0jmxpC4GDIhNmNWrfJBuy9dh0Rj/OUc6Zq+mQV%0AxNJFKatoljWFvYGBoYFWn4pq8M8/R5EMZurUlCGgoKqaqNGJ8gQKmhoNjb2XphZ4m1uxKimEgAwE%0AoHlJoDHGPsSAtKxQoFAValINZtx1oSCus4p3+FUmCqES85pVfGmJ6UDlJ29R5LwkIgkhFjdgnpsV%0AO/QBcbPfH5IsFLijyCPZUcx7BAA4dycjJUkete9jZEYy4k6QOtVsZpolEHUxIuIiOasgVwirqCwp%0AUyGN7/vRLf6u62oVtLgZFIK3/yy+MTMihhJBR+KAPUViCImWZcmSEYkBBL160AhAERQADe+xgiOi%0Atzd/v9x8EEl2W1VBEYEe6jl7XxIYERlPgMZmIRHZ+nn8D2Y2UadfLlPvBmwWCgwlSHMiKveq3ZYE%0AFrNaR6RQ6+HLejZTAYVcM6jeYszqaJj3TwJDBAFkBDEoHZJUc/NtzKA0gCFIvDBjP3Rj3yGapHyw%0Aycxs7IkByZjiPE8pZSLSrMu0NIp+VRVPqFnh20NET6YSYBf6hIuZzfPc/CgHKHqVvQcuoVpdfd9D%0AtT5b7jGreuiFHrFGAWjXhb4/G8dxmqZpTvOyIGJn3syzchTllFLSnEB7Zz30ZZnkdOsQmRhrz3AF%0ARIc7IjOBNBfOnT0tVlQhF0BEIKAKoYTSxdpzlaCoRthSYcidWhZRA8sg3qHXDzEDAzKd57ls5yxZ%0AMjEA2fG4X5hFxKnIXr483+33+/1+7DugDgFyFrNU55cyaQiBQ3FoZ53NjMh910zUx65wVpU2cSIB%0AaU6pvQWuggsNJ+yJMyvZs9mTgQpU5aFkJ74K7q4GQ2QKYKiikYLoifrBp5KI0HspE7aUF1ZKMC8x%0AZbDgDeWI0BQxVhosZeYQY5FGq04nAXGpCJS2MYkoRFQNvvgtT4YxBG8ca2YmIJxRAUwty9RJF4cw%0ADEPq0pJETEElL3MIIQRADDkvntUDAWNwP5QIiZAoEiEZGCoDE8Vyi2x3Mo1dRGnPZmYZDUBEDZEw%0AxqhcxtzMNOeM2HvBjIsCAgRMqoDgzRpvbm6IaF6mlFJKcwjd1dXF+fn52dn2/Pz86vrioxefPH/x%0A5KOPnxKBd/rY7/feDKLvxr6DJsRyUskLEWFHmCrBhIgnS4nITSYX733fD7V137IsOaX5eDzc3U3T%0ANB+nq6srn5F5nr0k+Oricp7nt2/fIiLHeHFxEWIEgNBx348cQ1bJKpvNJuecausNr7BLKV1dXd3d%0A3T2T1HUhdiwib1+/+dWvfvXkyZOnRDlnjmHcbD7//HOnO/mrv/orM/uX//JfPn36dLPZvH37NhVm%0A0NLvs0xKyUCQKngCA2qWJYaeACiGYkA4VA0AiLKUmDUAAGrjWkNPKtZoBazc3bo9bS3VH6qnR0ng%0AdoXmnd6/Qs1DAgM66g3Xl2o/AQADApMMxs5MucpIrbVYUzePH2/9bTuhYYvaaz5+td/weEcS+EHU%0A4AM+WPuKCAxJayCP7vNfIqLhPdvswWuu73j6kOlBn6H229WLizNW+j9aTKGBudZBwweH3q9AXt/m%0AwQioN1g5tRm5l6R53/XhPSesFOvDT965Kh4PDq7S3Wujpf6RnQKwDdeDUAvWOiD7fSSBQ/Y8DCHI%0AKQw/z7MLIzRAF0yaiLDrurOzs6fPrp8/fz6OvdNRcPBomb+YmCFYJArEHVMUg5TFW4qFLnYqzLTm%0Ar9L7FJQF83PfxGxfFVnvFghh28bqFKx0b6O237bSoJKOkJKUUNXsTTKZCDgoAiqF4NfRWhvT7tvm%0AsqU1YF37tOKC9sOLTzxaWdvWQYzcHoNAvWHSMAxdiFoX/fF4fHvz9uXLl69evWKi59fPAaDJeqrd%0A2106a00R+MO4Be7mCDMjc4wxVJPaH8lJNTw878+cUvKaGfOud2SGyEwcQwgBPVEAhEyh72BRZHLu%0Aozj0XddhbRyvqq9fv/7+++9fvXp1d3fnBmuaZiIad9vr62sK/N133/393//9r371K6/q6dl7HS0p%0AJRM1MxVpVOGeFGppXobSaUCrjcvMa25YH1tfLZ6j1NpmvqmU32iHNP1Sf/wenQQFfUC23swny5VL%0AuV8R2P7kTksbtBCA2gNTrBBmgokCYKP45EpXCytF4i9OlUDVF0NLu2kjvPUkMznyx6DSyZSnJEMg%0AjwDbKZit3p8UQA283InLq1DR5wqWTU0guUuiYmbexwJqFnSVUCq6tqV227u8c/82Y/rByLv5UBsu%0APpqRVe7o96Frf+NjrURpJRnaksBi5Zyy9w/eff2T91z/vbcGAC+9Yy49Pxrm3NvaFWFVsunaGJLX%0Ajw0VDgBApZmogZq4AFHNZt4KWNLiti85bKRRKqbKW6uqFPjBpBTromr9dWpxLU51BfGAUsj6DsPL%0Aau63CcMmh/2CZqaGjfiQW0ukNvhVcrZHChhOD0bwrhWrTSasx+30//VX74IPGOEalObySstPPKr2%0Abhul5azcdc+1v+7xeLy7u3v58uXNzY1TSLj28XZ5cr+KXlUZG6dXkRJcOgs6XR83uVqTw6deL21S%0A2iityyOLS8+BiBxdXN/RkS0Kbpgjop70pjdRXa9k/78n3+i0UU62u9+96uFCyNdsRL9s09ptsnxN%0AtHdpXpxVJkj154+xDReqoZoBMGIIXei6cejGfgAH3mMWEeeqqAtAqeIUgLwjt1WcOIUQOKAlAUDQ%0AZtu1hnitd99psSM5upIRMQQKIaiWJmGIyLGgbCxLFnFALoCK5pxkf7gDgJyXEMIwdM+fP//oo48+%0A++yzZ8+fnJ2dbTbjdrvdbIfdbqOavUC3TeXaJWvmEBEFJK9mL9Gowh5xagbWdnHOeZqmNC/e8ah0%0AoSfykNayLNM0+QJ2awQR+77f7Hab3dbp5TebzTBsqJJvu40Kq1iMP97tza0nkIdhUJHD4bCWIWUY%0AVxKjZYNFpBJfWltU7Z+r13kIu6gTVzQdVs4LgHfv3P/uB+IPEiF98Le/m0r9TW2wH3msH6mtug8/%0AxvqEk/zBBpn8UceDi8APTfp69H7MSH7AAPA/fsxcmJ34aB78/MOjhI8iCO0df+QVPvRIq7vAo9z7%0Ag1F65zj8jvsrqEJKySmUi7rqYkzOtCkGAIr9ZpxnmJeJMjkt3rIsFxcXXRckZaxd+JARMeqpxYAY%0AUKCw2Y5NaPKWPbCKCE7RsdlsirK0xb1NIgqx9z8Oh7ubu9tf/vKXX3zxBQYehgEXtGSCqQ3NehSl%0ASWqR0Ip/bCGi7dnmZz/7mWu4//Kff76/2ZvZuNupWmSn4REBS0lub29DCEjkOeec81e/+GVACkgv%0AXry4vHrys5+V6spf/epXOee3h8M1M9FcOA9Df3Z+/sknn4mIfWdv39464zQrE9E8zwCvh8357myL%0A+CKEl9998+3Z2dk4jrvdjhBFdRz66dhtx83l5fWrl999++rbGOOTGDebjapOy5xvZCs7Q9jxNoZA%0AY9HcIq+XnCDGnPNU5S8zh7BhhM327KpqdwIys2XJd3d3Xdc9v37y4pPnOedf//rXIs50Sqr69vUb%0ARNztdl3gGe3t2zeblMbN+RO7evkavv/mOwSKMX78ySdEdDgcQgjXT6//4l/882k+iuRf/epX02E6%0Au7zY39x+/dWv/uHi8vr6+o//9E+++eabr7/++qtlIaIQY0dMRHZrh3QwMwRMKXl+te/7ELqURFIq%0Ar+MZfgLzGAoCqHEoI+B6i5HENBDlnEvGwFTk5HGtafoQEAjcQUZEMwVgACDEwjplWNhxKiyqLDpR%0AqzEXI0D1JrkGmt23AVFPwLn/h6YOPFczSVmI+76PIaaAOakBGJEC5GpoppQIkbqOmY2IKKcEkvNi%0ApoYhBOIoIgpCgQNEMV1yAkIK3HVdxwRUohJg4JlwN21FZFkyETFh1xPS5m5/XNKBCEK/2W2Hu/0x%0AZzNRIhTRBDkALXkGiGYSld3aBVaHr4kIAGHASAwBvJWimkUORkSiXhfg8xVCAFMvFUPEaZpKm+ti%0AWxfXveaBY8CYS2UgBYoYCBTRKKt4R2cyAwQFc8PZ8FFNr3tEP1gztDofEQnZoyl0EvglGPI+Cke4%0Ar3pV1RANMCLQ/cilmWFdYUX5KiIaQiBAqfYWATrLt7eTRCe7RaRSkSgAhOjpxqoJrLZVRyzcdWbe%0AOg6dny9PoYCKGbUUwSoYgCBwdUxOfo6qLlncQ5EudYQApprNMCyLA56JjZmPxyMAdF03DD1lFNP5%0AeBQwh9o2MxoLTYx5WCRCSJIb7ZGniQAoRiKiEEJWXUoWEQwRiGKMYEaIXnxPHudmch/JuZFARcEM%0AwRZw2M4mbofNOIzd7e2tZM0i3igFJANR13W+6g6Hg48VEaEhMBDd60zrMRmREm8C8WTOKQIVAiEW%0AV0qd6BuMAQ2hQaALvygIAjtAwYfI34aBDcWMFA0Ceq06Vhvfgz8pJSeYIIZlqZMvCmSb3fj8o2dv%0A3rza729BNat1iBRj5SrIZiZg5C7oZCFQFyKMYGbTNGWRjgZ/I2aLMQIksxLU6DxW7D5zFqzVDevt%0AQ6u+EiIzc2AGz6pl391mKtmUFZUoVLfBybFKHIMQoRax+yaUlLwCCVYut1f8ALDzUQMBckBLhJxz%0A8kXleARaxbKxtU02bfkx79mjqhwwRDpmsWxmB4ZtCIGQxCW9igEqZZCwLFPXdX0YeOiZaZoXEVHN%0AgMbMHEiwRvlbDlm8dQADKlLkLkBWxYyC0BrpmYkJmhThAAZoSMaKPZOoqQkAhgDUDYCWcs6yJMnI%0A0HeDRcoJcl6cqDlyVM1d193d3YhISvPTp09DpHHTj5v+6urq8vKi73sOiIjzPG+3Y4h0OJAXcwFA%0A348rHxicVgDRhCygRQ5ubqG4oCBFMVNDUFObZ1+aDsErtA7EWVPS9Oblq48//njsegb89ttv7+7u%0AMHAg7vteVX0zjuNYwys4DKNqQUCEEFyJOBzafePN2e6pPvn+W0XEruvcwf72629evXrVh3h9fT2l%0AZZ7nzWbzR3/0R8BkhH/1V3+lqn/5l3/57Nmz8/Pzm5ubLHI8Hrfb7SlqcyJ7Q0eVe8IAAGAAopGc%0AtN9cJUGD/dxL1rWOA0ag704Cv1MfPdYyJ/cDwfkmm59A92qA/ecn/8HUI921NWwNYN1LtdVKYDKA%0ALMb3aAg/7HW8LzmpK1qH6mr+PpPAjy+4HpN3/rg9CSMCcVZLKlrDNx5pdd2I7y8nbsfDE1bJ+fed%0AiVgqgeH+nD54kXe+2ruuho9PNjNBICu1F1axjvbo5+971Pe534+jDD/42D/4oZm5PQP3TanHj9ou%0A8m//13/3r//nf/WBV/jAEfq+N7NFsssODydj4HEcU5pTSkAkokSBKRzmqT8e4fras5HD0PHQT8e9%0A1Yg7hRILVFnMmNBbAIR+6LYy5pyPR6FyQXG8CjOP46iqh5ublCy3spzQIaLZdpoON3e3v/jFL774%0A4gtEdHk3ZzTIvr7aXPogygpQGmpfx3mZAMB9YFAFtZ///OeH2wMAuA9MTNkATQxhnueb29sQo9NT%0AOfn+V1995eVtL168ePL0uap6Pvabb75JKd0cj5dERMs0ofUWuDs7P//4409F5M2r1y9fvu77vru+%0Adq5cpx3anl1txuH502dvb29ev3x1cXERibPpm5ubZVlyTojY9/35xZVKOqbjPM8X28319fXt7e2c%0Almk6+iI43511IfLZmZkty/L9m9fzcQrbLRJ5XnHJ6TjPfd8j2DBuN5vp9evXuuR+6IAsZ727u+v7%0A/vr84qNPX4jIt99+q6rM/TiGnPNhP6mqR8Fzzi9fvtwueRi3z58/v7u7OxwOv/j//DJ2/W639cgI%0AIm622z/7sz8Tka7rfvGLX7x9/ZZiOB6PL1++/O7rb55dP/mLf/bPv/zyy1/84hdv3r65urgMY/Ai%0A50F1mibNwjGo6nFZAMAb8eWcNS1t4VIMgYCMc+Wl4FV9NTNbLl1PUJUNshqiaS2/etcmXCsJNSMt%0Aze09HwpqClJ4tk+msFpLPxZ73A81b0d8IuJXMzKiCnkVneeZAIfNOHCfMC05+TZqwGlVnebZvG8h%0AE3LvYe+cF63UtYgoYoDCzN5sxlemp33caPBuz4zUBifGmDQvS+6ZiCBG3u7Gw+EwLwdj6+LmbLfZ%0AHybPyYcQsmg2DQhZhZgTKBsEBHI8qBoSqmSUyAG7rotmpW2VWSQ2M2/WUooShz6E4JylMUa3ud2Y%0AcGPFCWyaqcocYwhLSu42UeWBgwSiwkC6iugTgsK9Zlbr4zf2gb1w1JkZ7v36xD4F79dPVhxbSAod%0AI66QV80CwMon7wW5CtmE0flHqg+sWCkzUNwHBuf5qQvLX93vi+S+tPPEsKp5btDTJt5tSEtNoJMO%0AmgChigEbCADVNJgXDZYXmedZJGcJMwETRIYew5zT1kzNutIqU5Zlvru7G8fx8vLCnb3j3d4Ix3H0%0A3mz+TifqEQQCCsZJFqIMUEjdl6U0Pw8hBKIE4ISxzbBrMAd/6wYSUTU0AzrlMxs4wiXJbreLMd7d%0A3blv2nedWdS0+NYQEc3SagSIiJS8Ch5rCAOAvQi/ebxk6g6t3ucjqBlpASCHFBqiN0Zqy8MsEwWn%0AF6iWqwPWgqF4uA4Img/cfghgXkk0bnYhTLnrvITSRHPOz549OxwOh8Ph+++/TynlrusCEVHOWQ3J%0ANFrlTDZLSQCUEMdxdBcoy9KWdIyedc9mhR4vILYCkEZMtc6Y+VZthUhWeeOZObgIFckAHm00E4DC%0AYexJ2ToO4gOuqqYGaB7REyFmaWQcft+c81zGJxIDEIMqIbeMt5/f8sBQN2MAp0AoJ7TSjK7rVHWy%0ASVWzTDFuiVpJC4hkAFBKlng+7Imo6/shdgAwLynn7EEYdhoTQO8P15ZE7csLPiZExGBGxlZUWJlo%0ARJOy0sqco5EBEHlz+5wtIsa+i5GTcEozIgJJH2PseDrY8XjQJIAmaVFdQggxctd1XR+ePn369OmT%0Ajz56cXV1+ezZs2Hscs6Hw11K6e3bZbMdNpuN6xQXzszr3rm+EQQAhBFVAnEMIYYgqh6BSloY3RXR%0AsizLsszHw+HgNJBA6Bc/LvPXX399fX3d9/3l5eXr16+//uUvFaHrus1ue9Z1OWcCbB0fiCDG3lP0%0AWCFgZuZ5Y5/BqyfPQgjff//9dDienZ8jYs759ctXnkbeXZw73m3cbP78T/7U8RH/6T/9JwD4y7/8%0Ay+fPn19dXTkB9fF4dFr79b5DRGZ0ZviUEsDBF1jfjb7ACAjYke1VWzz2Cb090nt84McK5fflA5d/%0AKhKfLorv94EVgcxQVAkfvsL7jw/7wB/Qm7/Vcc8HLs9+33dq+64d73LVSsO8JN7AzBDx1AVdDfDe%0AmD8+Hn9r7/eBVw98j/np8VusP/zwcL1vYM0lrFWrZuUD/6BX/85br6//vhX7zif5wc/rV2D2kPiq%0AnfD4Sf7d//Xf/6v/0//hB1/k8RHmnAROJRzuAM/znNNcDCBUt0XMpOu6q6ur58+fP3t67TG5lJIp%0AmoF5XYGbIGaGoJKROLuFWhoSLYXHofkVjkKR2mev7NKTgdjMDmJsrD3AwIYKdCJXcNlUoMsKngta%0AB5PNk3MGqg0qVuzLhqxWVVAApIqPwgqsRcQQQt/3wzD0XWdmmiXNi6QEqlTk8sNeHQDgaS4D8RQE%0AFzGnVYmKmXVdtzs/92zz/rB/9eqV25rLsmiWzTButlfn5+ebcbfZbFJKHEMEQ8QYQwjcdTGEkCQD%0AWs5pSTMxI0KMMXZd7LqOAwdUy5ZlScucljktRBAtljQQR6Kwvzsej8f9cUqiVGSlA/9Isi15TpKP%0Ax4k5VFz3brM7B4AnT67Ozs6WZXl7e5tSQrOu63ISphBjh+gGTXj20bM//7M/++M//uPr6+vvXr28%0AefP2eDy62ZpzTikfDgdNCdzj7ToMBaCYUpJaBNi2hHpczjs9uQ0KpY+WiaezSne8B1LJzN4HKXzH%0AVmz/R1x1tSmgRK2llacf0OmyAcyTUw4hRgBCJ/g1L4AEJEYjLKF0x5oZmIEYiIF6L1uRpEoYemYG%0ALK+jqlDXdsE2B0QkwsCBu9jF0BOywKlzSUlpIxIyEOCK6sJQ3aBvTTK0AdiowIF8F6yoQQwKVYsB%0AmKr5hiEMwIxoVFvgEBJ4mzUzNefPzGYGXIzvVsYGdW+ISEpipa9G3VA1Me4SnAHrGL37QETQh4Qe%0AVoFA9z5EAAC8163RwZb1UqsJfu+9Pnj4OmmOOpQksJiBK79m76pZhcHeQ2FhBdc94M364OFmzckD%0AoTqb7zGn1h9oM8RVVU0ArEppBYM+9l7csd2NRJQ1zWlSy10fttvNbrdFJu8/tCwLMHlPNSeUZUb3%0AJXxixVRBnEvWM9VmmFJKS84oEkokaFkW51n0TqgnR6viXGoGVcGgdSiFKmYBTCR4XBScY4+5dZ7L%0Akl2BIJOHtBrLENyHZ/vIrOe9oLj9VSpXiqpmNXUnG8AsAwB6habHFLA0L0CsPYcbzBWxWauIRR9p%0AxYo/mDvJCyI6NBdUCAwYj8f59nb/+vXr4/FoZj7mhpC1VGlCQId9+QVLlhVBREGR0KXJiVe8SVEz%0AU7UCCa8cy1BVX1vtZck1qi0AxNA0YytgwQrzrvsDzKz2xwbPnLsQ0tqCqF7f7TdpcQqvCQImbfz4%0A7uKu6QzNGfcBEWVFXk0xYCWYLKu/ljQjYggUY+xiNEXNYqKmCmB1uQYv2PHXcS/bzAy0uk0ARRmV%0APxBKJyzfU0Wp1Rb3VAuqPZRnxWF2fgeCIr8UkaiQCRsRhMDIQKRmBkVFSM7pOO2XOROoSQbUzWb8%0A9LOPnz9//uTJ9Wefffb06dMnT55sd+N2OxLBskzTdHDnnwi7LiJ2Ip2qqap711Ve3aO1NzAVwVoR%0ABjWC6ZkSAEgpHQ6H6XA3z7NmIUATiRw2/SAipvry++8dfPHq5cuXL19i4MvLy6v++urqathszs/P%0A3Rv3kEpe0nQ8ugPsGqTxcnnk12e2rDFAr/7wkqtuHDxO1Gy8xurSNlctLjtJjyY5W8yIGrK9Hu8U%0Ayyv9+2OPHy3ef6ejbSVYPd7j56w2+b0c8u9+3/96x/q91h96Re4pXbHC8bafFMHlNZLhHoYfvDZY%0Ai0HxPqKw9fiUv3+ch/lbD+yP/62tK+zqJz/yLu+7Rbvg774w1ofPye/3mu88gosGWBVeu/iYJogx%0ALssikilwniYA7fq4n453d3fX19eImJKklJJkj/QnSZiLm+o+cMpH5qgqTN3ubKOq8lZdIKqaNwox%0AMw44DltVPby9VXP72FGfIUZV1ZyXm9u7L7/88osvviByWwqzJtW8Jhj06hnPY5sZOHkukQvihRaY%0AYHex++lPf+rcDP/wD/8w7Sci2pydZZFIMIupyZyT3N0qwtOray9pu729VdW/+7u/c0TNk+vrjz/9%0AzGmcl2V5/fq1maHBxW6LiMuCw0DDMDx5+rTrum+++fXhbv/q1RtEPD8/D8zDQMuS725e7c6vESxy%0A2N++/v7X4fqFDt14eX7+6s0bl9fdeWeifdf3fT9uep+d7XbrJS5Qu/mdx7Oh659cXfse/u7Nq5u3%0Ab31YXCUIEgFgYBbe7s5F5PXr17e3d9vtNkacpunNmzcXFxeIuNttnD709vY2pdT3/bLMiIaBgXDo%0AejFLKW23293uLHQjOOUShrOzcVmW715+b2ZB7cXHL7qu++sYAeDn8vObN7eHw/TLX/7ys88+u7y4%0AuDw7/1f/0//+9vb2F7/4hXeTckEzayY1ZAa1SIyBFcxE0OEJRKi1gE0NwMQSCKExBMgAkYNzb8zz%0AbFC6RwZEMa2Vf4pIpWHroxjhvSRwhaac1DwAVGQGARohmkl1zZoMbdFiRWQoUVktt87ebCYSWyQR%0AcbLKYRgCM5gtmrwS061uv6aY+mljP8TYbbd0QFzmo4pAJerwddhSHO54DMPQxcEfL6UkkAkYAUSE%0AgREopSXlPIwhdLHrAgDsp+M8HxCRQzeMAbwDhEHgDmBJIihGRJHJVpAwDIyqKkYgIkgIEJgqXfaS%0AUwQqcfpK2hn7DuCUBAaAeZ7LVzEiIjOKFBKmrlOiE0sn1NaOiIjLorUvDRrkYu2aAoj3tbd7uqp4%0AMPeFoJ9jqCsfmABUzBhbMqotknI0xfMOXbuyJ6zK8lm1q1UJUDxhMhOz3Pxqj82642BgrSzQ8fW+%0AJJHUIfvrJHBjwyrPg+YA0uoDU4MMtFCdlIrQhMgIChgIVI0MBOFeQBoR0VjBVE0oEwRAXLJMWTZM%0ASWTX95XoSPKc39687rruyZMnMcbz83NEdGyI371hZatNWbZMRkwp0fFQJXy3wJKWQtwaiVNt2eVJ%0AvK7rsEagqMBGSdmYNWdZW+dS2U3cLG6PsSzLfq8yDH3XcddjWnLO1By2gNpKSYWA61xQ8O6pdgrG%0AAaIGomSlmUJZBnX/toKLDMZiRuZlt1iDWWaJKHjr65qHqUlgaKRNxVdsq84NNlEgVAwMOXPs/O67%0A3e5wOJydnZ1flv550zR591RVnY8TZMqcG8cP1CRJeccVyYJqFkGfJg7WWedblYRwQB9PD4Ot00d+%0ANR8LX3IA6iRPquoJUAQPsXorOjElj7y582gGeOpYTkS1DhnAVGrUjJnLLDCfKswViFCBA6oQkBsV%0A/hguXlQ1VJrAnLPV7tPjuHEyYbeCCiIAQDXPaRr7TQed30JyFs1pXvrYEZrmSQwgcORIA6UcUkrg%0AsXgkaCTkFaRGRsRMHnBEBYCkZiAYsIPOV6CooBlyMMkFJA+l+oGNAUyIDMCySF4C913kEAbRnFI6%0A5oNmMVRmFt1PSRDtfLfZjEMI4Sc/+fwnP/nJ1dXVOI6AejweRVLXdUSw3W49C7LfH5h5GLoYB+d4%0AB0iSzVlq2jp03ZcBGLDT0HHA4E36KFJMmMzMmTsBgEIXRIyZkUxUc6YYttutqt7d3n7zzTeHwwER%0AA/PhcJy7fplmVd2Oo6swR/9BDQc4BXRzSn2yjsejF2U8efYi5/xaXi/TvL04v5hnVX316tUwDMy8%0A2Wze3t6klLa73c9+9jO/yN/8zd8AwF/8xV989NFHZ2dn+/1+ydmFRsOXNRVvZg4CEpF5PjZnyU8D%0AUWAqBSa+Jt+fBC5gsRqpofukM2vNAveP5n7Aj04CV98HTNGhRS0N+FidGRCiihkDgqgxPUhffeB4%0AXxL4cdTg9+HnnJLA+CjZ63cxBNRCdrr+fP0TIogV6uhV6B4fsdpC/OTv2Xt94IevRgj6g35mKbt7%0A8Nt3roEHn7xv9B6fqStGT3wEhP5NjwdP+AFf+n1v8eGVsM5bfXgQ/LzfLglcWkG4eYRV9w/DsCzT%0AzXQAM8mWJVPgZVq8Aezd8XB3dzcMQ9+FlJKICVhkImADVanULGjImGRhimbG1J2db1X19du3OWcz%0AFXEYmyFy1weAMzM73twZeKtSVs1EoetK9PHN25vw1VdffPEFM8YYIUH2LEr1gX1G14YFSFGSqiop%0AK3FK6erp1c/Szxx1+eWXX+73e0Qad1tRHALOgmoiIrf7OyC8vnzSh7jZbG5vb1+/fv3zn/+8i7GL%0A8eLi4vMvfuqozmVZ3r59q1lE5PJsF6Oa2ThC13VX19d933///bf727s3b25yztvttg9xGDoRmw43%0A/XgGORPg6zffAcB4vuvisB1HSel4PAKZt4BXARDlQClnRuq6LueMTC46j/PUx46Rdpvt86dPAeD1%0A3c3+7g4A1LKBbGDEruuIQ99FkXGzSym9efNG9dZpk9Mix+Nxt9ttRc7OjtM0pZz1OKUssQvLkvJ+%0AH/quHzbnu93ubDsO3dOn10RhTgpAnv87P788HKa3NzczLYi4Oz/79NPP37y5ef7so8Pd8fZ2/9Wv%0Avv6P//E/xhiurq6ev3j2z/7HP9/v77777rv9/m673VIXBu1TSujNPlXYCIk0oIkgQEAECGTqNkRE%0AAoWk2WZBYUdNdyE6PnaeZ1Pz/HDkKDF6SsntUVEr/SpqpsXMnFNc8d0+cNtpnlUmQGAiL6WrdFNW%0AsyUu+gWKD+zRYlVFFAZSU6crVdVlPqrmvu8ZMTB6UxgraEoAAAJCxJzzhDOg9iFuxw0aLGnKKXEh%0AOQu+DlXVi/ndQBzHsYuDKaocUkoKpcbe07kItCxzznncyLAZuy4o9sfjPE37foAQun5gk5BSVhWm%0AaIpzLpXYMZAaqBpaZmAiJlQRRRDNYCLABIBgBCCTpGAlX6SphMAQEZgDgusYh5O4e+MPGSO5Nbws%0AC1F2vsTmucUYPRC2LAuIKAIgBoOMXuBtWkpaqWGQmoRe8cwArKK5bkOQtbPczURC8s5ha1lcJDgw%0ArqRwOcFOMrp8q4aIC2hcWxuopcgcBFcAZix8VNxWpq8394EVtKTfC5zJWjEwgDjAvkBmqw/sLoTX%0A1vpqcTChiKhKYS6EBTA617TZPR+4rGcNZiJZESWEHonmebm5OxCRgnUhKioAiOXjNL1++4pjuLi4%0ACCGcn5+HvhORAhfwFDShInjW2QVafR6djweoRNAAIFkBADiM4xaRl2U5HA51hUT3gUvdprs4gUII%0AOUtL4lmNeRuA2zENFjsvxyVNXdeN/eC/zjkjlKZH/RBVvDNKhmQQC/kWc0TMjXHAVbWIBArJEpwS%0A/l6wDGZKdTyzqfvAgRgBAUnAzBQ1MUVEAlJAElVEYrCVD2wAhq3YG9FAzUMnhoAW+i7nTCGa5Bjj%0A0ydP3rx+PY7jbRcNwYimtDiIiYjykkydB7EG7MyQCsrKKu6GEEOMjn4prdfIuq4zg5zzcpzj0Plm%0AbBn4EvFpiriSihGRWSaKRdj6slMAdkApKqj7wOCUe4ZaiTmRzCnBVVUkCYBmMTBE9cCBxyAQ0TtF%0AB2RzenNiNA0UPa1jNSPtJm/fdX79lFKaZl8wwzB6PtCDBS5Ls2kwWfIcuXPArTCDmYGmvPTWMUa1%0ABZYgLCF0fRc5UEoJtMoTBEFvda6MQb3BABIR+k5XBAXNImZzJC54SyBTQWLUsrUdrApgYIxmAgao%0AIJrzEiAAIVh5wXmep2nKlkMXFYQgJJFhM252m+M87c7Pnjx50g9RRPb725ubm2EYttvtdrsdu/5w%0AvBOR5TgRQezEZ6/rYqYsJQFeChCaZhSzKS2qGoWNUM1MlIx8mxyPR69364YNWgmaTIfjfDjmeRmG%0AYbPdXl9ff/XVV2/fvs05Hw8HIjo/P5+P07IsbgUty1IquYncV2l7H2trYkRMKTmq+fzyelqWlJJm%0AefLiOREdj8f9fr/dbhFxt9m+fvtmWZbtbvf555/7iv3P//k/k4H9xT//5JNPzs7ODofDnFJFvpS2%0A0gDgK6R5rSKyLFN9sIF9ztWMiiAuBup7fGATrT5w0yEIjwz9tZaB1am/kQ+8hkB5MXC7KFZtsdZl%0AZgRQioFR1Gr3u/c94fr47+UDP3jr040IUY0eDiGscYLMiFga0aeUyIAMYoxIlrRwMpcoQLMrHj17%0AE4DWAIM/5Gh6F4YHF3mfDww/LuP64LfrFzc7xQLwhFP50KUe33Qd8Vx/8vjZfqQP/ODAey2Nf/jx%0AfgsfOMyLMLuqhWVevAOBamEnvnnzygt8RJIhHI774diLyHGZc8593/fDsKQ0TxNA7LrO7XcFgeJg%0AQAhopkRskBn54nJrIK9ev3U2Y6tIEiLuhwi4A4DD3Z1XQCIigBLHrjcDWObj9y9fIdFPf/pTZIp9%0AZwuIgIF47o4BFNHMw+fGHISyNz9xH7g1mXz+8XM3B5ecfvWrr9/e3SrCuNmAURe6rFnBTPTu7g4N%0Anl497bpht7Pb29uXL1/+p7/+aw8H7na7n/3B/+C1KOlv//bm9tYF5dnZtussW96Nuxjj9mzD/OJV%0AjP0hvn37VlXzOG7MxnE0Q9E5xm5aZkZ+e/MyW+66IcR+GAZNeT8dzezi4gKRlqwUiMiWnFS19twD%0AIATCRbOJImLf95fn5wCwPx6clQu0VKJy1wfmfjOKyLjZzfPszXjPzs4QKYTQd3L55Omy5ONx/v7b%0A7zMWpy7GqGLH4ywKzOHiir1108XFxd1xunl7lJznCWPsLy8vp2ma5zlyYObzy7OnT6+/+fVXV1cX%0A33/z7c3NzZdffqkq/+RnXyCFse8+fvHi1fffLqrHab/ZbGCMHMl5VYWULJMGgNI4AkRVFSggQYwh%0ApRQoIOKclmURFgldNLNA7KbzUplhzMzTPugNrs2whq5bNLftIvoRPnBx0syprczAMCCIZtOC1RNV%0AQocsO+kxeZRRBAMGpCwSQ3BfVHKezLquY0QFBCJzmhdvxOPXAFXNzhXVMQ2bUQ+SU/J3DH232WyM%0AcDlO2bTjYIR5vxcRT/tYzQN76qxsfgzAOi3L4U4BaBzHIQ5ktD/O83SEASJ34ybaQZbZRBMH0oRT%0AWgTMLHRdUFURU8jBmAITmpiBCiqWPsBQ4gQiilZy8pCS+8Cx7yCEyExEXRcoRF7SklMSAfGaVYoU%0AtYAVMwCYIlEQkUVz13V97yWLySyjkaIwkJmAJ0ysGZ/l/ycfeBUJLiDVqqUUH6kKRMKw9oF9WyGg%0AmRA5jfc9HfdAuFdvmTIou81qvFY6nn+ulocgsqHTJpFV0D4Zq1MMIiKaE60hsId1Ww2qowwAaoYB%0ADJGYATE4NEBrPTARmQVfFaJmNhN2hGrIqvd8YCq9eUkt56QzLhRGRdofj2a22Q6R0MyySFYFy9M0%0A3d3d9H3cbrdGVtqYM8UYiBkRI4ds6oCLDMqAIRIHL+W1ZZlUlWJgZgUg8+ZDFEKYpmleluM8hS4W%0AjnorWFbJGjlQ8OVUkjPuv9TJRwArxfMGXirtKM15njfD6FjWnLNYKt50H6PGJSdTcZ3ls+8DUmGW%0ALkNExAKFZOK1kVgg+uas6Q2LK16J40lLD2eAqRpAIiJCqk4oCBr/f1n7szZLkiRLDJNFVc3u5lus%0AuVfV9N4z013sBh4IPpD/mR8fCc5HgOQ3mMY0wcZML7VXZUZmxuLud7NFVUT4IGrm190jorIasIf8%0AMq7fa6uaqhyRI+cAEgarHl5mWLV1PKkBk7U7GJmVtGi7/cHHzGK5/Oqrr65vbrzhOcZIKTm7tW3b%0AEkIpagAqQIEAfUYEIgTEmBIRjW4wU+ve5rEfgAJCShERXHfJqsEQMDCd9hPNjaxmMslbCggTqvex%0AezwuCkzMAREVQcWnDUIG09oA7HSaGbsCFAAoRaEoglLy+4+qwGiiCmzMHND7JBxD1jOZ82t+0/2J%0Ae/ZNiwzgmguNP32XJHDewYgB2cgKEPGUCkHEItIPQ4gppqQCWUvOFiGmFCOHnLMVqUQMADGak6FA%0AjGaVSgRGYGqkpgQ4WrmbgtDzcETTc58WI293BzMFFSxoWFDRGxWKZhPNY991HaI1MaWUNqtVSmmz%0AWp+tN0PXL1dtSqmUMeAGANhnMwshpZjOPUmUQhQ1IiAKVumBOjUlud5bYGYyKKa+ApaxBCSX7tMi%0AZASiIIpqXXfwyCEQNk3TxHSr+u671+/evnXI+uXnX/zdd9/f3NwAQCnl/OxMc2lTM+tZbI+HyAHA%0A24QUCE1BTRkIKjOoZUYzXCwWIrZeH4+746E/pMiff/HVzc1NHvthLKlVEDg7O7u+vr65udlsNp99%0A9pnf73/+2c/8DjsG5uNxyFkmM7Z5SnQFNTPzZuBSyjj2WGnV3q/kTQ1EoOruCu+N+N+Dge+1Pv7v%0Ai4GnfU4/dNtAqO0Yj3eIiAb3moEdAz9Ayx+CMT8cA39kJz94+yAGniciI3ywuNfvm2OH+sC8wqSq%0AxbTvex/nUMAxMN1vln5QDb57Fqf38Adg4MfSJXb/oTz40++9XR/6wl1i3XxOr1nV33uCp1cEU553%0AnpHm3c4f/qEn/L7v6MyFPI2mPnRuf6ggVhAl4ghgRdQti8ahF8mSh3HsteQiOedsJiny2dnFl19+%0A+fLlp+fn55zicehVFTg07RJARdXJPIrGhN5qYwBaBCYVxmHIpRQEZSQEJEAtwsyGmrOo1k4zVUWy%0AwMGIBCyrjFIMgQJzDMgEiEUki9uHxuk2CQMBogK5PBERM7FIRsDArCbOfSWi/fF46LosBUq2AAEA%0AAElEQVS3N9fbwz5wHERZlJkpsA2l5MKRm5RW7aqJiZn7Y5dCk2Jcr1arxZKRyphvr292t7dj3wNU%0AodEYYxaFkpHJyDDg0A/92BXNRXNsgi/hRgyT/aKb/PR5BCY8HokCUUgc9kU1C4XUNO1ysQa2LFJE%0AjuPo5fqGA3LgmIA4l3I47J25kUU40ooWMcbQpIAUiUFURULTROKRGCZpHABaLtdt24poKYJAIGQF%0AUXF/PI4xp5Quri7bdhlsmUuJabk+u7q8ero6O89qRXR/3I3jGKjWT9rUXJ6ficibN2++/e7Vz/75%0An7777tvDbr9cLT7/9LPNZjMM3f/nP/6/22Z5OO62uwOAimYo2HUWY+TEnpREADEtNoDi7KXJgSph%0AQUrRis+BKYXaweVrUik5ixQVVSUlZgaVqhbMbGKmAkCGIL5anBCBAAC9xXdCI7V4VKt2AABEk36M%0AVs1cQlA1RkTkqgatU/KPgNBpCoamoAAhOCtQVb37VzQXgRACGaiZCZiol48Q3TSSmClGDoEMbcx5%0AKAOChRCbZaNguWSxggENrFhhCog8SqE8RojedusFQRdoFZFhHCsQjYEhojIRNyFKJFVt0yJxyDl3%0AKiYDEYGpmTi3UQALgIIqeOXPyCAguSlGKbV1rS6TRoBIldAopahpVlUCjJwAmUNDRGzGlLXvRTuv%0AHwASmOfZmZhNVM1EjLmWMT0jouC0AEJ0Y130Jd6gZh/m+e504ryXbvXCk1VJs0e+Sp4Z4ToSEA2q%0AWxSCm7YBmd71F9XwAuY1Bc0HFQAgkaE5LqLTuVtdV8mbqanavKkTbJEIkJiJGc1M0dRmsoCHM1wL%0ARLVu5ktQjacMEVG0GAAgiwKKBcdxbFQZwhV4qZmnnIp6+2UwgBmtABAwUYjIEZkCm6Adu4HQxnG0%0AIimlZhmvnj09OztbrRdAYKJOnQycfL6qLEEFQGVAAASTMlaiMoRQrJgi5AKKahgoBI6EIeeMDLEJ%0AtfOymerYYKaiqqgS7a4qRQTBISUwMaiAaEZAMGEkYiJAT7aayxJLAQABdfIfBQQnJphqEQFjprnR%0AAACqY6HfZwJTLF4mRWc2OX3D/GuODEWyqurUvU7uPwkGNktAV2exxHHK7RoZ6oQqCwIz1y7x2lQs%0AIgVEpRQ0XbaNqxbt9vvdbrfb3RrOZXAaxgJqqhpjYyZiUIr3rIJp5euJqBZVpCZybBtfs0rO/di7%0AQLdPvCGlpmmaZuEnJiIgnvYyM0UEMzUXxwzRiIqZmA65eP2zijj4C2HIHMEUSAGIMABUTzVjU1M1%0AZK9PEyMYgEnObh4ESIRs5opaFCm4Ynou2cAVMRWkom0ELt4yCpY4GmExpRgYASf3V0MwBAUTZ5hz%0ABGQXifWeg77vNZcYY9O0bds2i0VarlR1lKGohABqiMUQmMGUCNTEH58AABkhUQic1IqpqdXAya/B%0ACADVBxLfmcfV4nzOmYgJ0OlOWbKZM23MpBy7bre7HccRyTyzgwAXFxeff/75y5cvz87OUkovnj7d%0AnK2eXl1oLsUg58FEz9erRdu6OgQAqJJx8FGhqgbk9ApH14SGwciAERiM/b0ABnYDDk8ZjIfDoe/7%0AIY993/vifH62jhyYKQ/DcRgvLy+/7/pvvv7d7fUNEa3X6/5wjESrthWR1dnZ+fn52dnZ+mzTLpdZ%0ASjcOqtrlIiIAxBza1Hp6RYsQ0WK5jpxSEyLFYei6fXfYHtDofHXm64W7KAEQh8RIt7ttahbueBxK%0AWDbtcrlcr9cYeNaq8B6BQcTfepzkBgwBCU1NTAMnDu4TEgxIAU3dQ4EAlQgdqBugAcwOSXerUp2r%0A7+x/4T7GsPsGbw+WrbtlBnxK8TWz/s5xjp00agHA6W7q4U4+fQ8cRYZZmuLEnPa9UARPNpiZbO/7%0A2oP/zsnW917pH7o9PrfpkzsADw/v7Xz/bWrcACTKKiXfcVvgfo4A4N4DwEcnb1P4+PETNrPTLPp8%0AT7zTH07KMNMJ/J474F+YAf8DRjHWQMXuTOc+uD1MYTxE5id35u4L9xMfd2f+3r18bLsblvMdeHj/%0A/6D9nWwBOYohIXNCVXWRkHIsCEwUQgjD2KsWAHD9kuNx3/f79Xo9s6eYWRHd6peJzQwMBKsUBaJR%0AJK1e5dCmcHl5DqDb7V5VQGDSzQMKHEJwV6T9due1NL9gr/N0HRz7/vs3b4Hpyy+/bJqY2mXfH8dS%0AIns5pdL/CEA92jcWM+YoImRGyC5+kCz92Z//idff9ofu7du3YgCEm83GzFJqzbDksbd+i7eRw9nZ%0A2fn5+Xa7VbF379797Bc//yOA9XrdNM2zF5/s9/thGF6/fj3kkTpqccExFtXtfrcGa1Ky9cJMzKSU%0AMpYcQhDJwzB4H2MMESApwjCM292NiGw2m7ZdP332JN7E/X7/7vW7+CIu12tDQJBFwoFyEclSuqFH%0ApsViAYQhpX4cgJBjaHDhjWogipH9YZVSuq5rYzq/vPBm5m9e/e5wOFxfX3/yySdNsxjHst3vnn36%0AMqU2UpRvvrne3oYwiMEXX3yx3KwB+dAd37x+l5oFp+bJkydt2z55cvndd6/3xwOohRAWqUmcVueL%0ARdMc97tPP/301atXOWct4253++zpVdtu9rvb3/z2Vw5gri4v27br+17AxrGvbDoENKuxsYnpnbck%0A3tUBoBsHuL9UzH/FidumqgpGRoZODahV27o+gJ2mneYkFkz2Mg9eMM8g1k5Uijj3iKohotdxHP44%0AagADUM+xVaa0rx8hBEEMUz+k1498byRKiIYMJrNel9XwtzgeYsbFYuHNeMfjsVm0HEOyNNiAtQQt%0AIaAB9uMAAKFJjVnf92A2i2c2KYFZLiWPQjgycABCpDYthmHI/ZBWwVVhb2+t6zpEjITFEACG3Gsl%0AfYCpZBUuYMzMjIQY0RShgAEwERCg+WteA7q+74cyHA4HM2vbJUCdjJG4aVoA7MZ+LJrMey+91AlA%0AHHAqsYsiiqf8zXAYTFR8kTEjT3UYmFVa0e/XfvYSl1dT32ss7JXhWoc7nc3NGMmAyDz9954GIU8A%0A+0hTmY3GAQBmGOwzYY3uzWDqM0cEUynEbJ5NZyBDPSkXuO9RPVQ9NbpL6nt+nwJzmdTFvbmamRk4%0Aphagh1JEDSAjRjMx40BYtDYJO1gnIkQ2MhUoohRYkE1NUAkMkMV0f+xVAV+/cX2g9XJJHERkKEWG%0AwcyiqmtZ+c0WM8YadYuIgZAV4KQwor/1iqOWohJCIHTYMAzDoAiKsFwuOIRAhMxlHEXESjYEd7ZD%0A9KEY/Ko5AEsQkJyzoDFwCsTceipwHMemabynwL/fjyUhhDZApgxQxnEYRsRq54OTTwZUziIDGhgD%0AkIEg6hROebIDJ9gcAbLqXVzookEKVXQLK1uYipU5gvAH6cphNhVU0d1zJ9eDYioi3ga8Xq/7vn/5%0A8uVf/MVfqOrXr74pmnHE+dLQqJSuaZpSy0GogGpactX7ASYrpc9FEdzYeSaSuJ8ZMxM7WB6YGqiR%0ALiFaQNJTrVcgs9kcEZAJpFQbFrxX9HDnJK2vEScO4rrNVuaSMhGFEMAIGso5ZzHKQk1gQjOTosAS%0AgQNRoFhde6tbVm1pJgwhBFMpJgwhhJjz6HzauoJMBTRmTo2ZE8JdWCQkIgghjKpDycDEEoPIWHJK%0AKUKycZRJt5l5IgQ6u9EDE3XyOhYrIQQDMzVzhR5QNBRRQwWXRURjUEBGQwGwrMxRihihz+REmEtR%0AkKr/bIURS81TACIsl8vEbKU0IT65uFytViFwE9PQ9bvb7Xq9JCLPEZZSGq4r2lzJNzMKNBYVVyPj%0A2DSBJ8tMT2nSpCblg1NJl8vldlvqkl0E1Ppjl1JiJCNmRGXeb3fd4Xh1dfXZ51+8ff1md3N7/ebt%0AZrPZuBmkCAHcXt988/XX6/X65RcppaRgXdflXBTQrBgCxxA5orJgFpHd7nB2xlyYosXYLJfLi4sr%0ALZb7wYXGL84ur2/f9X3/9u312dnZarUahmGz2XRdp3pcrVY/+epHi9T87Je/8H5gANicn4lIjBFL%0AkakBJ1hQ1Um0rGpVAABiP43kBACm4DM4qhmh049PQVR9QWYIeh803kUXj6qO805qz8AJHvCXcHql%0ACKBqntTw49GGVfz/5JNJPeEB2Jj+x9eWDxb0HqKjD2wPwOTpsWpG4AfjmZNv4g9Y6x9qY56ewLzD%0AGe7O1uinyPwj1/WBE4Mf8qsHsegcxz6+pR+5/w+2B4y209/O3Dey98c88z4+JP8Jj6Qf7o6iCvez%0AJPW4iDMWx/dxAR5d14m4Sc1r35lpPT6f//H/8f/67/7P/8ePXMzpFsrYMzPUzBPmLKIASN2YNZei%0AFkPyCrCXCs/OLlJKIcC8HM4n5MJ7zAjA00Cs7zxGExFTJOMY+fLyEgC2271INjNf9lAwMFNAWCxB%0AbbvdqiBNvBHHwK7P9Ob1WyL68ssvUwptu+z7PosFqrfqZKvymWLmhQIyQyTvbgfEf/PHPxHTIY//%0A6X/6+/3+1rUT3GvXA4Wc8/HYhbBtmna9Xl1eXm6323Eob99cq/z86ZMnRHQ8HiikdrmOzV67g1it%0AyyAyUDh0g6pGjov1BoBU4bDb90OOqTWAMQsiYtEYYxOimZUhH/dbE4EzXazOnz57sl6vt9vtzc1N%0ASmm5XlsCGggRM+ei4kRuZm6aJsbQNM12uzUzZiRKMxvNbTM9bOpsCEjNon0aY0rpd1//Zr/fv3nz%0A5rPPPmvb1gyzlItnlxRYkYYi19fXqvBuefPVlz9+8vyZgr29fjd0w/b6tm0Wm80GAJ4/t1dff7vf%0A72XMINo2DWNYL1dXF1c/15+drTffvfo2ixwOh67rPnn+YvWnf6Gqv/rVr1RLbNJquViu2tqzVIo5%0AOZDIi6hGZKhQCN2LSA1icApi4lDdZQlxqrEgYtM0c8Ut5yzmXeVeK0OcKEYPeCkP5ho7mSbv5lc1%0ALwCKCJrzoNDNNorW6gec0B1nDGxoQNXoUsUUtEEUxBBClSWfphIiIsml6pXeSwaXokRV11cnRwER%0AKWMmIi8XTOJG4s+dMTridQw8DAOYOZmTJwMJmboDyBWtANx3ahyGFKN7ISLi4XAAACYSMzIqOSNA%0ASkmdn13EG2yImbxvltU8L4ZEjMzRzBiQmYEJejeZPIrYQrVp12amUlSEmdqYPOj0ucX7LJ2xM6so%0AuVgUEflc5ORew5rqdFKTV39+4GwI06z6ofXgFAPX/imfxFXRoSkAmSnqRw0ASU0J5wl91lNF5xlO%0A0MCAGREYQNnUQ8Iq+EVAhjoPV7X7xWSYoqIp31rRCBPNSe5a9/PGtpDMDEBEDSEDBBcRC4RS+XFU%0AzNhwggdoAlI0EAMhYO1Mxshguu87MSuqX8KnCrZsFylyzjlrHgbzwRlC4RjNDM3EzH1rDHEYCoCG%0AUDi2yEYUzA2eraiSYXZKfS5lOHal5JzH5XIZYwxEGCO6bn8uBK5Gg0xIMTKgS/sImgPXuRE9BWZu%0AvNXTlwYnksCUPgvxjvnsVOu5yXBGC3A/PQ/GNhd2PNGmypMFN1ZpdzQDB3tufq2qBi4GRV53Uv+S%0Ab4wAxhzcL7lMZDxAMDVTZwaA5uwykOv1+ubm5vLy8osvvui67mZ7qyalGCKamJoQBWdE16FtAK4W%0AhUBE/hKJSN+rqnoTpk8XzDw7aXkobJARnX0zeQ4hue1tfafANRGqFutkIeavihIBVo1rmwqNAGCK%0AQADEBJB0Em12RaIQCTEiYpExq1DOmJJjYFUtiFhp6gm1qCJgASAzICQzM8JAQVWdiBFCHMvoTr+G%0AAFQ7Vvz8QySz4HFwKSNzpMCU2QCGfkSgGJvWwBQDJ4hujWGAJMWbwNFQwV9RIkM1ZQYTg5xzCkG9%0AfG1Se/zBwKrBI5KB2+aBkiEFIiQAUBEzEHFpaOuHrut7VQX0eCyk5FLGfH5+/sknnzx//vzp0ycv%0AXjx/+vSpj9vA6Di2TvuTAZVT8E6HLhhF4j6PIhJoarQPYXqUKFPSAipf3QCgjam3Sktu23Z6cSSy%0ACFGMcSz5d7/57TiOm9Xy8snVzc3Nfrvdbrfr9Tq5YVvTLlKjRba3t5eXl+EiBAiBk8pYTLOaC5ul%0AlJoYMxEORUR2ux1sNjV5kVJKqV0uVDUgEXMI4WxzcTx+s9vtbm5uLi4uLi7OmPnZs2e3t7eHwwER%0Anz59iog//9UvfTr9DHFzftb3PQC4x6YXhx2R+t1AknF8KA7PHKsQg4sXej8K3K3pc6x/90NVnJL7%0AczAzY+DTiP/0h78XA6Opr1oeBj9elU4bfOb9zxj4Afo6xcCn897p134gBp6/+eA7PxwDv+8L97wO%0AP7CHE77Wyfb4NKa1suhktPnhfd7bz+PvzKvtx3/7GAPDyeP40Kl+fPsIBgao+fr5Cx9AwvMt/Rih%0A/cH4BDM4YePfnfMHMPCDzMv9o9/1Kup9P4vHt/qHE6HDHCvXiyMahvqwSwHCMMjAFIZBum7o+56Z%0AV6tNSm0I5M1mHnfipMKn6qVvmmy2/T0xYlCpos2OgRFxu927CvUcGfi05bfy9vYWMVKCGQMT0eFw%0AOBwO338HiPjVV1/FyG3b9n1f1AjukS1qpAiICKcYmIgdNaXY/NEf/STnnLP8/X/+Xw6H7Xq9BAAP%0Aj2Zzuf1+P/FnmrOzs8Ph4CLM+/0+hjAMQ9cdPCwoCtrnEIamaXzEMHM/lhIgcWhXywsAABi6/ng8%0AMnPTkBl4RBVjjMTYomYZhu721kxxc3F5fnG2Wq32+/3hcGiapl0uA3EIYSw5ax5L9r4+v2/LJZjZ%0AbrdDDD6WPLBDREoJEb3/bTAZx3G5XF5cXBDRd9+/2m63r169+vTTT5fLJQAg08WTCymWSxnHcbff%0Av3379jdf/+7LH//oxScvv8jj7755NY7j7vY2hNAuFyLy4pPn9o25s5G7U7bt4sXTZ8+ePf/5v/xL%0Am9Lt7e3ucHz16tX5evPZJ5/+2z/9y8ThF7/+1Tj0BFh1aJAO3dFjqsqanSYOCAbZfA2ySXbFn9E4%0AjlDLf3dzsRuT+kvlGHh6VcwTgGp3bQ/vXVdOt/mbML2uNknphBAQwVmdZVpd7LS9EwwM0EHItJ55%0ABr3xlzDUPkz3G/XwQqWMKmbk4i5z59gwDDF69azWcnGyQSaiyGF2ngAv90VtYltKiTHGtkHEYRj8%0At+4qYWY2jp7uYeYGG2By/CAiLhmyWCz8wo/Ho5kxookaoWe+vVNOVbMqTLQxrNwQlaxi4oOWOQBA%0AAEREa8xnD3dqUVXi5t6InSxAY4w0Pxc1n6ZmTOL/rGY2LhE8kZCq352R4e/NCp/OG/9bMDAgIhnp%0Ah48oYAykBl6ygrsgQGHqoqyrghRE9vZiYlAxIWWjqb1Z0cifPpgA3ed0V7MagMoDrxiY0PSuifSO%0AVUEc/RxEAau6kpoR1Sq6AaCYkZkVJNVBslmLYCklJiAKAMoo2ODYD8e+89zcJy+enZ2tl4tGTc2g%0AlBERqaFSQEQ88YpmkIEYDMgw9P0xZAlqMTVcMbB4RDfn4APzmPNw7PMwHI9Ht0hpnDwCAFr5FIiY%0AiyGUGa+6/r9N2hOeSArMlJL7neacnbHp3aGqWgoSw5ShoFJKznfaWl4EnsfhKQZWLaeVsXm6OMHA%0AnqB0y/aKgf1rNDkMzRh4ChHAyEw0InoPCCKiJzY0ABRg8tUNEdfr9X6/X6/XV1dXx+Oxfh/ALYcR%0AvXvIpSjvnI1zzgXK/ILNGHg2RHX9Oburiw5miciNq3li36NPgn6GTADIZJYBTGadzPoFEZ/HBNFz%0AZvV2otbCI05ZCZ/MHflwQMRIRLkMoxQYocooTKXLFAKim/yJV1jNSFX8Bddp0vZxxcizkL5Ub16c%0AlA0NySpvH1C1qFJoAo5VKWe/3zLzmhk5zoEQTPFZrZCQkZErlBiqKTKAGA45R2bXtVIrWMN3c0xS%0AAY4hIioAqogVIi4iUsrkXFmGsT8eDp5zcSf21Wpzdra5uLjw2fvly5fPnj1za9/FYuFX1ESvYZRa%0A3J4GcC0mT2wRs2KGDDiMOWMmuMsQTbaOIKquduarj+RasScjMgDm5XKJiH3f7w6dllu3416slr/5%0AzW/+6fZ2vVwsVktfx3POwf2ESx6GoT8cTbTvurOzMwo0joiIhNQQaWVrKzdNjLHDzjpTVV+kUohE%0AtFqtuq7r+z6LLGL0JNTlxZPr6+vr6+s3b968fPny5cvnMcZPPvnk3bt37969KaVsNpuvPv/i57/6%0Apd+Zz+Hz88sLnxx8yauMEuYy1QaJq44sIhINMwY2EAJyNR9y2v/s2jkZKd3DSyI4FRtPWQ9zne19%0AcPT3YGAjwonl+6/AwB9Yxx7WgR+gvh+O1k6jr8dQ6l+13ROFfu/1AoDLas7nMGOwu71MqQc7IZDP%0AGPjjF4XvE6OGDzdFn24PMPCDP8H9mvx8uI/fMUXg34eBffvXVYMf3JC7k7FJrORB+uZ9GHj+78cx%0AsE1SDh+5UT8QA4fAZoBmd4KZMcY8jqIGQBRxRZvb7bUzLUspy+X66urp+XlAnNeJux7lCZHD/D6C%0A574AAIxYVSoNI0a+uLiAWgcWx8COCryeCRMGBkipqZp7KbWIOGHg10T0xRdfzBhYje4CSvL7W81o%0AGHHGwKBKVKOEpl382V/8eRHLpfzD//K/vn37pmma1WrFXMnSfd8PQ7693SHi8+fPm5gWzaLruuP+%0AOPYjERnoMIyl6GKxUoWuO3RDxkO3RlZAQA4hiugIJVJoFqtL5Fu6zTnvj52qq64TAI5jYWYC5Kpt%0AmG+31yICF1er1er8/NyhAjPHpmlTE0ISK6OMQx4n0XZwrQgiOh73c1p3GLth7AwEqU2hKaUwoJrt%0A93vveFF9wcyHw+H7779/8eKF7yGEcPZ08yJ/Uky//s3vjsPw6tW3//W//uPV1ZPz8/PwRfzdq28P%0A+y7FA1GIsQkhXz19srvd5n4QkdvbW5CyWCz++Mc/+f7Vt+/evB37QUvuuu6Xv/yl5PLy2fOffPFj%0AAnz13TfH49F/BUyJQrZCCopKMyXIQEGRwIq6qEbBEjE2MQXiyKEb+hlVghckJ1fA+o6V4oUkMQuI%0AWYS85e3kza+oe6oKK9x7o04xcD0KAtzDwOg5XDXXI/eOUYOTOrDr+RDcYeAWWABibMZxVDUCMECm%0AmBJhxqHk2bIaJmbUhP8jc3E06+t6CIHY9altHLMZSBFQI8AYG1VNHCglRHaJ7DxKSMxmwczt0IZh%0AIKIIEQgZCREkl91ut1gsUowX5+emOgyDB+siAgqiuQCmlIxQVUUUFNAwBK72zGxlLEMeS4kppRCS%0AgFEMCcEUTTGXYRxHA4hR0O2MAVV01jw1VXCaLIKLvJRSojfEUjU1mfEwIjKgQMHK7TGl+wmJH7DN%0AGPgj23sxMNVyDdDkqPQYCZOBK5CrIXvJ12DqLjZAYgyeSTEAI0VD8vCXxIQKGQO5dIWCOAY2M9B7%0AGNgQTZWIpwVCK9faiNwCYyIuet+Ram3XRDRRAKsYGIBACwK7C09NISmgYX88So7WynK5DA0hsiEp%0AFEip7/uxZOq6b779fih5vV6uFo2qcmxKccYKA5IH2CICYODyi6ZA3JcxmBpASg0AOAZWLcyMeJf4%0AGM19tXZlHNvlMrftarEIxDU2EyW3zlIbSmcpOY8XDUYbi5raHU4OgXDSBBYRp6I4bCYiKQDonW8u%0AMV3MwNNPMLmGzlBnXpIJAkhBl2QE8CItAESKCoUBBXzNFRBA8okB5pkh2SxUZiKCAIxQBbcqR/Qu%0A/02BA4BIFOmByQkdKcDFxcV2uz07O1uv1+/evfNx4C9J5EhUhZ8jsRlnrBLWrghliMQ1wyJikz1s%0ABXWef/Tb5XVRRFTROTkFAGigZp5ZYzakEH2ITjEpkYtXucsIEVUDAA9hFcGqlRLMhUebJitmJiYk%0AQkrjOI5SbJAYI6PX0tVAG/AqfUBDAzGTCkIB8KSqVnOOquM4EtFc6A5h0nowMxMtNjHbxQRiCoDk%0Ar++x74jjahWIgoiZaSnKjL5bm8RmmAHN1NAQTAHdqkIyESESQHBXAQAlAKYokgGVKAZkdJnoUsZx%0AMDFV0Wq0O1Zt8zIiYuAmhbholuvl+vLi4unTp6vVomlSDBSIpfSmkYjcoa9pGkfRXt9WVebK1fcU%0AIqI/DgOzJsSsohNdKBLrNIcwUXED1SJ5qNYYZgbeB2ugubRt26w3qPb6drvffUdE6/X6iy++yP3w%0A3bffpxhiimWs6LdpGlPQIl3Xvfrd1+v1erlaXT59tlqx7FXH0QiZsWkaMNJiIcXlco3YjV1fVA6H%0AQ06piQmZLy4uSim3t7e7/ni1OSeip0+f5pwPh8Pr16+32+04jp9++pKZX758GWN8/fq7rusuLy9/%0AYvYvv/i5o9DPRC6uLj27gcMwS0OTkY9kz/bOFXWiccbARXIM6RQDOy/S4+cZA8McxN/HwDCF1nAS%0AADxej2Z15sfIE835B3cYeIZzdbGoudGHGPjxdv/Q5CB9Xnk/8uUfiIF/yJcffPMDwO8OA38I80/W%0ACXfc2tN9nj6Uu7TClI/4IciTToS4TqHaH4qB5wM9OJkHn398hwAgBHwSjPjPpvj6jgv5w6rB78fA%0A8L5nV1O8j9gEMPHT4F+LgeEEdT4+kx+CgYOZ5+jIyNOJ7tIZxrEK2acULs6vSinb7X6325Usy+Vy%0As9n4WjgMg04EmHmpAIApP4Qe9U9NOFD7JRURMaVwfn5uZt4PLIJzb0kIwTEwAOx2OwCIqYYCMTbL%0ApXkZ9rtvv0fEL774IgRqmqbve0Q2E5y6NxHR5cUVkAlFq8uin8EwDGDYLlf/7t//pZdh/9f/33/5%0AzW9+/dlnn5+fn69WK1+5nbjrD+Pp06cpxBjjMAz+ITMjUNu2AODS2X3fq5q346pqC8sQgqoVBGbi%0AJq02m+N+n3M+9l1TfSmr5wciinorJZeiu92ulJLzZbtaMjMhVKpqCIGQsUkphTAOuReRYRgBIKW0%0AXq+Z2b3p/KEcde9ICRYQKBZTH+LH49HT+WebCwDwsra7ywzDICKpjU+ePY1Nunl3g0zv3r37p3/5%0A55/+9KdNs7i4uPj+9evdbhfbZrVZL5fLYRzb5WKRmlIKAmy3e5Wcc37+7NnLl5/0xw4AVqvVxcXF%0AMAxv3rxpm+b51ZM2pevt9Xa7PXbdfr9n5hgCBh7HsZykpVHAJcoNDIFBVKEgotu6pJQO3dGTOHWy%0A0yr3ycwxGgCIiDu9illCzCLoikYAind1XZrt+Nwe1mw66L2KcX05qeYXvVzDzODSrVAZ1AZoZgZ2%0A0g9c51DP3g+YW6w83plMoQA0WVaOUuaMF0zMKDNrmqZtl4joaWk/gRgjNsjMfd/nnF0mzMv+ZkER%0AQm0jTF4Kw4whVi+0mQVKRAGDTYhScjnowfsAz87Obm9v3U0nhpBLsakQ7WdrZkXFspnZ5LfKlHAc%0Ax5wHEWka9Z58Zm7aiIjQQ5FRavJLvStvnuhVVUUN2JGk37pSSj+OgSgE4dj4nZ9iTVNVAnaKsCIw%0AgOAPWyJOto8sbPP2GAN77sOx9zSKHlaDaw3ZDBHdLdJ/CfUczcyYyDGwT5xaq2ruqQNK5p3RoKhW%0ALZTMDFUMH6zNehIaKSK7uC6a6cTEI2KPFUREVBGACdXcttSdabkqccC9KAeBSynHvSBA4E1KhMSC%0AaGZt20quvnrDMKxWC0NeLltVFUPHwG0bILjTDOWcHVeLmAqYYRGluocFgDrDFhFDYIC7Pv/5PcrD%0AEJlH5kXTogEwnCJSUfSlKsYYm+QLjdcSZ4PHGGMIC59PhmFwmo9fi7NDRWsr0BS20rxOv391RwSO%0AaDJ9rgBzbTC4lDFW+QwxM1TwhIWAOpfBtfRxMhe1qUbhm6+8fvk+P4QQcuYigwBEVYUQY3zy5Mn1%0A9fV6vb69vT0ejwDgplMK4hhYFUYpTYjBgpLOINPM3Hxnqr5W1pkH0PNkO4tjM0ckm4ufPlScfVFF%0A+EiRQkACBm/iN0BvNDkNaJx87WIHruVTy4lEMwvRJyubLKCbphnHMavZOMYYCdAEAGQAgCpfQgAI%0AwGwiE+g9jWuJqu/RkAcRcfYsYtVW9GEMUEp21W5SEFQMgWKTXORMNHsbuWddfQEVEYfTfk8MgBlQ%0AVQ3d8BgRVVFVJ2cdUi1g5jLxc1QwpRtsHMdhGLLmuXG97zsfmSml8/Pzy8vLs7Ozq6uri4uzi8vz%0Ai4uz9XrtTSKuQqJaYqzBVQgBgPwCpfoJ1cVrqnTdKwM2mNTMYbDz723ug0MsKn3fuw1EtSdAIsTF%0AYiGqzh9s29ZpdN9++80wDE3TrM/PVPXm5oZEUkpMnEvxO49YIcTr16+bRQsAi/UmEI8AahYmRyKd%0AmnqcPFiGsZRyOBxyyk1MSHR5eWlmt7e32+7w7OJKVT/99FMf5N99990//uM/OkOqbdtPPvkkhPDd%0Ad6+6rnv+/DkR/eyXv4Ca5SmXT67mlW6YugBQTbFSIBXVV8NThMMccxljSKgA5NM2nGLge2vKhIHh%0AjpdeJxk6IcTND+UxWnjPyuUJVPe3mwb/KTab/+dBP/C8qw8vhXdc6Pchlj8AA8MJBPrQF344MJ7P%0Azf+PJ9nCx8d8/LGfxox15xHus+6D2376q/ee8Pz908//dRj48X7mg/7AO3OKgWcqgi/q89n/sGrw%0Ax7qCH28fwsB2wlN4HKN9BAPXf0yA7r2Xb2a/tx84mBQRv2AiNPA5MmcAk1JKKZpLjLxZnXWr429/%0A+2673Zeiy8Xq3//7f9+2bQxWskjJOlHk52jAuxqhio3RjPaJQEWJghk2TXNxcSViu+1BtAKJGQO7%0A7zkiHrt9KbXMBQAxNouFej/w6+/fENHnn3/OHJsGvRBqqFQTHDabaylUJonHTGRKRN7a0SyW//bf%0A/UXXdV3X/fM//+y3X/9WVa+urrzxiYi22+3hcCAi4vj0yZMQkhO7SilmGALFGNtm4QveoTsejwcR%0AKVkJQz8OjVXPOgghAJWozWLhJfKxZABSzQCwXC4RKJh5IzEzFit93xPdCljbtjGkmsE3AyIEA6WW%0Ao5kNuS8l+/TYtu16vY4xdt0BAEKk1tphGLzEBw0Q8OwAN3S9xzGBU7ECRlKsbSKY7I/H/fEgIqvN%0AenN2DoqpbY6H/te/+d2f/MmfbNbn41Cub2+219uU2tQ0q8U6D2WEsWkaQrQiu10upUguVxeXNxeX%0A/eFASimlZ0+fMWDfdVosAF1tLpdN+/btWzDbbrdgFsyWTesxqIAwM1ZLPRUQUmQMAmKDgag/o/Vy%0A1Q19KcXTHMR3C/kUPgKomllALKqBSMwUwQxpnugrY37iz8zY2NlWp/29c+BLs4v63Yrlv55jO3M1%0AxhkDu/0SBVUtRUdSF1Zp2jAMQxHlSoitfoPFdJ4OcKLWTI4mS6LR26sACARCJAZcpCYSe4WtlCI5%0ApxDIIgee1tQ4Vjnx6Ee5w+TeCYkBp1SxjHkwaNs2hbhZrbe286M3Na4yKYqgwWvgZqJioiYBYm3n%0AblNix+r9gMmAQ845cHJcfTweh2EA74ZlQcXIPAXcwWsOri0LiISWApWiItm15Tg2zMycmNEvymtW%0A/tgMwSmf83r1A7Hw78XAOO3tXh3YcyVzDhUMa7tu/fRElXHCwLW8PeV3jQyAgMVmGQWsPksEgIaG%0AShZcs1X8GbkctSFU466ZPAEEqgZGzjpCZGQEs5kUZ+YnDvPosoob3daKJww8OWefXDsYAVp/GBkP%0AtF6HaGgUOQZiSIGBCSAgjd24Wa4Cp7QMpZRxKDLmkaht25BSCBpiLKWoCRYSU3e8IhW2MOQxhUYk%0Au7p17boH4pQyEiOVas8IjmZHzgGIXZFuAh6MqIqSCxrwtHnrQc45y9wSz3GxSCn1fR9jPB6PHvi2%0AbcvMIlxkVHS7Wr9dNQhwGPbeYNGQkT2EAjUhCH7TkQJ44zSCKaqJ302igG5aq5Y1e4js9U81yVp3%0AzjWhTETkYx4mpDQMkMuQcz5fbzyPdnFx8fr169VqdTgcVHUchrZtEaDIGCB5omQogy/KNuk/VUTq%0ALApPuhLDST3KR4vfdjOL0ZgjVrdeqURZ1IDoxnZmCFoAmQGBA6oKKdS5M/jNmm4eIdo878Fd4s8r%0A9jRXsWTSAHPZAjGDnEMITOjqqVkFxYcBGxSAat4+h004kWuIqG0bRBjyOMOYudZt3n/BpuLi/Kwq%0ApYCZLZYrIuQKbR2oY9PEnMVR+syTD4EQK/NBFFUV2bNc4FkhAGM3hjRA8ro3ECAaMVIl+YBKGQHF%0Aub6+rZebtk2r9eKTl88//+KL8/Pzq6ur5WrRtm3bppQSEXiD0jAMMXEMDaKVMjrHAcAJ1ioiVD3P%0AjCjglAJG4DnzkmqurD6dcRzzOIpIGbMnlfz8RaRgFc1eLpdgdtjvPTObYlwsVt9///3hcCCDEML5%0A2aaUslosiQhEh2EYc04pBYmllIC0u90i8HEYkUL1BKHgzUBOhai3GglCUFUh7PteRFKIqrpcr8Ws%0AOxz2Q/fs4up4PL54+azIn5rZd9999y//8i+On1NKL168AIBvX309DMOnn3zSNM1//ed/8nkAES+f%0AXHmHURNjmbLtaHe1QQVx8H86G3gdmJBRvWHBVwREdLG0B44EvnKo4d18O79384B/MNWcYqrTlQsR%0AQav5r9vG40kC6DEm8dVy3vkcz39gKbyHomfEcnraPxADz0d5fKz3Xu8P2z5ojHT3DapGCw9OeD6Z%0AeR7w20UTkPMP57Tdh87gvbdu3vnHz/7j33l8xx7cqPf+9iMY+O7DH4qB61d+yDk/wMDzd0SVTr9/%0A/68fwsCnh3twvQ/G28cxcPC8uM8drhWUs5QyHo+H4/HYHY+IGMmlPkLbLr/99pvdbiciTbP4q7/6%0Ad27w6L1As7IoTA33pZhfDpxo+SAaB/S2nxBC26arqysz220PMwXad+XFST/RYexOWi4xpdbMvDbr%0AmlifffbZnHlF84YjmVIbk0IMknvPzFxoROz73syaxfKv/vrfuXD/b37zu2+//5aIrq6uZgO6m5ub%0A7XbrccDV1RXHqgLqy5svMP5oV8Pq+jbe3t560TW1TT/2AODaJDHGBS5UtVHtzSJikRwx5Zy7rlut%0AVoyBVBUMUc24FuXi0ZMLVNhMXGOwMsuFEnIGzirOO0JEN7WPMd7eXhMGZvGjO5ZICU0RmcnACE3M%0AnTA9jToMw2q1cuGK4/G4PRzM7GxzeX5+vlisqIm73e5Xv/3Nl1/8aMijmN7e3trr18+ePUspuTTx%0AoR9WbcMxrNfrPIxPnjzZXt989vKTd+/eMdPY5+PxeL7eLJfLMuZubypZxrxZrfu+b2Pqug4WrYg0%0AKQ2+spbiWWoPuRBEFFiDglYUF6q5KCLi1ETKobo1TkIvJU+BVCByxiWhmx2j0fSaISKR5oK1glHf%0Af5uULCY6Lc4YGCZQiicrFiJ6daW+8GZywl8SFTf81KmC6kOrbVt/JYnq3E1EQe/moLkOjFNHd0rJ%0AW4hLKYISCoVIqjYH5f5COayNMXoCW1VVKwBImLw10UOfmQvNyF468EEIAIvFom1bM9vB3pf5Widx%0AD1gBJvTrFVPLVeIuhMBE/ip5hBQAEGnMvWpqmubs7Gy323V9Z4Nhi8QicldE8qKKl6ynuj74VZxU%0A8Fq/ezOq8RqRmM4aDzpNBx9Bto+X3o8suvZRDFz34BNQzfojop0qUlQMbMpIpyfmOPg0J+rVA1QD%0AQgAFJQ0WvOVSPNMx/1xmlI2VhkdS5l0JYs133F9daO7eRMQihdCIWFUcgTsGZqrvlNnsjIRqmrvS%0A43HRtBjUNbliSiEQIo9jIRrfvr1GRMRVaqKZScEyjD3AYoEhpBBAYiylxFhLIl3XjUNhisyWZZSs%0AZt0wNMtladslM4NZCIyIJCTuggUouWQiiqnkQlMT3Vw5VABf6Xwm8SmFiCiTCwoyc2TllLwO7KVg%0Av15fjEpJuQwiAsbT7cWZdTK//g9WZdOKJ1XVQBxk3j0dqrrQNtWKnVc0F3jrlBUCs5syqH/Ck6a6%0Acx8870NMPiEMw/C2lGXTIuJyuby6urq+vt5sNre3t8TsJS9ELDK65xAAQH1FSDWfBosI1UfAi3In%0A1YLadOPv2qRaF4iIrOaaCQNQmd4iA0AwqRYZRKAgpCriRVSE+e4pIkXkrHeeK2aemfGsAZ0WZyaY%0Awf6JiCAGwgrFC7kxM7gbsNvnAoBMGnv+4PyfHnJkKU62qqsAUQihhIIiSJ6aJIDg889+t12u1uiF%0AehDPS5hZCObTkUwmOmacUiSioe8RtQBZ9aI3EBDN3jJGgEbgU6k3g5dS/PX0BrFx7LvOkGzwsmpq%0AF6v2i88+PztfL5eLy4vzi8urzdl6tVo5JjIzRHJSm3e5x02kk3d55vDrJGvqJFzvggYAQAFz0WNi%0AZMQ8R/+eesh9P+bRMyzMnNYrEPW+2TmLhIjDMFxfX+/3+3EcF4uVN3aN49i27Xq1FNM2tT5yDoeD%0Ap1nHcTwO/UJX293NQtZGCMhKiFNnuJEFnPhHtXjAIpIto1dTiFXVg9Xj8bhr27OzTSnl6dOnP/nJ%0AT8zs7du3P//5z/3RP3/+/NmzZyLy3bff5Jw/eflysVj8/d///T/+4z+KyB8RXT194tQ8ZqYYK+UB%0A7mIAw+Jqf6cLCnOsHSsuzYdO3PEgQedxeLouEICcdFXYidzsezHGhzCwm5tNmA1sEmR/sJO77xsB%0A3rUcfwiX+q5PFadOd/IYUr73oA9++xjL/fCfv/9aTnSh8QN9uVgL8g+h+3xKvvmbolOj6LyGzvXh%0AH3JiD670Q3Xg+fx/IE6G98UqH/rthzDwvKuZ9Ogbev78g9vDavB7j4vTXX48lnRy6Ly7mPknH8XA%0Ap+eM+J6cgv/pIxg4HHZbjwn6PHrCDBFzkXEcxmHo+6MzeayIqg7DwByPu/3P/uln/zf9v6LaT//2%0AbxaLletJjmNf1yEKNvUGELG4Vd1kZwpTeDeWYSy5TYu2bS8vL0Xk9mY3D7W5DpxSWi+XgWjf7X2u%0AaZomBAJoJgpQ//bNuxjSs2fPZvqWlMzMkyhlVUk1txuw2q9ZRNxOMedM1C+Xy//mv/0bxxLf/O7V%0A999/F4gvLi5SSBJTkxa73e7tuxsDCiGdnZ2FGMZxJATmCABEYdm0IYS+7Z2F9fbt2+OxE9Fm0Q55%0ABAALAUGIyJV1VcGKtOmuiTqPhbnmY4iCSC1nrWhDBMw8DH0p5eqKU7tkxFIKgERODZVxHBVUdXSK%0AoIOBzeZ8u70xRaZIGHIZ6rEYVFXM2piIiGM49l0txAGklK6urtq2Xa5X3dAPw9APhyYvnIktCPvd%0A8e31u2fPXhAFVdgfj999+/rJkyfLxaLvupu+f3vTn62Wgfni6pKIIjGoSS7v3r1TERmzPZW2bYEQ%0AmPa3+77vixUCjBxG5uHYeVTHzOrTvZkZBmQjEhNDLZrReLqNWl8MQgBw0VdVpalRzf9rlrOAihqC%0Aq7W4GqCBgaKqArkLK3GKVqoECgHa7Axsd0VgX9/qeziZ++n9LhEiEwWDe0bz8x6cMatm3nvm86mv%0A01o9Rerq6HLA86sxByullKZpVJUMEBAntVtv5gmBa48fh1LK2A+BGKyNMVrTIADWDAKhIIW7kMKV%0A1VJKHjh6WsTMcs6bzcZJoTfbWz+Ttm1nOCpSTZLNmdul6ITjHX4HTh6EAQBwEM05U9Vj21I/HPM4%0AWggWDLMRoDGDCjM3MWSwrN5wyC5TNGHg0UwM2pRSagKSIRkHLAVzzuJiKYRUPZ0fTvcf3+6WZJ9S%0A7//V5pIvQHV+84c7t5JjFXuYMTCAziQzNEPzuoExBrNq/UU2hVPge0fkiVngNGVQKCBkzIHYXHrQ%0AdRlUFUB0prAjAQAHVKmX7M5GPkTnWOo0cFFvZnYHGXTvFjBTQ1Idai3InNTjATJ24wBmkksTI7AG%0AJAEMxCH6YIAyyrs312M/rNfrdpFiQ7mAFen7frFADglBmTlxSm1LIRSFY7fPh/0KViklNNNieTz6%0A/Lxebqhyn4CZQKxW/5oURAsWAChF8CRkAQdISEVFrFKEcHJNo1JkMvhJiIC8WCxijF4N9nnAk0ex%0ARLViZmBc1xrRuZzibzHcj2AAQEqtbqpqsWECkwwILuxmAAYEaEjVzDqcVBjMS51mieMog6mVnPOk%0ALD0nxXyxQESfQ8ZxKKUsmxaIz87OLi4uXEkx5wzM81SPCFJshpFEQPcdUwgUFT272rZtjIkIRMTh%0ADU7C7GXKPCKyW8VZLZjUui6FiYxjZkAMIDT1kHglAACxtnkDgAoEwFyrvgAIBuKciFk7/VEeB9wq%0A24/AnpBTV28zqKWbIJJB3HDX5CQ778IfrrCYczbRPIw6UdsCsU2JQj+llJKImGHfHUWTEWBwPyx0%0ACSuz4gRst9JANGZMKYUYS87jcT8xNSjGUDMpisxEAKoFlENCL9L60+n7Xs3TDZ3zXwDQY4OQ4ouX%0ALy+vLjZnZ+cX69VqM4XXk7mALzEgHjiFZQDgGecjYpMWTuTOOQO4oFe1FfC4bF7dAsVB+nEcmUhF%0AECDGOPZD0zTDsRu73mI8Pz9fTxpU2+12f7uNrsc+5t3Nbdd1pYxNiBbFgpnqMIyRue97995b47rr%0AulLE+3UXi8V6dVbGTCEaiiEMZswxpTbEBADjUMgAFEpRVSMMkcWnC2yatm09nPDuOSK6eHI1Snny%0A7NlYSmrbt2/f/uIXP0M0Ivr000+vri667vDm9ethGJ49ffq3f/u3f/d3f/df/st/KaX8+Z//+dXT%0AJ/v9/gHbmaYOEUQEEl8xvaFsGqvBQBgDqAGj91h5b8mDOvBdLOEryP2V6C6KPunysLvUzyzugCZ3%0AWs0nwPKuH/j0cPM+AQAnufTHX5jO8SGSnCEi3MeND3Z+escebx9amh+ju/dCu8d/NbMfUgdGrNns%0Axxhyvm9z6wciuhHAPP/8kEBividwcis+8sPT+3l6OXdj7NH+H3/+3g8BQBn5/m2Yo9k7/DlhYNfk%0APD2x0/8xs0eD4eGcfHfmJxgYTh6r14Hn4TJHyx8eKvrgKKcD7/G3P4SBw9u3b3HSxjwOvStdAUAR%0AyWUoY3avUcfAvt4rwuFw+Oabb//Df/gPRPRnf/kXvgbHGMexn+I2plBHBnP0PoHT15XIAFAU+rFr%0AYts0zeXlpapub/eq6nUn55wwc2waVV3I4jgcfZn3UMSvdhwLUff69WsievLkiWPg6V5UDIymYOSP%0A06ZOWkTMooFATL2Ydn5+/t/8t38zDAMCvH1zfbO9YebFYkHEy0XjSmDv3r3zce+N0KUqpEczyyoB%0Awqpdheo3S+/evfNCGTSNqrbWEFGgwBzXzATYH46q2qTEk+yBFNUa2dBisdjv933ff//9t5999kWz%0AaNeLtZkdDgdgiqGpFNlSIqeGxmMWI8059/3gxK0Y42q1MTMPX1Jsx9x3XefJTgIepWyWK1X95JNP%0AROTm3bWDk+Px6L1DT548qf08gUMIFFBVh9x/++23IvL8+csQQri+di+l9XpNRKbqjUDnq2Ukbprm%0A/PLJH/3JH/sFvnr1an+7vb29PT/fxBhlzFlsu90Ow0CRzCxOVh+ohgG9Fl1HPQLVDkA1QikiYgCu%0AnksAKKXUd56qXYQLIs+MeoBRVaWUiiumTj6vz0kRJWVmYuYYtAh61hABABCAgO4cLetkUUe1oQW6%0A44mdxMEqejfxnc4IhDRj4K7rVLWNaQ4yYJpiarebEvC9Hjyfi128VNi0yBx/ayEzG8ccghIxUm2w%0AnxvXvWvdTyPnkSlaRgo4L1Ge+Wqaxl09Y4w+DPb7/WaziTGeb85ud1tV7fveOaLOL/ByhyGBSdG7%0AOrAv8BwQMQFAztnyaMSO8Jum2Ww2iOhcDzOLxG6woe7n5EW8CfYDgOMTD1VFBIbeH/RMj6zRds6i%0AAGJAtS47P4v3LquP16S7708V3Xt/BTTXjPLKlNW7Cug9jpXVA3dsgrv1WAEIzOkAhpmnWpwhzCEv%0AmPkxaCpweQrfJJs5AyXGxCUrgM5NKASg91d0rIJgAB5bQ5jH0skSfkolcu2Gat8BSAhi3iRmDKho%0A5D1jCkZAYxYzA7EQ2UhUlafebJ+jxnEchjyOxfsSF00Yi6joMAwNAFIAlZyVmc/OzpiZb/hwOPR9%0AlbinCDaqiOz3ezNbtqs5+PBFR0Tk2HmtKYRAiKIKU1v4HDuGkLzW6m3AoIZMjKRgiJU2GUIAcqpR%0AAoC+74/HIyIuFouUkkjtlCOsKvTzy1jLno+WbfOKPtYhNzFjfYXC6aGo6WQGTpPJ6gmzuqgSAHNQ%0AVS8t+uozM2xnJEyBV6vVMIRh7PbdEUSL2mq1Wq1W/hY7h7XMzZYEWu7CU19D8+QUZcgI6gTfKoAU%0AI01sEce9UCu01WI6hOTi9Pci4Gw2FT1MiwExETC79jgRmIK5YatPoWymlKYeEABACKc9iqfh3cn/%0AM4CIqZUCyJGDuLKWFZemq1Ck6nIbIwrUE3OkipPStSf45rgF4CS6QkUMAHM7JeaccUrMUSQ2LmWQ%0AYj5TzVL/fp4e4bRtu9vtdCrANk3jyUcAUFQiEivDoE5UZmaziIjdsXOq2piHGBMzXV6en5+fu8Lz%0Ap59++uTJ5WKxWCwWHs45p48o+U5SSkVGrcbXSBg8a+YkIG8JHsfRBSn8zP1Bm5kvlrVQLJBz3vU9%0ATrpxueQ8jhTDumlKKdvtdrlcuksZEV1fX3/99dcw+YZ4tt11wnxpdhkIZxv5JwuAOf4chiG1A2S0%0AkherTbNoOUVisiIWvekJcle1qXwkh9h4KdgXeF/1sCqbDiGEi4uLrusuLi58pfPozjO8z549e/Hi%0AxTiO1+/emdn52dlf/dVf/f3f//3PfvYzIvpT+FPHwCIykchqdnJOhbsu9IxFETFGJApqQsAn3kie%0AHroz94b7cUKFyI8Xo4mbMFee59dfZ1VIJhCd4dbJhFS50PcWiAcweJZNvP+F6Z/vqf2efuH0Et6P%0AhT6wfeivD5bmj+/kwaHreggAH9bEelDJfABW/cO5Au8Tnafg57Dk4+eDJzkIvN9C/N4fPkB3p4gR%0ATzDkD9nsfgOzfyKEZPd8QD1Z/zjCecCCfvCg3xcyPUSn9374PgyM3h427ZAQdZp4P46BP3Sxjz95%0ALwYOb16/stpJRFKKSB7HoQIwYkoYkEbGUkph1GJM1Mbk893337/5j//xPw1D/uqrr5gZ2D1LeD48%0Acq0nqOqMgSvcAEQEJhuzdtLHGGNK5xdXBrS73ZpZSo0ZmAggRmZoGg8yurHzZ+nzsq8cw5CJjm/e%0AvGHmy8vLGJLp6JZ6DGAgYKRzTcYAptIHAZSiRAoANFLTNBdn53/7Nz8d+h7tF8dj3/XHSDWGW7TJ%0A0943N9sQEnK8ODtjnqsuNHa9jDmFCACbdo2XiGpvb65zzoW5Yc45MxIBMiBTWK3WiDR2nU38lshR%0AWX2lBLM2RV0uS9auG377299+AV/QJS3aFQYWKYhgBYAQmQkspXbI45jFLE9BGE5yYme73S7nDCAp%0AtuM4dschhICohLg1u7i4CE366quvzOz6+vr12zcK2A2js5qfPHkWm2ZaC4OY5pwF7Jvvvh2lPH/2%0A8glRCMm9mjx02O/3pZQD0mrZIlhqm8Vq86Of/DjG2Kb429/+1uVYlst2Wp+46zo7Wmwa4tC20YcJ%0AGSFwmMJ6g1kthswMI2W39piIWwjskuZ8Ui/1jImHJnO4X0oRUJhyoUDEaEYkKsUsACAzBTbx75i5%0AJREAARU7newQzdzpsqgwM6A/lFrRBRETMTBTvaOVzG8+3L3/Tn5uQmVzeU5krq6oKnsh/44QWBM3%0APkkJgIhVPRrGUoqpShYMiFN/8jiO7taLzaKNyXlcZlZKRiItWJVFmBFgzNmzUZHZ2BwDI6J7q6SU%0Aztab7f5WtbiciRftZwwMXpE2sFFUoEmO6b1BbgFAfR5VxBTdCSmltFy1gDp2vUoZMRNRdI0TMaRI%0ARCGSGmrWPPZgElNqmhgjl1KKqUj2QmgIte7EjGpBvQ6giAjVB+b9We275/J4Yv3Q53BXzzdElJn9%0ADIbkNb66Yp2sInfCVJ7sVFM2NMwE7HTQirYBcHKbIPfAJVKZnEssA0SRcoKBq9a9IiAYGJmaEZgZ%0AECK7tg6YWtFMLvvMXOWnTtdj9CHv/2+TVMgdBiaY9NWBfV5VxFzUzEIpHAixmrTAUlNKBlhy1cjx%0AZNz5+flq0Q65eO9GjIbIWnKRnMsYQlitVlbhpcXYeC2l2+5Vte9HAGpTQxPJH1QDURYZ+8FEnZVA%0A3udvZqqSfarARG6NY0aYVbqxk2MGpiZEz+TOvQBesnS856TNUorn+EQMUA0KYnCkVCftj0Z+rsFH%0AaG4aUyoGrjLR7CbequoK3P4mI05FwmlUmfo764jFI/5TnFy/TOgNC8PYdV0XY0QOKSVXsa4piVxl%0An4nZ0FQBAYmIYwBCQyhjriEIBUOFKSvtU4zfpRn9nhamAJQ5EZHKvWK4ZVMOiAiAzu9mZsKAZEUN%0AueZoamgFjAQCxhNp3MwQgpnhJEjualeK9wLWeQKUYShcmpggQFQ2NAIEUAIzQANUUWCoUukGkRjZ%0AxnEsaqFJKSUQBTW76w4AAKixLwsgu72dgQJQGccxxBDG1WrFC1aE0nU63nVE125tM0JsmgYBVPXm%0A5iaPYwjBTBaLBQI5RCSCxIEjocEw9KYKoGI6jr3nPhBxvVlcXFydnZ09e/bs6upqtVoBQNMs1us1%0AgK5WC0Tsus77X4hoMtSo62DJGkLlL5TiRUglCDGcdpegvwL+TyIwk0rxMzoeDl3XTVlXAYCANZsp%0AIrc3N9vb2wqtRc3s7du3jq79J8OQAUBE1ut1CEFKdgVyZzaZ2Xg8fP3tN6OUpmmWy2Vah8BJJAda%0ArRbL1C4NASEgsSIo5r4fnBjiMo08qVS4l9ScMvMXNq1Wn3zyIuehbVtXdhQRDyO90+2zTz8tOb97%0A9y7nvFmv/+Iv/uIf/uEffv7zn3sq4fzywjEwTxjYzGhyAEBEwCoRN8PgGJE5+quACsBOT6gYWB9x%0Aoad5o2aA7kLruVkGEWb6yUnavWbinBZ2UnI82evvwcDoYuUMj79g7yn6Tb/6fRj48bE+sp8Hn3wE%0ASP+AvfEfioHhfRXjGQNLtbOpGHi+tI/FCe+rgnzk/B988zEGfvzDx7fudFcPns6U4phO7yRZ//Ht%0A9Cgf+H4Nq2cNpns/nDAwPEg0wB+Mgc3o8fV+aPw8xsDh5uYmhBBS9FeUoQr33z3UlGKuiV5VrXli%0ANQAYx/HNmzf/8A//sN/vnz9/HmPkxETUtrWHyk2IPEBXVfeXM7Oqh+FnQNSPVXexaeLZ2RkA7Le7%0AcRxSaooaioRqw9s6lu5z5aTNFQxVPRw6m5K4FxcX3joilZ0GQEpTFU7w5AZRIKhqih5JxBjPz8//%0A5qd/nYfxm2++yVmGsQdoA5EgLdqEAFLybrdrmsYll2Ec/CVRJFQtKpEDALSpOd9clJxvbm9LNxDg%0AYrFQMBEZMLshhFdiZRwRJ9bulI8gIgTYLFYlazEdx/Gbb19RYGDaNOdOfB1LHo4jEaXYNk002xy6%0AY5/7EasKv8OSlNLZ2dl2uy0FzaRqZk42Hr4qX15eNsvFl19+qaq3t7fb7c1yufbrapfLy/Xa7/+Q%0AR1MrMkrJbWvX19fM/OTq2WajAOCyVa4p7UtdCGHVpEzoRZWLiwunFH777belFABaLhszW65XwzDs%0AtzckEif1YJu0amUy3gBjQJmacQ1AqS4etZ8WJ/5PKdq0AQBE1Uv3vqpN7X9kxljz8aZmUgpzCAQM%0AoZj6Wu4rCDgbZJ44CMnuCa87fnX1obndiyYk6iVKfwXAhYomyOT3v0oHIwKABxmJA7p98aQSSZNH%0AqJlwqh7IMxcaEaWSV6WUWoOaJ+V6xGnrxkFrH0vThOgVG0RUEQ6hiMQQAICZo1nx1HtKTYxzDIeI%0A7g/cNM0ZnO8OW5E8DNA0TZzcs+fkdxX8EBnGsU5tzIhQxcaLV0WoKm+F4CZk/eFYSvE2/rZpcFJl%0A9AqG4yIv1tnEwa7apNNkF8Lc2QgA9TKh1uIK4D2+2YP44F+Bge/NtnDXGyxOtveReQ8D12rVNM+b%0AgLGBoqDeM1pwi935uMycmCriMnOzWZESY4oJncvqEaeAAbqvjCFWeSxEQSCa6LVmxgxEbBidtQ4A%0AgAp2f7X2F8A1GAEASUF4vodY05sCCIKGUEwDQtZBRMZSFk2DgUwhS3GHJKd+X55j0zaW0ROLVY12%0AHDs394rRa2I45StjjOnyYuh6nyrHkmNFU8AxQs4RYCzFAbbXr/DOoL4WJz2n48fyitARaqdP1Bhj%0ADEhTrE8UqoFwCOH29vZwOFxcXJyfn4Nb+aCaDTjV0kVApJiZv7b+uj2IaF0CiZlBVEysIAQXhWIQ%0AxRBAVMBARcwiswEwUqWaVNSHnuaYpwWdjIKgrrPVHlzAUohte+kEjePxeLtYxrj1ldEnkGEcvfrn%0Ab6XZ3evjO5kxMGEAvMsePgjO5MQTcfqnuHKWKc6DDRFBRfGudF9KCSEhcyAWUyCPgXzaVQQOgJXL%0A/qgdERHNELTMNQo/ZzMD4BBgHLUMQymlTdFSSkjISBOo832CAnCV8a/Ff5etLgKJgIkMwNMdXAG/%0ACDhecl1rP6ArhOehH+vQWi4WCyLqaZTRRVKECHOWnexNkYjaZkmTwshcb1+tVoh4PO67bpQUVrxI%0AKRLhMHb9sRvHfiy5lDGE4LYI63V7eXm+XLYXF2fL1SKEkPMAsF6tVgbikZULfKSUmib5JZQqo62z%0AvgZM/TuIxAxmZsXyKGYDAMTJFtvvfM55GPthGGNoBhpmgQlUyyrQ9/6WXVxefvftt998840/Fw/k%0A3rx54+/jVNY2pya1bevhivMyAKBtW19Kvvnma+c1xCZdXDZtWo25X+MmMobUFhVVSxzE3bz3R3++%0AvFgsvLYsoqpa8jw35pyHnFPOy+Xqq6++8orO4XAIITA3b9++9T6dJ0+efP7552bmGHi1XP7Jn/zJ%0AP//zP//iF7+otgjntbTg9ACo0LFOkwAw2aXd24iCd8u4psM0enEO9x9H8F7BfLD6TGvKRCGZMLDO%0AtBfEmZj9YI3zvX4EA7ttJErFwA++c1pTPd0egMDHy+XpGvpeqDbv5yN//dDhft838fdyoT+EgU/3%0Af1ppP60Dy+Qb/gPjhNNze3C97712ewQ75/nwQ1978PmDPdukXVL/iYD2g4OcD5CrH31NfggGnq/l%0AQxjYX5z3HeF/EwYObhg7M4rb5aIhJrojHI6lCGP0RyvOtWAAQHXC2PjmzbthGFxkkohiG51+s1wu%0AF4uGXb/XlRwQXcjBCUg2MdOaGDyjGEJKyZbLpYh0h86nZsfAc+Dro3aUcbJ+mdxixnG3O5ih10/O%0Azs4cA9dQBhEnLh9X1iKoqoD5eDZDX9TFNEa+vLz8m5/+FYi+fftWFUxFzRAtEkObxrGMfXdzc5NS%0ACiEuFq0cD1nEPUM86+yR2WrRyMWFiNxut852XtqSGgxIYk6WwWXTjIjZ4YGBWo3jE0fmwARX52el%0AlL32ZcwuZEIM7SIR83a7H/LYD4OoLpfr1WZJRNzzcTgWlEBaUFz/AA3Xy/XhsBdBA2sT5zLUpIbZ%0AsetE9fLiIjTpxaefHIf+7c11n8fn6WVIyW/+5eWlmN7c3Hz/9k137FU151UI4XA8LlfH5XpdVFw7%0ABBGfPnnuws7j2JtJGyJGDpEs0HK5vL7m9Xp9fX292+1UVymlmNJqs1SQ7nAMISgyIgAS+OgHVNA5%0AREAkQwAiUzUVNypEijyL9RFGiiqQmsAAiDgzqRzFMREEy6MJGBoQEZqJChEjQ7IgUCtHUPOpAFA7%0A2RCrGu6pUbA4ERaRAYsYWxUP8bghxGhQLTHNc2MAvrD45YgKA8/p22IawOP+PJG4fZpAVdR+ACbv%0AVrKTZhtDQ1UzrTX1mZxjgArMFCYP1XEs+/1xvaYYedU2qmUcBdGkjCFFsULmFXT0W5qdP5/Ser12%0A/piZHbrjcrlM2GzofLe7VS39qE3TxJQMwOEZ1tI6GYKqjjkjYgAgjjjZVo+lKv30fe8B0Ga5amM6%0A7LfDMNiUlgKoLog0GXWa2Tj2qsVAmqaZQ1gx9Z5wvzdElCIiWSlFDcHfehMDgqkrmE/YwqfT8Qen%0A9enRY9XzPPkLgPts+78JYMbARnfm7/OuvcgHZmCiXjQnsUkDzGdJZkZSMa3aQhXea5bivZ9EyevA%0AGK1kddleE5l0dKeIyo+K7t8JqjXkYkYiNORK04F5Ca9BjNWUP1bqDhiCARaECABoVN1SwMywuOMt%0AYzDORlSgo5ELubh9Vin7o1OrRymXZ5u0aM1IRPIoIaBHqMehy4dDP1b+s0rDwG1smbFt2+O+8uSL%0ACmMVXvPQOTn4z7kX0ZQ4Rh/HAFhE8lDGksM4+DwQAgFiu1gQ8ziOuRQ10xCaEB0kkKqPfPeHf/fu%0AnVewr66uELEUUysiA1Oask4h5ztGtK9Z8+JtZmBEFFAFAlJBNaFiEDgYKAEpWSAWFXTf2cKIQFR7%0AhmpCsI4dtzQDqg0R4H2FSEbcDf2M8QBg0a4QUVXfvXsXUkNdp1PfgfeQFM2BjDAgmtTIGQGBY1Aw%0ALaJggaFqNQPApCaoCvNS7rPrDGsnkNMQUQhRFeY4EqHiVRUz00GGEAJyRGQDg6pIiABgIIaMVVHf%0Apii2lrXqm8SOgU+dvfzCuQkxG6jJWISoIEYAMSJGIARjNPckqh7YFFKacx82yYw5zVXNSC0SU0xk%0A4M/YEMiKFwsEyNCQOeecUjsMQwxN4LRY8Mgx5wyqMhZmzrnsDnszWK+hadrlAgHg9vZWtZQ8lBxW%0Aq1UItN9v8zB0YHlg0ZyHfhg7X8iQaLlafPb85fn55uXLl19+9fnlxZP1eh2btFyu2uUCmWx6LwBy%0As0hBuGKvGIkZEAGxlGKgWYqCK3hP5h0KnrwoZSxZwTJMRG6PqXLO4zj2w7Hve1VFg5IzqK1Wq+R6%0AE+O42+1SjOv1+ubm5re//W0ZRgDIOTdNc3Nz4xFmXY6ZEcEXaBetNjNCYnYm/7A/Hn/79e84huVq%0AdXZ+uVwuY2xENGchKkRBQUy1CdGahWbRImioRRGoSY2q5jIKUR68mSuEELqu25oR0WK5+vzLL7KU%0AseRhGNYpLZeXWcbfvfpGRLy6XkrZ7XZ9369Xqx/96EevXr361a9+1TTNZ4ir9epwOJRSZgzsgdxM%0A9hL1BfNuHgjBGwNNFbxi7Cl9xHsYeF6Mpn2avq8ITACnGHiaosHMoPoD3IGHR7v9IAZ2v3ozQ0Gj%0A9+LMP0wB68FRTm/IRwDbgx9+/Jsf3x5g4A8v8ZXBO3/t9ATspI3Zi8BOo8P7YtEfuSEfPb27/3/w%0Akwd37/FVP77n74WFjz/RuwR9HbT2+Pvz+JkKQh8/0P1DvAcDA7ynm6z+FWAOk5wb9fjM7x+xOl/8%0A3kSA7+QUA4cf/+RHfd8PfdXavb2+Keq59sZVQGBqWEohcMMu+F5zJFKLfqUU577629uu2vPzc7fS%0A3WxWMUbHwJ53X60WIWCMaX7bTSECICUiinFtUwVp7GsZM5/wcBaLBQDgiMVqfw5iVYlARG8PAwBV%0A3Ww2MyeT0SGDmOHsPIWIbJBVxIzRXEIGESnR+mxl9uKvf/rv//P//P/dbrfod9JMJSeKnLDPZb+9%0ArdjyydNmseyPxzGPhMjMOfcHEQIkojamy7NzANjv97nrD0Wkzbltlk3LzN4E5anicRhEFSaji6GM%0AANC2bRPDZy9f/Obrb/Zdv9/v3717tzrbeHS12az6cQB0gdyyWGxijHADZtbnfqKIs4M5EQkhEpHj%0A3hgaL07OGp632+3lxcVisfjkk0+6rnvz5o0rQvvtjU262mxWqxUw/frXv37z5k2Mt2a2WCy6rksp%0ALZdLNznIojHC5ZNni8Xi5uam749ZpW3bYVis1wUAPjX7rUgp5d27d+/evQshEAFScPXpsR84EHOt%0A3/rmGHiGQDRxemFKxUl1VOZRipTi164CHMnlCrzI46sLT8oxNlhRMQBEt95BMUA0Qp7yI/Udntsl%0AzKqSMD5IcyJ6YMeAagCqeWqjmrn6NnXWGRhMPuyOgYuVoAER1SwgGiGqIXIlXZgBVAcXRNQixQoA%0AmNWbUOEfURnGudgyT8qiIDL6j31xHcfxeDxuNpumiVfnF9vD3k0yJJeQIpBpmSwgzQBASvFEtue5%0A+r5PlLxZCwA2m/Pd7tb7OVNKPhX422Rmii4rCajqrMsAwCH5abdEWWof7/F49Ohk0cSz88vjYeet%0AYjZZifhP6E5Tms0kDxWfm5PeXdM+e5GqjpMUoseyRRBVi+msRitg2TTgPRLphyMGgJpBM3+Onvg4%0A/avUrtm7udkxME2Ljd2vZdXDYQCbeFlBYVKF8LHN7PYodXJTBKIQEEopakXUAJpScgiRA5Zs3g8M%0AAsUUQW1iak4XoFStgmYMzMxsZC5AobWv7K5SV/EwqtUxHhENoIAFQ0VfEbzbBBCMSlFFWxgbhxgS%0AJaJchjIgooD1/fD29raoDmM5P1svFg0iO6/S5/lUSiklEOVSnHdw6Dqf6s2EAgJUOSUxpYlO6IPk%0AATfYefAwRTxe25lr7NWZZiJ51h+qLhcLchk8yTmjZ38Q8fr6+t27dwDw9OnTpmlKYaKc8+hUxxBC%0AjKmUyqrw+sBpPd/mFUgBWVlJzKAIMAfAAkZqipiAMwGICiiISwzcqa3IJGuEk2odTmUuHzORg+ci%0A5zHGFNu2/fSLz90NWKpaVYXoPlS94uoutXCX+ABDEJFClAjmynatqqn6fDznpOYjOpI0sxBSgRL4%0ATnQAJ2JITCGPxVRKARKoLfCEauo60WYGVhSqUIOd2AWfvHAEFEjN/evuvbAhRgBVBjQXwlQgUFXQ%0ASEyANum4ztTuymE5mQpq6weATVebUqJSyl10qAgcEYEDB4whiOQU21KKs2983i2lIBIU4DaMQzn2%0AnRnmXFJqAzfr1dn+sPVwJee8Xi+Zcbu77fYHADXVUkYwXS4Xq9XTtm0352cvXjz70Y++vHpysVgs%0AnCvBTGZSyqiqrqTt87BqZooA4Jd5ShHy6E5VAXJtvhA0g8CcUnDEq1ryKDgpxvV97xJQtTEYkQKf%0ALZd+5ymGVdP0fd913a9/8xtfi4noenub+8F34nrUHhDClNN0kS1fQZiQAiNgjHGz2fR9v93vX79+%0A/eTp0ydPnohISkZIZRw8PYocXcYopbhcLo/HYwz1emuvHEevIcsgIuatYcMw7A4HIlosVp988kkp%0A5c2bN1nKghaXmydqZXvYM3PTLjebjV8vAFycn4vIfrv73e9+1zTNE7N2uXAJD2+Sqisvoqd9AUBt%0A7Pt7VURwao8LjBgCE9q8bNyTtrr3k6nRpo67CRS5zDlWQtldn5VnjeYvz+/m/Tfo/Rh45tmZGSkp%0AKdyHYWbmEonzez2f5ykCPL2KB6vq6Rd+L0R8jAAf/OnxaTze7D4G/vD3ZcbAp+f2IEI4LSPPE/I8%0ABz467gfPc4433nsP33ulp5Hn48Od7u3xPYf33Uxz9YWJmTj/9vRAiOiZHcN7zcOP9/xgsynWPf1a%0A3fOjiAsmDHw3Yk+O8vjMPe6en9fp9b73zpjZ//Df/4//p//LfwcA4W//9v+w3W73+/3t7c7/Z7fb%0AHY7d4XC4vjY3RmNm5giqy+WyXbRoMI6jFeeQAiIcj8dxDFO5QvEWb25uzs7O1uv1YrHYbFZt24bI%0ArnbQ9/16vY6x+J4RyO8lQmFehBBSesKTVuQ4VPmHwSxx8Hpvvc6MWWtxzE1TKp/teKwTgaoH60Q0%0A5swIkdCsgHcZIfidDUhqqmJI6qsUEXHTXFydR2aG8Hd/93e3t7cyqoqgWtahSQtmPvRwe3srogh0%0A9expu1wOHZZxQC0xRRihP3Ym0iEi2iI1tIJurGa8BmpSFu3SQkBEIEopqeo4uW4QERmUkocBfc34%0A7OWLX//u68PueJ1ul4u3vng0TbNatMMwjOPAPTdNs1yu8RLHUt0OfGCFEBCByJgNAGJ044rCGLmJ%0AmfI4jmUsiONuvz87O9ucnX3++ee//vWvu6771a9/sVgszs7O9vu9JyCeP39esvTd8O233w7DEFLc%0AnJ/lnEMIi8Wi78eccz9mZl6sNkS03YbuuM+Wfclp2xafXrVt+8033zRN8+rVq+12CwAYUFUj0+by%0A3NWnENlNfcdxLKYuP6uqYmAGTISEjOZ19xquMTGwBzRASIFVgYhDQJuUwHz88NQ62w1WtIgZCwBT%0AIBIDBPUamUy9Q15JBQB0VQCopjc65bGc4MqA5p2fAKJFc/YVeiZ1z6GhgHnlGAEBCZCzFgYGhVxK%0A20SKJGOeTxgm/4OaNRcuVk7rvTHGSEwpjWMlKNLUOyEiqqAiykyAiAygXdcRIONZs0iXZ+cBqes6%0AF76LTQopYragUEzBzM1jSymcKxdjGIaWWnewAIDN5ny7v1VVJwfGxDaKlJrM9g58QUDVXIoBiKr7%0AaYuBm9HMhYVchmGkzXJ1dn7p/eQyDppHrDHNOPVEpJQm6VQDp4QAIgEWU2TSXMwKADihu7pkoeQC%0AQSGbgInrgQtgmRWi6gR8L2J4sBqdQEmYa82nX5jLwmjm48a8kjdN9/pePic4BQAITKkAJiJysXcz%0ACyGQu+Ogh60yMW9lLIXZojVmrgsNJZtZIWIWEzDHwGhgk5CPmgAxoKGYmajWsNjQYPKXP11gvLzr%0AkQGgAhQ3l0QSFTIQV0Inm14MoJK150w5yILa2NIC49h0fd/3PSpIseMwwHY7lrxZLZfLZZMSoBIF%0ANHR9wQksgZYy9v1xolTg9IDmhdPTEFTjEoiRVSfTIwBGJCQ9Ec1SMHXRpqEy7T18UVNTE1MzWy4W%0AbICIKrnvNaXkwofX19fX19cA4N5vIuw4QYp5wB1CLCXD1GyGE4G/jg1VQ2RiFANQT0+SmjKxuySp%0AAFNCFnZdPiVE93NGRABz8WhUI0IQz5QQcA0LnL1MhQyhcpUJVZUpxhhffPpJ3/fvcpaSqbr1+HsR%0ADMR5JCAilTtQB6eCZSnIhFQJZyGEWtgyQ2Siu/a/U9InAKAnl3UAC6cRDAKYectVre2CFAEEAST3%0AoTUzUySzyiqYC85YuQiI6DskIw2Y1Eqxe8q3GGLQujqIAXrRDaiYMrgBNwGYimYdbeouseolUUw1%0Axpjcp3oS9XIKxp3JBBiAKjJ5YI1KgYoNTI0UlSx1QceAzEaGiryQcSxjzmCU8yFwYk6LdtX1h5xz%0A13UAftzmSMexyyIZQUMg5hBCeHb15MnzJ0+ePT0/P3/+7OXmbFVK6fujgolkM8t5cKlQAFKBIiVb%0ATimBKpRJIWlqV7Wa70BVBSNEQCQ1Cxi8Hns8HnMezIxDbbrJOe/3W08IMHPTNIDYhGRmHoAx4GKx%0AWK/Xv/71r8dhQMRFapwKrqqRQwrVSKbicBAmRuJJF5yhlBijAVBgx5+73e7Vq1fPnz+/uLiIbQOg%0AKpCIhmEIQTg2BGhAKUT1nl6sJRkfKEzBUNUdkrJ5xCgi/Ti2bdsu15eXl67d1Q29v+xINkph5ovL%0AJ+M47vd7H1RPrq4Q8ebtu68nrQHP/osImsGEjgAAJz8zg9z3D4uKrguN5tkePNXEOg3ZT1eWey5k%0A9zHw3Cd8ih9OMfD8E7Ja+pv3+hgDM2CtB5qZGSkJygOoViVmH8lTnR7uwZ+mOeE9AOy92OnB9gF8%0A9THQ++DnZnZau8YPeCN9CAOfHnEuwNikuHmKgeF9d2bez+O44sG9/dA1ngK8B1/4+B7e+6v5E/+h%0ATOHBjG8R8aQOZHfc/vsY+CP7n7Z7deC7y5nG84PztxPEjHh3qA/fh4cYe/7r6bObf+4YOPzbf/tv%0Ad7td13XH4/Hdu5vr6+ubm5ubm5vvvn+92+2qzN1Ueh3HcbFYuAZsVzrJtV4RI+c8ImIpJecBgIah%0Ac8eFpmmaJrr+ZLtoUkqr1Wq73Z6dnblaUgzJFzAiGst+0a5Ck54+fUoxMPNut+u6PkJkYPDiD6JL%0AGQEAZO3zOOW/AdGcKnk4HGo0o+A0bJ5kDAMigYjP+NOz9MhPRAANgMaxAMBisTq7umSKFPjv/qf/%0A9P333/sEFzkqjSG1Z6slYnd7e1NEFOHZi+ftcimRx34oKiFFzvl2vx/7HtRSCojYhBiJiymoiUg/%0AdEkbMwvMRLVftEj2VcHIQDTn6rZqZs+uLr/+9rs3r183KXlb13qzuby8zFKur8vhuMcq8Lt88uQy%0A5zwc89GOZuZfRkQ3afRLzhk9SnP6aN/3echH7QDg7OzMZ+1vvvlmHMdvvv36/PJic37WdZ0itG37%0A7PlTp/m9efPm17/8xWLR/NmfbWJis7heL7fbbSljNwAicoqOe20cjZCIioqqUhM/++JzHxK/+tWv%0AXr9+bSahSRmxlOIlcXf+8TVMSnWZRsQpODNEBEJGNiMzMTQEJLeDzqPnMmYWYghJJ4mm+tyZNWgC%0AwxGzFDUlAfH30AhICdG0xltOk9ZKAalwFw0Iwct6YkZmPrUiMyIyRpEsk/Wop6L9DSylTHkun30U%0AgJB41JIgmMIwYrtIoUkyDFKHbp1bvV6HiCg4tddVllWMEZgokuZ6i3hSF1dVMbVizEwAiGxW9t1B%0Awc7gbLFoNpsNANjRRsljP1CLIQYSQozeEYeurCvShEZC8L6pdrkYx9Fb2Ters/1x5/2czpczy6qF%0AMOCUjS6gLqDLjGaZKLgYa6hm2uQNiga4Ox6I6Oz8crFYHHfbvu+lZPUyjtaXwmv7HnM7aIGpTCGm%0ARKRFJq5mcQzst6UABT8ZMwNjBG/oJAADMzA0pDupKvQ+7ffO63N31oN5tuJMAAIzMwJyYyvHlvQ+%0ADDxv6iLalokjMEeMXheKEIkJVIE5Z53aQJC8mY+QOaoqc+CAeVTHwO6nMbXd1Ko0AZoKAUEtghWR%0AyVcTo5Tx9Kxogo7mdWAw8wQORjAgBhEzMPcXpLqoIWLIo3Q40pEDx3WzSuuWQyKi3W6HiBxDSToO%0AeWuHLLpsm+VySVRiaHxCFhE0AMJF0yKTiY5Wc1jeueBJT8TJeQqRawgiTozQyaTX1w5OcY5p3Pde%0ARFRpHPvTZbVOER00KSUOjmOd59I0zdOnT9+9e3dzc6Oq7r2HFtuWxqHMj57ZVX8zc6iOYidrtlox%0AQCZEQQRDA7Xipm4EqEAmikSB2JBIi6qCWWAq4rXfGkTOm6oyIBI7W6ryX1Rd7gEAmkVLRJt8fjgc%0Anj9/3nXdzbtedXBNrFRtCIJaqcVZMalWQ3erZykF0YKxIhKimwD55gMDJ/U+m/Q4qEohIACLCFiY%0AI2BVrXwDMOagYGDIZsVAS9ZJexJV1HuDJmPsuQiM1W2hYuBiECmC5mKqk5a+mRlhQFaTUooSMAIR%0ARWZjBCVkYICK64ZRqwN0UFUTLaVokZDiXC/FqX9AKlWHqLLkiikXGBGROTOS4ogYAVFKyTlz7SyL%0ARKBKTcN5GAUFgEU6z5ss2tUwHmTMHajkHCInDoc85DIAwCYuL64unlxenV+ef/bZZ19+9fmLFy9W%0Am6ULaG23uN1uQ+RhPLRt8lxMHXJGiOpt9ncTl2fXKvHNFeZRTVSQGYiCqJFIjGm1wt1Ou673hKpW%0AqfOQc2dWSiGnLgNhG5sQwvX19eFw0FxEZLFYfPvtt0PfA0AuOSCFELCWfB0EuiUYKlbikpGpqAHo%0AUNv1Q4qbzUbBDofDd9999+LFi9VqZcTD2B8Oh8VqSUQkGUMKTGYcOVi0IY82KcXMR5nn567rAKa+%0AiZQWi8X55ZP9/jgMQ9/3u8OeiM7OzkIgZ/Q8f/GCiI7HgwftlxcXt7e33379zbyyr9fr4/GYcy45%0Ao7O4iQKSTFOKQe76U+2l5O+Xj+haB64Y+GHZ9nR18I/u/jn9/2k/sBHBhOscqzzYj68aACj3fn0H%0An9xxY75dZsbAMmmw19VNazXV25gfyAWfbnXSnt79U9A1X6x9wBf3Maaaf/hDMPPj3z7AwPSxfuA7%0ALozPtPP/z5/4/ztLSyYp7x+Igeedn37yOB64O6FZ3/vRrXt8f07/9JFPHhy9/pMQJy7qvceqvx8D%0Af2ibudAPhjfcz+ncXawZ3SsPPNjbQyT83jowTDft8XH/n//3/yGUosvlum2Xq9Xm/Pzy888/H4Zh%0AHMfvvvuu7/vvv//+3bt3u93u3bt3tzfX/bFLqd1vdzpZJrZtu1wuF2mRQhKRRIGD5VHUCmTdD91N%0AKUToXcHOkl2v123bnp9fmFlIyV2BAlc+5OXTZ1dPnizaVlTFYCxiiEDkPWMICoBiLqtRPQ9nX1BV%0AdD1mVUBkn2FPeVNQR9vDULY+XfY2K7fGhRQaVS2mWQUITeSw3wMAL8hEGRECE1HOQ0yXzESEQGiE%0AFigQS5GcRUbZb3dlzBywbdvFahFijKHO6TDBXi25jOK6xTFyE6Oq5lxyETOjGIFJsh77Tsq4Xq6b%0AJsbETVoA0JDLkCWLEDNF5hQVoc8jeGt38gjZqLLXwhzIllJ4KqeDy6WqllLKKJLVBMacV+v1+fn5%0AJ59/dvXsan2+JgoGMIx5tz/sj4fb3fZw3LeLhgkjE4GBSd/tEErbhBgJLY/DuN/dfv/dt/3hmFIa%0A+uObN2+2N7fjOCybtm3biydX7etv5dtq6bFarZrFarXZNE0DAvv9/njsu7HCSGIGwBgaYhCwOzdd%0AQqYAAAhhcCVJly9uEnkfbJGcsxZjDFAVubCUIoDFQFzk0/1iAd0CjxAFzNuNGVHMZ0kzL0TcSR3B%0APF3pNI4M1UEtTDPoPNX5UCxQvb8VzMCYCFwE0nPhgWMKSCQiCmYIxNUes/oUn4i+EtUmIK/SmKLb%0AQIQQOARENBEAIu9hxolHDqAIauZtoj5fcCAOxIoxxtaxJQKizES+tm2JvQyrqqCGKpAWLYdIpaiZ%0ACaDRZJ/gNTY1zF48Z/SOr0gUzFyAvai6/Ku/5qiARc1yTimIyGqx7E1tsRj6PjCJmiKYwYxqHPKp%0AIYgUGUsprnLjHPlRFbEGQHMXYs3I302lHgkAIgKiqdZeGDxZErBODtNv3rNEvSdSmThpAGBgLg3u%0AKP00GsCT9qG7ZQnqOoqkSmZsZiYoaqimOskx+LNEIKwaNoqI5ka1MPHPA5OerG0GCMhIXrKtbxYi%0AAZrHnapV9tkMzNRKHdr+lhGaoUo1Vffb6d2hCgZY+0IQGFERI0JgamJcxNACqNlghl5na5u4aFtP%0AfESOTbNoW4/mLediZq592DTNarF0SfYhjznnIuJ3NUth5oBcSgE1IhrNYowudORI1Lx3DoBdGD9G%0AR1+hLqsqIn0fSikiGaeV1kSzZUJkwClvVT1rHd8Ow3g4HFPaNovGEwcUmKqSTX3NzUDVbXXV4xZA%0ANUffDi9Pel684eN05NwNo6njIzr3WDRMPtj174gyqcR5YrfKB5aRq9i3RcahO4xd3x2Ox/3BRGEe%0Ak6roVGoNqgqVN+HTGRBRDFFVcY63QMS8hxzVTEGQ6km6ZCESqgkRhsQheCFOANG0vmkAAEjk/b6E%0AhMHNi1wVj5nJbVGZrHpZqQH6fVXVqb3fUzN392oUd99FmJy4a3GNGcTNgMVth0IgADCCklWlGBgF%0Abts2BTavaQMahT6P5uIWY3HfNZqUF1xhAUQocClWpCBYREZGMEIkNBrHYoZSG3c8/a6IxEgiJRAQ%0AKBrEwExYxNBEc+nGrEcBVUMd+qPKsF61FxcX/+bf/Piv//qvz8/P2zat1+vnz56tVo2q7vf7t+/e%0AdF2Xmsa1Oc/O1zE0qnI8Hvo8OgcYAThGX0EQEd253F2uvEyohkgusujieaA29sPxeLy5ue66DlD9%0A3RmGDgDWy40nR/q+P+4PA/fStKWU6zdvnT7m3kJeR4kxNm0bJvHwGY4SEWAVTUBE8hMhMJNhzF5j%0AHMf+0O0vLs6ePn/x1U9+dPHkqlkubm93wzDE1KbUpthSrHZrnqRgJEALKRiagQIighFC4gCiBQ20%0AeIfCarOZE0YAYAKMgbF2zxlQ2yZCLCLtsjUUAn737s1ut+37jpgiEwB4VcZTQTjJT86uD34+BmZI%0ASBU4MZJr/vtNQGdfIBgYUjWEr3Ij97YPQUwCM8LZVBwEcV6zCO9+6eY3Nr02VKd5cGk6qDlg531U%0AhIPTgRHR0KcsIzP0KMjAyUv+X/0DJaB+yHa6Vj748A/cHhLRf+9xHy/rp2D+FOg+QLbzl+9gnt/V%0AE7D9AIV+HNL/QMB/7+hzDHP/GwYwW0LOcMgA5sXoHrzEO+0SmL5zipb/kAfhccvJCTokPtnJvfN/%0AH/T9vdv7wjB8/DkAhByeDje/8impbVsXo0fEH//4x7vdbhiGd+/eedfTN9988/3337sGg68B7o54%0AOByWy3a5XK5Wq2zCyGmdfJb0Ys4wDO4+6kdxYkyMsW0XOWegoKrVtJ5CSumLH3314uXLZ8+eLdfL%0AorLb7bKUGKNrB3GgGJgDEhF1PeXcabWgmDvRY4w3NzcAwOxOoYmZvUSmk4CRB/fTDaq3yR/nUHKL%0AaX84rJbL9dnmxScv/3T4c88LbG92x+PBjxJSs2obOT9/8+Z7D4Aun1whhRBtGIZIvDzb+Lx2c/22%0AjLnbH0opi0WbFq2ffooBA4OxEhUY8pgRgZjMJAQ2C6WUPBQ9HFTV7xsi3tzcXL997XWJ5y8/pchP%0ALi9FZL/fu9axd1+LCOy9gxQ9O+Wb50K8lNF13VhqJ49zsFWq02bbts+fv7y9vQaA4/F4fX29XK/c%0AMc+Tndvt9vnz57e3t7/97W93u912u/3pT3+6aJdNE29vr52e7ZpGi+VytVrtdrv9u3cppZcvXxLR%0A9du3r9+9XTbt5eXlX/7lX4YQvv7tr2eDvrFp1ut1WrWhSQCg19eHUkopOHlEIwRmU1UXYxMRM2JG%0Ag8yAiafVa1IbdvHtIoUAAwZVJajkK/UKHoqZ4SR+6yEvI/jdE/Ccay2eA6joJCbuq/jU3qmqo2EK%0AwMxASDGAKEwNsbW2b5aIRxUEQEJVm5oVSVFRzF8xYArMIUY1E1UgQEBQKASo1YaEatHazEylZEEA%0A8GrlkEcxdd4vM5vd44MBQKBkIMMwXG9vFWHZpOVi5W+E8+fbtnUQ6FFO7jsAaBojjsum3bsc3Tge%0Aj8cFLlNq/X7sdzsTK1C8qFvtYRAIyEBVcYQxGtYKv68OWnKGYMELFCpWtOQs2/1Rv3n18vmzkPN6%0As9ltt4QQOHjGyt/oplFE5qpVExizeKiMiIgxBpG65oVA3vnol6hGqFgm2xlPc9Y1xsAmUwq/XY+z%0Aufi+Zf4U1p6uDTblPjKAv/uqD1fiucrq/6zZPYAwFUk8tjst6cP9FQgBTAtydHFHZDAlAFMzmBwt%0A6v7VFJWADKpesaqqFYKq/WvIYLWtjNA9pQRNDTNZIkYikqKgxX1zVAtRAAMAMu+PRkFjMChZ9rvO%0ADKXYYtkEjjG0JZbjsQo1EVHTNDnnw+GISOuzNRKeAjzny6SUkAMRMVIJwRtcJRdVLVgYKZfssgte%0A0nQMrNPN93WBwezELBoRA6cQ1FG3KykgokktDpdSBrWaS5UylOJT/Xq9QsTdbvfdd9+dnZ01i8Zb%0A3z2uRZxVhT3bAojmSmNEnh5CVStmzMBIs0Xg46GFiF54qVEXEZ+YcNSK/VRunXehTlEBw9ggogsX%0AIeKTJ0/6vu+P3fPnz199/U3OdaohIo9uKQQcM3FAl6t2fE618b4OYzA6uatOzlIrE7MG56jRV39V%0ADSEBuKKVmrJr007vhaqggDRpgWhGdcZAFAqRDJDZ6QBaxUdcXE/NSPWuHuUAB9Dziq76a0re2ev1%0AGVIAz0ANw2CW2hQQMcaYAUSK1PaNVdtEM3OF/JRS3/d9P6hIV0qS1Cwavxt+S81Mc0nVm73kXEsN%0AaBZSEyOpEVEzjmM/doE4IClwiN5rg3fvOtXXfLlYbLc3wzDkPKoVRHMO3bNnT1arlZm8fPncXeiY%0AmWOKYIA25qHv+8N+T4jL5VJySSkRQvXoKsXfMn+himlERgqmZSIoQQiR2VQAQENomHkc8uHYDX3n%0AQ6/rhqqZmnwKcifhKhbjnIjXqqt2EULYbDYu8NG2rfdPhWnzRyaTUro3TzGzTzIKCKZmlnPmwHN5%0A1sx2u91qs75++/by8rJpms1m5aNnGAYiWraNz6KEUFTRTbwVzGwYxxQjMxMQJGqJfArd7XbjOOrt%0A7WqzQcSnT5+amSlub93bL5vt20USyYvFghDbto2Rc84vXrxwEvhhd/jFpIj+5MmTtm3lcJCpHgii%0AwNUMQhFN1KPieY0AdxunygvzSi0Bqtb6bHUKvhe4myOYk7SPT9MGipNXI4DbYU+rUn1zoIpxeGeH%0AoxpvQfQZQwCwilpM9GlCMyBnSqkxgBAZKdZ9+VAHmKGyt/HAHW/2wfp4d8Lv2/QDnjenMPIjP/8B%0A2939OV1/P1IExkkcZD706Uo9r8U6SfE/nsYffHJ6Iad7nv90Mjzu7ecB5jz95+O94cRkNjB43x17%0AHL24eHnN//6+NMEU/P5hyY7HGN7Lwnj/Ed/DwL/vod/fZy0CPzrKA8unugVEbC9/vPv+n+fo3BWh%0AiWi9Xq/X6/Pz808//bTv+91u9/r161evXt3c3HTH0YUQjsdjKaPr4x2PR493GdGnxfV6vVwuh2E4%0A9n0pRXLuur7ruq7rmqb1MXQ8Hocs4zjmLACAFJb/+T//mz/+ky+//PLf/PEfrddrx2kiQpFUtSil%0AQCHWqVwREljfH2eiqQ9lZr65ufF7d34OHp30fa8AQMDofnfoNUQEmLPmpgpqfR7bmA7HY9u2q/X6%0A2Yvnf/xnf+qNqPvd7tgf1WwJwDEtUtTl6s2b731B2pyfmSEgHvquCbFdLX36u715p0VQNecC0E8v%0A2yIBABtR4JgQUXIxLUpMZgDKCAilCIRCpYQUI6wWRHA4HN5df++qKC8++YyZn15d+ZoxDEN3OHil%0AHQCG0WvnclK74FkqZhxH7fsy1pIpGhSRrusBIMZ4eX7Rtu1utxOxrut2t1tnwssoKcXLy8vD4fD5%0A55//8pe//O7b74f+fz4cu5/+9KeLxWKxWn733XcppUC8XC6bGM8uNn1/fFPGoQzLpv2jP/qj78/O%0A2levfve73+12u7Ozs88//xwRX79+vd/vd8fDUPI4ji9fvjw7O08pGVl5U0SyaRFFDqlAYWBEzFoc%0AS5gUVjdNNFUjg9HLlM7xRooxahEHok0I6C06ofLZipmIgDdATRgYCNlsnLWFURnZEAiDkTov0RSQ%0APOUPZsWFE7MgQFWcBiKspdCpRONKj06CVfOVyDE5IkJAKZXdyk1DMTCYDWMRCcwCCgoZwAiZGZDm%0AYrOHiVlURNwx1ovqgRgRgQhCJC1mNlc7CSMReXsVwCZGjk3biPhYOhwOTt00q5TF4XioUIRCG9NR%0AewLIOVPXt22bQmOtIeJuuwUFLRJCSKnxhnPDSrwFgKxDsERkBIEoUKgIgAGb1DKFqqaWZX88vvru%0A+yeXFzSO7WJx2O8BpHZ+q3o+jiebaFUFQkZ022WYJEnMrJTMXE2wXOtlHEcKgVQzipmp3dkU/e+L%0Agef/9zMs9P9n7s+aJEmSNEGMDxE97PIrIjIi8qyZPqq7q6aBmdkGERYEvIAItL8WDwAIQ6DFC4h2%0AB4s5qns2+6iursrMqszIOP0yN9NDhJnxwKLqFu4eWVk7MyAoZUW5m5up6SEqwh/zx98Hzma/Px0f%0AAuP5jBwD42S08CAGnlcjRAQTQPYZn9jJcJCdZAt8f43RnHHaoYHgZPCrheGE5pEOsKGCqcLIWjNh%0AqKKI5qQuf24mXjsoJGhv+kY2hZzz7mbvOam6icxcxRYAxjHvbjofWt6F4evIarMCgCw5S2akjOKE%0AI2faIyIaRA6qKqaoBgiuCTek0QvQrjUwC0Sp6pDGMadKKs+gzbDfoFRT/UkBqApZBsDFbEVEJXv2%0AEFVBPXmKbdsAwPX19fnlxTItm6Z2GzA/cyJCJACb7jzlbDGyP+aA5FcsqykoM0++y675UWIQBCQk%0AYmJDnRpZ/clVVUkpT7L2Pkbn1DpqIXh7v4lbwXmQcXx87C1ILnNoZlmEQ7gdx4ExS8Uhk7rOlYmC%0AQWCe7YjUiwJmk1gDMkbHwIVQQLeRYs4KkOcBBmhIAYDcjssKpxn7YU+TMJ6ZZRVQRAqMbOQ3q/A+%0AjMUMVQWAHQNjabkUKIJoCEBmWbNBaVz03B8oYiBADjnnAbGpKiLXeFMpBlqC63VT1QoaIqUk7aIm%0Ahv2u15SGoQ+BIweXURyGwctnOedYHsnkclrdgDVAjBWCqQEzIqBqViAgzZmJIGAoDFL2pzuN45jS%0AaGYiGSa9Ys+FNs3ik08+efToCXoHcsAQqOu6EEJTt2enj5jC+fl5yrLf79t2aQIcIpHO84aZeZTi%0A8TqaEUcFyymhYggGgBxABVLqco4eEY0pd/udJztEbL+/qet6uWqrqhZJ+/2+7/u2bY+Ojvq+f/Xq%0A1Zv0JhKr6nq93u125+fnTgDUA/sxdb8+F6Rkng2HPbXhzBKikNLIzCmlIn2K+P13LxaLxcnJyXK5%0AbNtFXceuH0OAGKNJEkPfZxWDd8QwU2BWszGl4JO5AQUOWLW4BoCrqytX1j4+Pl6tVo8fPzYz0bTb%0A7RQsicpNF6tyDCZZVZ2l8sdtq6pd112ev/uNGSGHEI6Pj5um2e/3OuskATgGJiJDNAEzmTGwVQbQ%0AxoiAk6GDIXhLy/8yDGxmdju3fwgDizerIBZuGiIZiJtMgnfr3NKnwUAJyVsUFBnsLgYGOyzS+YHx%0Aj8DA94EK/GgMDP/LYTAVdP/+3n48Bp6/el5JZ0hcKhl/4OEd4uHDT92HuPPbHgwzDg/p9g1W/PMe%0APJ7DYKCkNadcxv03PLg9+KcPHfn9c4QPYOA7e/5hGPyjMfBMZSi7KrHO+smfXLz4uxJATwqZnhj2%0AyWu1Wj158uSLL75wS9Xr6+tu3+/3vfcJX1y8e/369dXV1Xa7VXf2I6rr2gnS3qpnXqYTSSmpSgis%0Aavv9frvdXl5e3uzd213dquSXv/zlv/zX/827d+/+4uc/c9E/13MKU+K/joFDVde3RoI5l94wIgyT%0AGcPFxYWfy3q9vK1HOWBRBKcAHaZYCIlITNCgT2NVVd73tTk6On109sU//0JVuYrDvjPQvu9bpipU%0AVhsAvHnzyleXdrkgCkhpP/RtVTfLhWd2u/0NGoBmYAIz7yhObR0jAwemgEAu2gySIcSIWIwrc845%0ALAnqEEMILjTddd35+duU0jj2zz75FIlPjo4ur68BoBsGRPR2a+Z+GNWMRJJZdpaOpwOY+fj4GBGv%0Arq6872XyBjQAaJqGAj/ePF4sFte7m3HM+32/2HceLI7jGAKv1+v9fv/xxx//TvX8/PyXf/8PZvZH%0Af/RHzLxYLF69euWGfovFYtm2ddusVqurq6s+jTT0n3/+ud+m3/zmN+dff21mCOpDxT2Z9/v9ixcv%0Anj7V4+PTp0+f++TiuV4iMkJXn/eD8cBIVTMymXtbKKplSWhAgLGumLlum6HrvTe44QYRTQUNvPrt%0AY8aFrMpDpYCEVeCE6M6cAIrIGBCtyC9lUzBQb1VEdtWlciSqFIiRkBFEzcUSEL1zVcbBRHy6QSrf%0AWFxzA405Q98johfSETH1Q8o5hiCgVoLhIrogArMcReRZEtZRK2S3EvUaI0Y8kJUGAKJAkF3ho23b%0AGJljFSZhcJdlNjPCgp3Gbl8sW0NVcXD3XfeBrOu6CrWZrTeb/W5XzgjJEy4iWUDIyNAYQ7aRciBS%0A0kBExAgmIhiJ/DlyzkVK41Y7Vd1sVpxzVbdDvydjYvSavFuUz5OdDw8mBGABnWdVEREZQoiOHmNE%0AxHocx1KFUPEonA/1q+CuTMX9CX3+3jtvO1ycDn/2MZbQGN774P23zai7YGDvKp+C11K1cwg3bQeT%0AfQZkM3FcQBiiWXbMUGRvbr8CAEwEpmXbUesEsP1X8iShFWMMMBvDDBQRc1KRDMaIPrc6zdXljg2A%0A3GrHs6VNqlyxtoqtWhKxcciIPSL6rYwxLpbL5WpRxJyIIodM2VkJE0H6lvIzxxxmxsxJk6byDHr+%0A1KOTIY2+mRmrBJ7KywkSp7mUCupPlYUYfQnz8qmMAyIwRzPz1kkhWixaVd3tds5bCUH8vqScTbSM%0AxHKn3ENoGi/ebA4GYAoKJoED6d37ON9ZZkZP1qiAiKugCRi5V9PU5Xh7Q81yzkNOOeckTgo1Va1i%0AjE39+PHj6+trT5LudjvEMqj8kprZKDl6lwijlGen6OdTYDVD77BFKOU6FTUk4hgJi4G5AZRRClPX%0AxUGkKIiFXVfmJVMA1Dxm9eIG0dTmgIjM/j+v+ioiIimVgA1UhahYr8MUlfsAN1MH60gwVX4sA1SB%0ASpAAUHGkyatZRXLWm5sbW1oVYp60xEMI7aK2XRHPdxRXhWhmLv8LAGrmcBNcxTePAwAAxFhVkVNW%0AQHJFQfJeZ7WkefJXB2Zkrlw8pet3zhJgjm1bHx0dLZdF5/mLL754/PgshDCMnUNKADCkplmcnXFd%0Atzc312LgSlRz57mZWco5ZpdmcLqvFvlAYmY1c5ayiPeXWEr9MMg4jv0w9ikN+z2UpDl2XQcA4Tis%0AVpth6DyE87WbiF68eHF9fX20WjOzm7p70tl1PXiyPso5u0sCTCmPsv5O+tWIRhRcpsT25tiyruvf%0A/NOv67o+Ojqq69oMwGS73cYYY9yQaT+OhQLNjKGsWUyknujxCFvMQ7JYt6uV5MvLfhzfvn2rqpvN%0A5tGjR6r6u2++8SQsEUifcg4iUtd1Hse+709OTo5OTv/yL/8SEb/66qvry6uvv/7aw6rVagWLRdd1%0ANvFdHQPTJAWvqmYyC8g5Ao0xTsJv5EKFZN7Kh0ZmIGT8ozDw+wsQ/CEYmIEUjIuSP3lLNgAAIahJ%0AiZXhx2PgO9jscFo7/PUPwsAAD+/2DwLDriZw/2A+dMBzM/CD7z+cdecJ/EO7mj/yoe/94Y/f/8j9%0AEz/cwx0MfOf9dq/puvwVAdTu7PPBL/rQZT+8LHDvjt//4IyBD99w54DnF/8zMHAhHMJU5QpQVL/w%0A9OO/ePX1X8+5cJvq+zKZ+81KtmdnZ48fPx7HMSdxSaGU0rt377755ptvv/326upqt9uN42gi+/1+%0Av9/7BwGgWSxCCIvVKoTg874rQiNwTm80aYhBYzMMw267+5/+7b9VBaLwl3/5l2dnZ8y7vu9FbKYe%0AxSpQVddmoppFLBOYTEU2AigtGW/evAFQs4+c3R1CEJGsRmAg4Olhvx5TQwwQURIhgH4cQgh50Kpt%0AHj950nfjMKQXv/u2ruvUjyba74fFKiyaJQD1aXz9+qXHZHXbxFgTYlKJMVZtI5IANY+JuUljz8RI%0ApGq5G1RjVaFGjBxEvMMumimG2LatiKRt6ve7yNQ0VRNr1awaCNt+HHa7a/ku5Zyff/oZgLV1fX1z%0Aozn3k1sDti3R0PUusuJqwIXd5zBsvV7PceTsh+RB1XK9JuLN5iirDcOw3+93+0WsGjAKIaSUval7%0AHMdPP/38ZXw5puH777/fbDafffaZe1C9evXq6uoqba933X7RtIvNmgJ7R9BN3z158sQbhH693W5v%0Atn3fSxrMTFRABZnGnF6/fQOEm83mo2dPx5y8NT3GWIcqM4/jGGJsFwtH78QcnOmUs2IvO2HwUkmJ%0AEdEghCBjSv3AgM1yURENabQsXiYVESdh3c4L6s1dMwEZTMWQDIA5GCHlLKZopIUDVFoanK1AChSI%0AEDAGy6Ua452NiLgfehExb8vh0vNZ5LUCZZV935lZ0zQuYzbsu2HCbKQopiWgwaBKSUabuL4+zlNW%0As6zKgup2qQZgxKbZzEgL9HJa5TCOBlBrHRg5ViTi0kpOUcuSAhc/J1cyp5Ri1cQQlDnn7FFRXdd1%0AbFS1bpqcXKTdGAkKBpasQoBGRhQUE0pA1GBExclNZBLNbmrXCME0Djf7XlVXq0XlcVseTTFE0omD%0AZO+LfHjSgY0UnQcrxMFxmpl6BOYYeBgGIo4ACQBUbTJJm5e0Hznpf2gdOvzIDG4BQBBuDejvvfMu%0AQHXG5wQhdGITzL/CwepbjmTCwGZmZIQhICiSThq5nuyeSuKuhDktfihFsnpusERFNFUAAwNR1VH7%0AwBWREoUQCUDFE0QARP5WnrOLAN6XXiYf9wINAQijau6GEZmqqgLklMfdfnuz65a7drlaVE3TeMEW%0AKUGioch0gT9fEyFZVYjIC6dVVWXPiqg4jb9uG0Sstdn33TAMWQUE0TniroYtxS6lOOualLcARGKu%0A6hFwVJM0IilTIELkEAAy4ma1NFPX4a+q6Nc/hDCqs47FMfDUnsNETkRXMHJ1P196xJSJzMpInseD%0AqaIpg4UQLDALJDfmZdQkSuhtuNl0/hbfXErHJ7Qp7xnGlGII6+Ojzz//vO/7fd91Q6+iACVlPA+q%0Aru9rh08eLKg5IQKThbpysSQFDIwUSLPkaaLwOzKO49zZ4YczHxiA43/Q4lIKHi1PcYmZAWJpmbZJ%0AkIzIyhTuJ6VoZkSB2Q2JpogH/A7O4ilTosEK0xMAzbQfc6WKda2qQBQpIOIwDEqkkjz9am0bA3k7%0AxTj2Rsg1omJKw/X15dHRUdu2dQwioeucs42qwMxGhGgGoBMGDiHGQDkXDyYXoK6aCsw05d1uF0JA%0AAJfgYLLIzAFjbBeLZrlcrlaLR48eHZ8cEdHbt6/Pzk7qJtZN3O2207OcKVR1u0AOSGG336ZReu5t%0AYvszc59G6/uSH+RJjpXJVE2ZUF0zXFW7bui6zt2sh1G9PFu1DQMul8ujo7VbHLkk8mazIaLdbvfV%0AV18BQIzx+Pi467pXb98woHdatW07HwZM8Mb7BRwDz6GtmbntXwiBYwWUFcAkjTltdzcnJyexrjiG%0Ar3/z1XK5XK1Wq81RVpFhuLy8DCFU1aIK1Pt1zDnGyLGsO2Uxd317BDSbveUXqzxcXIjIxcWFR0Sn%0Ap6cppV//+tc5ZwJlZoOMRMyZQhx2N69evQrEp6dn//pf/xUi/+M//uPbN699Lf7k88/atoW2HcfR%0AimmFWwjd2jc642AcR1N0GhkAVBXilMeh0rKCYupqxIr/FTHwjDS8D4iLolXBwD6Ll6fWH1lDVIUf%0AxMBQxJN+CAMfwrw7C+iHMDDcW5Q/tFL/vg1nEaxD1PrhXdmhyPCdwz78yI88kh/AwPB+zHC/Ln2I%0AA3/k5YX3UxLzD570fOD4GO9g4PvH+SEgevjm+VB/JAZ2tuGdU7iPgR/89h+Jgaf/NwAMU5gFAPjR%0AF/+rN7/9TzL5qc6IyEPSYRh8ffXGD6/SNE1p/Ds7O3v69Okf/dEfuWjWmzdvttvtbrt1ZOKL6/Xl%0AJYVQOjoWi1UIx8fHXmFer9cvX77c7/sYI9Dxzc3Nbrf/xX/4d8umXa/Xq9Xq7OR0u7vZ7/dahK8U%0AUWIVYtMuphE8DINP1gBAVBwOU0pv357P1O4QYghaDgmFjA0U3JPGYE4MOfJnT2YTielivXr22XMg%0AFNXvX7xg5tSPeUxXF5ftctG0SwHLIq9fvwSiEzipmlpVA6mI1LGq2sUwDGkYxm70a8uITAxTvxkz%0ASyh8S3a1I5XsnhZMeRivr68R8ejoiJBAs5m1dSOmIvn83Rsi+Pizn2jUyHx9c+Mcm6qqmugkwH5A%0ASJL9EVBVlwadFfy91Oyk6GEYrq+vv/32291u9/lPvnj6/Pnp6enr16/fvnm323c5y+npyWq1Wq9X%0AiOhLJiIiPru4uLi5uXGD+C+++GKxWDRN8/LlS1d8TVJAdQhht9vt9/vMYblctsvl6elp3/fMvNvB%0AzfWlTbLVi8VisVioqodWjx8/7rru/Pz8+vp6uVn7IJy7m3yMecgVK5cWh3E/eh3Pp2bnggOT5qJU%0AvFgsylmnEXMudCwt2R9/UCKHIY2e/Qxc9NjU0EscHIPlnCdz7NtnFYpQG6kiM5kBk4n4EHVyBBHt%0A+q4MWjWKpdHOC8sewg5pRES3o/A9Ox0UEbn0xUFd1xFjZVU/dp7jiJFDqJlzPySRRBQMjXGu8pFa%0AdpqWThUks1JNAoiEVlV1SSepev5rQtchxhhSGrLkNPgoghBcCgW9ZB2bQrrTot1K4F5ct/ahZm47%0AmQg4K8zVMdQ8jq5SE5raPdh46LtdN6hq27axRkQENVNDnlOwcIenREDg+q6EkaKCMOecSqXLnaT8%0AcfPydUBKaGCKirM+/OHM++Cc+wPb4aT/IJAWuMXAh6/Py8bhl3qkzhM+mf86v4He7yvGAy60Khgm%0AxwbzqknglTw9OKnyaTObGoLKImaGSEbEPpzV1ECyjKTBMbA7TOUsagYKRAEcs7u1LBqAk3hLTdvM%0A6roOwQAoDfk636xWC6cajePo7Pe+S4aEiA2iCyWrKqdU7ANmP7zpjJgImXzPzpwc0nh5eek2KkBl%0AYh2GQTybQBApqJJoWaGUKBBPp+zSvhYOvPc0uyoPMQJy8GRQjPHi6srbT/yD/owMOmhp1kWcek94%0A2lwqy6uUiIjsMmlwnzbol0ts0n5HBEIQQCYA4KnMBfZe2OQAw9drUtIQPNbZ7femGpv6iy++8Nn7%0A8vIypURUM5e401PejpZVC3UF5oAsZa6iEYGoGhJAqCIREeVhzGxMjDFGrwMjZt8bgBLFMjgJEJiB%0AjIsNr6q6EDGYtzQfGCYViQcjMyLXljezMSdTzYjRxahL3orKHrywObn7OvCYrZTFTJMYjkWxmeo6%0AhEpE+j6VlhSzruukqgIjMJHQOI4GRgxs7H91TlkdK6fKAwCCigCZGXNgNCSV5F3BzIEIlQRBEVkw%0ApSyRA2AWTTdX11UVI4ecs4EAagi1497NZrVcLuum8r7f3W736vX3i+VPvNjo6iopJZEEwDHUiwUA%0AwDAMKqDZjItrBiImlWFih/Ek1DTRc4onnNcnRWS33/bdCAAK6PrV2TQaxlgvFouc89X1xcXFxX6/%0APzo6cl79b3/7W78s3rK73+/n0nrpICjdKBkmT3uoqpzS/CBL0aPOqurtM8w8jhQIvPLhuePN8dGL%0Ab787OTn7s7/42Xq58n1eXl4eHxNRCARjyUdoMBdVsUOCAxF5QcxL1h7GXF1dAcB+v/e44ujo6OnT%0Ap19//TUzg0iZcoGqqkJcv3vz+jdffwUAjx8//qu/+itm/uUvf/ny+xe+kj775GOfoESEQsg5z4xi%0AfySnijemlOAAgFVV5RiYmQsGNlIs6bL/ShiYrHCdYMLAnj5SQjS8xcD+WedZA6AR/CAG9qP6YQx8%0AOF/dWWHtfTrxne0+9vuDluZpuxWCnr/0B9/vNg7vdfbiBJ/uY+AHb8Sds7hzCvOeD9/vYOTBTz0I%0AR+8Azvn1w37gw+8t/er3UL3zt+5f5AfP5f4p3/nU/dcfQqfvYeAH9zN/0YNX9cdg4MM3F+E752gh%0AwuPPfn7x4u+dXMpTP63jJb8NE+WykFF9R57ZahfNs/rpx5889wnl+mp7fn5+/vbt1dWVdwvf3Nzc%0A3NyMSVK62e/3u7bdrFbr9frR2ZPVcuPGsF031HVsmkdVdX1zs/v//Lv/99HR0cnJ2Z/+6WqzOkJg%0Ax8AZRZMpWBVDqJsGTMAMZBhKk6dzr+q6uKtfXl62bbtYLOo6+vGnlMyCmpCBmXDxZYViNHhg4ZhE%0AsmpWXW3Wzz6BnHPfDy9ffM8xREQgvL6+bsaxahYCYAJvXr0CgOPjY7f/YYYkuWlbf6QHszQOABCh%0AcPYQSLNmlGAoTGxgQC7bXzMPQ21m3dAzgVyknPNqtVLNaegpVIvFgmMwoOurq/j9t88//cIH9PXN%0ADVxfA8BquSaiigO2GFLIOYsmRIPixFMw8PHx8QxyzOz4+Pj169cXFxc55xjqz//ZT9bro69/+82r%0AV6+6rhP5Apkfr1aPl0uXuSqNOnUlaVSFd+8u1uv1xx9/vNlslsvld999l1LyyltT13C0Xm5vrq6u%0AdtubMY8pjSml5XKZcz45OTk/X7x+81LA1uv1ycnJ2dlZXdci4n3gy+WyG4f9fu8Uo6oKVR1yTogI%0AZCJZkmaV4NcvRmvNknnpGxEZyd1RjBARc0qSc6wq9IhZcs6ZoNiuzk+OqgbirC5mpRyYkMTUACOh%0AiasAocspwzQhAoDnSZMYgAASGSByzoODQIf3iHjT7Utvmygyl3jFmw9NGcm7Enxh9gMbx/HWrtRF%0Akto2MMe66rpdSimrxEhVXSPROLo+DSoUyjQRgqJIkiyEmCQFcPMSBckhBCBG0rptx753O05Rjcxm%0A6umwqm1YJCWBsk6VhSGn5By7pmol51Fun0dECgSMpOBarh6WoIIGAkUgDEgkqgiSM2hx4AxMGJi6%0AruuGpKp1XYeqyTIGJEQbJc1USYDJFUoLk9XXOA0QQuRIBGlM4I9/CIGI6zo63TplcGMkNDVBRDRi%0AgCKnpXg3C/v7FkuAeyvN/U3xYQw8f3b++PxDeD9faweF4nmFuF3zwGndjo+mUe1VMmACJfDox2u2%0AQIhFMBXIzGZXQEIEICT3fOGsSZXMRE3QUCQhMjFH5JxVNZsYcwQDM1IQQnZyg0jWUrujGJWoIdIk%0AkFO6vr4RsbZtm2bRtmhmQARAOUtiYWZAQEJRhZRwSgmFCfarKpgRIMUwV4ZFJIu4Z+9qtfK605CS%0A5IxMoYrIVFMQ4TKEzBWPS4kMJ1tjAqtjQNNBMqiqjcksgrvpEBE9Pju7vL7OOUsqRBtmjpEHzaCu%0A2GTFCmeq0zK7WIy79YD7NCkiebOd33oEQAQ3C5LCb/IyvJEb2AIw0bRSg6jrH7v8rOPSgoHNYIqt%0AL7fbbr/POW9Ojq9utm7f4ot+CCWZUkIil0IAkJxBzLsZEdGyIKILNYuamVBxm8ecFRS98URU05BV%0AIYTg8jOl2mA0sQ2UQ8ymJqIiTiVGINUMxEWKHMQMPTcXgiJXMUYEJkwT8CtEhvIIoCGAqpmQtwxA%0AwWCBCHwpUM2BwAxSSv2tGTIjUkoDoNaxijGa5qTTcxpp7HszMRCiSAxJxoghRKoliDgnPzgxgVST%0AWV21oaqsTNIGgCEEy+LV7kH6fcpmpikPw/76qoeJvFPX1dnZ0eeff/706dMnT55wKDDy9PT48eOz%0Apl54L4BPhsMwxBjGcQQws4zIVdU4rR3ZlZYxxloVmKNR6RrDKcszl/2zgHjuaUwi4n7spsjMwLxc%0ArdpmKSIgpbh6cnwmIt99992vfvXLWd3q4uLCCclnZ2effvopM+dhnCufOJWz5kiy1IR9+TPzXAZA%0AsMLmA2Z2Ha9QV8DkpsQAJAbn5+fnb998/pN/dhLD+btLETm/umyaxgGcm2ZT4HkM2KRNhVMOMUkm%0ApqZpNptjVd1utwDg7b7L5fL4+Pjs7Ozt27fVYsEVAwczA+TlsgJ48vLFd7/81T+K6ePHj//Vv/pX%0AMcZ/+qd/On/39je/CSGEpx8/D1PyqDTuFTNwnjsVEIHII5PbFh7HwF6F8tJrUWdUMEJFI7uDQAwK%0A2rx98UMY2EfhvJTMmlg+vErFr1CggAEcAxvooZCSgv0wBr6znJEf4KSvcWfl+j3r4w/2A88/z2/3%0AlesHdnhve08T6w6Ke/CIHAN/6COHcePhn37EngHex8CHr89j+M52eA3vZBPu/Fv2P5U/3wOlWMLj%0Aw93CxN2ig3v0A2CyXB1VOjAo8ffPz/79O/5jMPCd07yfbri3hx+Lgc0swKSk4pMUAJx+/OcXL/7e%0AbSdnuHuAk+eqAM6fhSmf56GnR+qr9XK9Xj958mTounEcnTbjPcPdkPb7/X5/s+/7cRybpiEMZ2dn%0AXdd13QtvT/Is437f/ff/z/9Hu1ovl8svvvhiuViISN/3qqgGgyZVrUKMsV4s/IKby05OgT757AkA%0AHgY9f/58uWxnVO/rZVvV4JPM5HPjWynVTsXwXdetjzaf/OTT65vddrt9/fJVE6vY1CcxXl/fKOyB%0AWCADVG9fv3YYWdd13/dNhWK63myYeXt5kYY6j73TxnyCpsmKBhEUIIQAxZ4EmqZp1xtX2w48OOe8%0AXS4Qceh2ALDZbNpFLQpXl5fA337yyWdOdt3udjc3NznnGCoAIAqBGWOErJ4vtykX68HiycnJxcWF%0AA4PNZuNTf9d125urcRw/++yz1WZdVdXLly+///5Vs2i9hrlcr+YIw5mxl+fvNpvNdrt79+7d8fHx%0Aer1+9uzZb3/7WwcnBrBcLJx95GnXWFcK5rrTi8Xi6dOnm28337/8Lpsul8umadq29T4rH5N1iFLX%0AUoSahMGK9BpRAhBJZqakrudMzAJCSiCaIR8SwPyp8Mw9MZMBI2GMVIRb8gFyQxEBNUQQU0mKzIZg%0AlsWYmRTIWHCSiJmfDgBQMFRVYKRSWiAKOY9935vZarVyeQ/HwGamWZTIsxKlFCYZAFzqyVkMUssc%0AxPhl7PoeEb2avVptdrttOf5Q+o1T8iw4zGfkICTjKCJgmCR5BkREhpwWzEyRSGixGLrOH6gx58ic%0A8ggAwYKXntSF4xTIIGnR7lqEUNe1TmR7n0k8oUaEjKieAS9au5bEzWvQ3cvGcQRQkdJ/4RkW78Z0%0Aa8cYOVBUs4qprWLf9yJ5KmbetsXS7C2RswUJdRUmsV+/Pk4JiZGJWh7HfgAQyAQmYkYg2YgNgczQ%0A0Oi9NQwf4ibd3x5c4w9nZAELD+kTwj1NrPm84oGZJ9xLRcP7y+2EgQGmlma15FVZ5ji9rbChsOyF%0AnSxKBu65zcwIgMCAisgRUSg7BnajpaJTThwj56wiksUCV6ZWTIeLvhyrZUuFYRFjrKo2RhkSj+Pg%0AyU1fPryK68+SiPIk01VIyi5ZB0BTKdjvqebsEsPOm5ioDbbdbkMIDgid8eGMfV4ujUufrrjlmCPv%0AA5po0S4HDRPNgQC8X9lHJiIC0vFms93tylFBAWyFOUVhGgM2Qw6HxIjIAW/xNpEiIcj9kWMTY82X%0AKJhIxf66H7CQWJY5/nC42zQNeEnQqRxcLRYLX1D6vq/r2lfGrBKKpBYCwKyjgUSVM79S0iwy+Wyb%0A2ZRFIhPNWjBVCK4ZjkRa6B7D6Auun0gIwcpYM0TOMgKF6YBF1cyyKZolR+zTRSAAEJEYjKs6REL0%0AmS05aZZvnXVuox/JpcgzPxEu+5eziUhkMgOfSEsajwIRj2M2G0IIi8UCTLxvXBUOVqJSR805N01T%0Am6nqvuvMJMYKMY9JQMTMFu0qxAqguNGqKlRh6DrVnFLqui4NIzPWVeTQMlIIdHp6+tHTJ2enjx4/%0AefT06dPNZuP5ZRGpqtg0zXqzVNWbmxtE80GYcw6Bfe4VHWwy3ZOUEdGhKTOP4xgp+nCfp8d5Vsk5%0AjzkNXdd1XRpHZj46OgIABFbVvu+rqmqaRRpHL2mICAdcLpdv3rx5+fKFR1OIeHJy4hOXiCwWC2b2%0AHOI8781lYf83hCClv+K9N3gh2kXOmHkccgghm56cnNzc/C4lefXq1bNnz06314vVarlq3729oJx9%0AAiEKzEhEgTjE6Px8LeTBPIsL+BgGhKqqVquNmbnuY0rJBbHcwaTruqY5rqoIRP7x9XqtT5+9ff3q%0A17/+NSKenp7+/Oc/Z+avvvrq6vLiq6++qqrqo+fP6lj146AijoE5BoCizTFP127TPq3mewD3rShf%0A5BiYAQXVKTUCxgcYbN4cXtz++oPlR7uPga30+h627zKgUlEmm+cf+7114IcwLeKtxuT8yh1EdAfk%0A+PahOrBN/asHMM+9OPQPxcBe3b+zmj+4cJdrdnD951T74SvzHg7P8c6pzYHinW85jCsOg0l6SKNr%0Afoju7B8/jIEP91x2MnUI3z8SADBEup1R4c633NknHEQR8w71QEn08J0f2n4AA9858h9zdj+AgREx%0A4JQFnENGADh5/mcXL/7eI9d5j7cxx3QnfODM+Gc+baezuihC3VR1U2nKjrVEpOv6cRzHrFdXV69f%0Av/z+++89/WyKi8VivV4DbK93N64oUFV5u93+3/4v/2fXP3j2/HnTNM448suas5qNIYRYNQ6BxUxS%0A0jG3beuLn68QZnZ+fp7z6LjUZoZbCNltM6iMZjfrHAuVNM53TlV3XXf66NFP/+JPXCP34t3lsmnX%0Ay9XxabXd7hjJVIZ+H7W5vrz0Ps8Yq33fLxERsV0sYozdzTYN7Zj61BdACwCDmarGqqJYdWOqa4jE%0AmrMgrVarcTz1s+66TvXtMZx5S/OQx67riCjWlaldn7/7FuD09NHx5oiQc86SNaduekqDV8+ahvb7%0APVGxtfTooaqqs7Ozd+/edV2XJLdt++zj5772D92u67qnT596TPDdixevXr5ZtKsqNqASY318fGqG%0ABAhq33///de/+fVmtXx0epKGEQ2qEE+PT168eBFCIERCbGJ1enrKSJpF0vDRsyc3NzeS8m63Ozk5%0A+ZM/+ZMQwvn5+dV2t9ocI8dQC1fR+1qHYUC1QoRDdR5RCMFBaM526wttkHMGRQwYDGeKoE8xCJhF%0AiCil5Co9CECEwFw1NYzY9z1IYYjNU623UJamJSYE1WyEYESoqi6IVRRiSrOiAQqYZkNQX1SYY86j%0Aay+7P3Yrsuu7OUwkwBgj1wRqY05ZBTOKiFO2iAgDk6qoVKHyx2q334uIg4emWXTD3iYM7GNYxMNi%0AvJ2smYzQ8giiOduoSQaNMVoagXAZFnW9AM0hhL7vnHedRAAgDR3n4E9ojORM2jEpiI6TtudqtXIv%0ALj8j9boHmvPBGdFABA1ds9kcAxs1FLhqF/U4ZFfFM4tY/FyxriMReCijUSMHRSCgpmn6vs+aVQzA%0A5qhOVUMIpg60FRHruobofD8bxzGnVNd1XTVVCIi1mY3JLEkGAxADQhVFEAAGdtXxeWYXkAfXpB+5%0AzTMyIgo4uH54RZm/cQYeogqKTohWU3PqAaBre/srZgVRAbgEpBccEJHKtTHTnANXVrxg/RvVjMQy%0AlhiC/MAsi7NViWjShyY0pxQYEUlS0yxmREyEZmZqIikEx8BmIOgNmchqMqSkYBQYEFer1dGi9Tba%0AOa2TUuLo7NZQVSGTVBW5DhAerKzDMGTmZrIg8jVLJqUDRymO0DzFFqoY3FOq73e7nao2y0UdommJ%0AzZJkInA9aET02J3AXA+JmesYPTPFLDl7FSsyMxC3dd11nTdDe0+BiAZmVWGOB5F9AcOeB/TxTFTf%0ALq+GoLc4tvwwDRebZgmk2yFhjo1dPgBu3w4iiBiqqGB5TJ73YQybzcZXagBY1M123DLS1OUUEYtt%0Am+Mi979l5mEcJZUWTX/KCp0ViSi41wADxsBJ5RBfAUAgNlGMmHOeNPMR3N4JJXtUCWyWdZrYTZJX%0AMgHITMRMAQwJe6mqBicqac5ZpBQt/XZDSZGoQTGIUpXb/A5SCJVLI1eB0c0XiCIbIno+ZRz6gYeq%0AqrwZp+97ADUzX9P7vk9p2HWYZEx5aNu2aqJYTqMAaKyrrF0aBcZx4K5GreqWIKNBZFLVqgr7m27o%0A9pqz6KDZ0GS1WD56fObE5kenZ0+fPv7o2fNHj04dZjNCShCIVSSP0rZBRYexR3Q6l45DRsSckooR%0AFttzRGQMBJgFXGsipdRwEwIRknuGicGYxmw6jmOeUhVjSl4mqut6uVy6ROD26jK3w2KxOj49ubm5%0Auby83Hc3VVWdnp523e7FixfuwsjMx8fHi8ViahwggUxqxECEZuDBpk9XPkshWcrJFcVDCESef2Fv%0A5RXJjq7HIcSgEOjk7PHLly+3u93f/cM/HJ+eAkDVNLGJXTdAl0VkvV5XsU4pGdZubMaT+QKiiaQY%0AF/P4FBEKTIEpRK8w+5hZLpfPnz9Pw/Du3buu31X1keenuq6LMS6Xy/rTz77//sXXv/1tCOHk5ORn%0A/+LnY06vvn95s73++uuvAeDJs6dt3aRy/IxGauYT5rwEMDMiuFT+vJrUdU1MopmoGNMwoLieOKGY%0ABnygb3PGwHdQwYPR/zwRzRgYAIARD1xeFWejAV8MJq04Va8DAyIYoXpJQADcjRjM7D6zCScMfOfY%0A5r/eP0K4B0QPMeHBz2UFnN71QQx8H3AC+ETk+7EDHHiYSrt73fBgO0xSz1cJDpbvwxOcX6QDH4c7%0A2/ynO6d5uIfDHx7c/3xsd876zk7m/XqMUF6n9xC14a0m1uHH71/Jw5t4GCzpJNt5iGMPL+a9K1ww%0AML63Yt5e/8M684fG9sHrZQwf3gvPEh502hxAWQA4fvbTV1//jUyawHiQKcQJDXpMNh9QWVsOCmgF%0AmTi7C9G7Oo+Pj31PyHG/33///Xd/93d/9/rlyzdv3ux3ve+zDjym5KL5IfDNzc2/+Tf/16Ojddu2%0AJ6en/p5So0ZwZUgirpuFD53dbuvp1bZtXQaGJ9fHq6vt9fX13JHix+ZsunbREJUngKMbTt466M60%0A2Kurq9NHj3765z8dx/Hvvvzy+noHTJvl6uzs5OZmHyjaOKQ0dB1dvHsXnz4NIbTtohsGVdCoVYiL%0AzVEa+3psxrrrum4YhmLCpoo5E0IIVUoCESgwmo0GVd0uNkdyfQmiKaWL87cicnx8zFXMOXVdV2il%0AyO9evk5Jjk/OVsvFMCY/R6/A7/f7/T40TVM1i1iVJOjU9llqjJvNZhzH/c1uHMfNZnNycuIddwCK%0ABl988YUXId+8fXt+fr5erxeLRV3XHnks15tPP/2UiF69evWrX/3q8ePHngwGAEfO7o20Wo+wWtd1%0AfXJygojq6Yws33/3EgDOz88fPXrkX3Rzc3NxceEkKGZ2QaPC3GaOdQ0ACpLnvO+SAHZDXxo9QwjM%0Adc4ZDCwQI1mWbOql1DmNUk12o2quWcxOi/Ka8x3SFCOYqve6mCgwEQICAVoknp8LAxBLAEU3DgEc%0AK5nlZO5dzKolweQ6z6q6H/rbPZgRUdM00ENKKVt27WV/s1dWGQpP2KYSxFzYjFz5Y5hSCsGfUxEx%0AD219MorEGBERM46EYFnEFFICiCOWAlpd122MXunqus7DXzMbhn42gQwhOAboB7RJwRsRXafEzG52%0A18YmImRGgacDYCIDcIlyAYCsaRjQQUtVB0T0jnRH/n4XnB8umjDfPtTO8cuDAJkXxmBaP+bhLSn3%0AamZW13XTLIh6v79eiq+tiTHSYsHD4HNkFlUwV7o1sww5aJjXLYCiEfLggnp/VXjwPYdztE4eFndm%0Ac5xq9R6oFT5q6Um7XYPvL8BzCoBmNSEEKCyecjhmBuhN2uLWUNOuCIoiQnGAMDMUBUSHdmieeQim%0AWRUUlAJKskMMrKCmkPPoXOhJEoXITJHBLCfZbndmCEBHvF6vj/LUEOG8jLzbcWn3rdu29tvtzXWR%0A2UTzmFyiOaXUHLQ1AgCoOrCcBLdCv+9EpM6129giYhrHbc4ppXHR1iGCmt9af7iapqmrCggJEEMM%0AAL4EcIzRzCdMRDTElBJRcAxc4mwR8VXPScrMABBDyV7Nq60f6ryWAUSYa7/IYOVZKzcXACZrBh8M%0ApmY0xdBOsZ3uIE7XIZuRArpCe1WlYQSAnDNjWC6X+fR0HMfY1Lzfd13XVEUXPYRAZHNp1OUSVDUU%0AwqpmyP48lrw2ImOJb5KpjqViX6T4UvJdEZGkHKoIAFaEk0v3MiOIAuJtthoIwNincRHxXI6o5pxC%0AiOPYx1jPFX4r6WzsJ52nUtaxYtHpaRN12T9wlWAMIYhpQPRu96zKiEQhBDWrRWwYhrqu62YRY9zv%0A2d0WvfV3GIZut/dFZJbK9w6MGGG1WvV9Pw5ZxjEzA3QcKubS55xSMoRh7IahNwNmqqq4Pl4+fvz4%0AJz/5/PT01EVPzs7OVpu1mV1fX17ncbgZXB3Q+RE5Z1/SS0Mvmq+zHEhFA5MqWOn9CUSEViCWWWfW%0A1HWEg/SKptzv9t04aMo+A8/e0S7aItmWy6XLfFRVs9qsX7169e7du6urKxdLf/78+fn5+X6/90dj%0AFnpEtGHAUVJQIj5g189fPdXQBMUmFQ8rKSRLKXnu0nPfHq0R0Waz8a/7h3/4h7/6q7+qEdyzYxwL%0AHSAexc1mIyJGRlTyGjjldFIa6rr16NTtBrg4SoQ09C5L5uvvs48/BoDtdptSchkORfJhVkX+6KOn%0A2+31ty9eOCT++c9/DgBv3759++6Nn+njpx9FDhrUUvIuA52Er2FispRZwUgVvOTg69S8VqKTZwAF%0Ay8TsfV4PrDVm9uG+0Purjx1g4PK62zP6nKOHDFuAyR8Yb7nQvpAQiALd0omnv947vKlKa+/XPw/X%0Ax/to7c4e7hw8Ftqz2nuLrOBDOYLD99xZlB/EUR/aDq/nDPMOD/4HooLDU/iBHPr8pxnH3n/z4bp/%0A//DsAG0ejgT4cExSPmUA89jwEML9HO599YMRy/0d2vvo8s4BPHgWjoGdtXj/bap3Q68PXYQHL5eZ%0AARgABbjtzgez2/o1ADz5/F988w//0/y40tQPDFPLjU6MR5yMHGEykcAiIpJUMxGNIxBRQMo5O5gh%0A4sD4+Ozk9HhzvNn84he/AIAX6UUWaBd1qKuFGVHYbOjq+qbve1D967/+jx9//PHRyWaxbFIeFAgo%0AjONoAAZsKFUIsWpWK0+R78ZxtP2+bVuzLJN5JhEMw3B+fn51dSUiLsG1WCzczL1pa68k+BzKk2ZJ%0A27YBQ5ZsZoLWdcPzTz8BABH58m++vLy+MrPNcrParPu+XxJd3+z3NztVBaKPP/64roP7IUs/5qB1%0ADHWz0Jiqtqmbxp30yihBQPPCLCFbAOUqtkSqGvsmVs04dKqU+nEY3wzDcHp6GmKdUspqMUYiIEg3%0AFxcist4cEwcAqut6tdr0fb+9vpy7ZwlaigEADGgYsxrGGCWJiLaLVco6juPuplu0q+Oj09VqVXGV%0Acx663lnN19fXb9++DSHEENbrta80mpO17UePH6PZbnfzm3/61fFm/eTJE7S4J6xjWC8X2+12YEp1%0A09YNMx9vNunJk4t352ZYt83N9dayfLfvYowE0MRqzjswxZRSn0aPuphRE3IVHfKIyDB0LqIDcDOO%0Ao1o24xgphEZE0AiJHKt7Q7vHVSIymBWtFzPwkI4QmUJViYiCKhgSelGNiRExiWjpzAMMTGhg6A4d%0AhOTGSAY0k6hDCGZEkMXYVBQAVRAQwXQqXDgrYRxHMiADZ6plA4gVGeSc8zBmDhWHJlbYmKY8pOyx%0AQhWjP4wOFz3iB0/wi+QxhWBMDCaSjTwCZmbmioMHi+PYZzM0TCIg2TAYDEjk8ryhqhpEAOixd1qd%0AzwbemO35Iw6VBzzjOFqWYd8hYtu2q+XSVG9uruVW0JXMQAHcbodZ5oklyWiDAlkdq1ghYDCQMfWi%0ABcaYaYiEI02TTzVzf6vYjKkHdJNjRHT3S5vmQco5605FtGnqJjYBw3a3TykN/WgKZlZV1aJpmZm6%0AbhjHlEVNyAWq1dQyQZjzsgCAil5vExD4we1HY2Cyuy1eZWYmcvK2x4UgYsCGB4uoHQDiskOnJCjM%0AGNjMJi4yAAASTaw5M0s22WE4jgZwOGbmwbWrBAqZGjECKANmI9Isai7bKwJgotkQiZAUxABUs2dz%0ADQlRHcmYkRkm0avtVpwax7RaLWNTq8qw71w9cb/fdyHUdT10teYVnh4RUR2jiw8BwG57s91uh2GY%0AjIgKcdeptB5NelNfjFG73kNzEfE6lIx5J5JzznUdQiC0gARKo5V1sIpREBgMmdh5JGYco6J6OyUh%0ATnrO6Lg6MiUAFTFvZoFZn7lE/74SHYJbJ8SaWcDAWLTZRCjLeDgSCIA9E0ckE42FARkQiQJRSglc%0AsPkgzMqmKoqIFYdm0R6UwpBPSHIehmFX77Dv9323aFpPRxKVUg4hquo4DCXf5INZVKa2KR94Tn0B%0AoCmBIMwciSFEEM2SNWWhZDESICIDg0xsbjNzt2pBNATk6LJbSEgczAznuRS9hKjMnNJAFJCA2I3r%0AeK78q3qmIEyxl3lcM6Uk0FABKARkDk75dJa+guJUl8s5j2O+udmrqs/PquoY2PV+x5w82nHEbF6v%0AQEspIWYi4pq91o2Iksc8luqcqmqWpl64xkDbLB89Pv3808+ePfvo2UdPv/jJZ+7x4wUAVd0zp5QU%0A5Pr6um3b9XrwybCqGu8sW6/XzAEAEJApENo4ZgSTCcC4uUfOOUlOg3g1fibfzkkKGZOPwxhj2zQi%0Aolm2V9c319u2bf0B/vqrr25ubmCiaYzjeHl56XpdP/nJT/b7m91u13Xdzc21a0z6czSOZCYwaerM%0AHQ0ybb4uZM02iTIioovJ5ZwRqarYh5l3jS0RssrNbnd9c/Prr7760z/90zrGqmqS7MVULPfDwCHU%0AdWslD4gxsqdW/MgBoK0XgRg8k67qE0jOIUnuht5bitq6dtNsS5aHsaoq98oySznzYtkcn552u923%0AL1588sknsa4//8k/23X91dXVb7/7dsgigM+fP68jmSJYzlJsR+CgcX2CNy7HICmpalZduBWlTs0F%0A4FZgCAhgrhv/UO+Ma2bhe70At8vQ/dXnQQxc4M1BngIOMPC8h1uUawQihyJ+ZU7wietg6cNib4ym%0A5lIsh0DowYXyQ6jpAAPbvVewVBHvX5+HWkvmjx/C8sO/3t/DfdA+f/VUNv8hDHwfyd/f7mPg+VMP%0A7v8D2YH3tg+lAO5GHQY4uYGCTmoU779zRsj393DnZ784cmsK8J/VD3z/jOx9FvqH9nnvyujcm+S3%0AxGDqE/OPffanf/WPf/P/AgBPj80rN0xNR3MdGEvxgb0TfcbAvnN3jLRCge58DWYOnjt8+vTpX/zF%0AX3gw/fbt25TSkohCxcwhVI+fPHn37mLIaRiGb3739bOPny+XSwB4/fq1r7Kep/R0eWQOsV4sFt4S%0ANo4JAJqmAShKwjHGuoa2bV++fPnVV18Nw/Do0aOzs7OjoyPvV4kxLpatE5/8/Z6hd25VzplyJoM+%0AhM9+8gUimeFf//VfX15fKVhbL5qqGsexaau8k+1264zQTz75pG3b0sToECV685jFpl0G5iqmfkgq%0AZuaET5FkI0DFABZiODo+8djuWnXo9wLmndUppaOTsxDCOIxer2vaBZmlfb+162axQAoislwuvVJX%0A11snnPd9X2llhDr56/py6/l+nhz8ENFJWXVdo1rOOas4U/r6+vp3v/sdIn726adeCoZJsG613xNh%0AIP7+uxeRw3K9ihzMrApxuVyiAagR0Wq10pwBYH+ze/ny5fX19W57oykzs0wqaycnJ+v1+vj42AUw%0A3717N+QUCqgMJpokq6ohIIZZ2BkAUkqiiYRiJKKoqqCQVdq2ZWYXDC+BoJmo+4kYAjCSuMrUAfvH%0Ah7TDKb8sSUQ905KBAjMhKBHrkCEgmblPB86lDyZSYvSElpkhF50OVRRxEn7btojosQgAeGp/njXM%0AzJ8dRHQDKlUd04gZiSiGcPhZK6wHAwTX9gzBnSdyTkpgXk82ZzOWGnjnRa2kAhkQo6s6+3vMjEIM%0AIasq6i33su+Lg3SMiUMVAgFUfhjDvvOz8Odxv7+ZYx3wIqOrndNsFCw+S/r3ViHGyGaV303XL/XE%0AuQZk4ZzHYTCPkzxhT0QpDz5lEwFiOFyWEINqHrq+8AWIVot239PhRXNkFYgj9/04DEMyLYdpYGIj%0AGnux9HA6dtdE+MHtcOn60KaoZA/3q9hUB54ReM7ZmAO9R8yGAzUHeB8Dw8FSNC/AaK415fGKqoBZ%0AZnbaORuac+PMZt1pBWArll9AgApEJipmUDzcAMTUABSQcPL1QWRQM2JAnem8DKym2+2NqqmAiK1W%0ACzCITZNzxoEBwN04HeKmlE5OjnLOm5xz2y7bxfpoE0K4vr7e7/f+Bh9L802fiYU+lWmWQZWZAzGw%0AjWYpy6C9g5zgIDdgmDqDRJWJkhlOnGRkr7zUPiGUtc+Vh6fesBBsSNnXoBgj0aEK7i0GOBgYVV27%0ALmNpFi3/ZkopAR3kXLA8MvMefHJgQJ2mpsM1/jbAVR0s1SHGumpz697pddU+fvzY2VJ931s/JMnM%0AnAEsJZhY1l74yrPDgkfwagpFMnp+hEFNRAxGmeTuiWj2mxERGZOEUFWsCu7O6tl87ytkNWTyfsQZ%0AFZgRBBWBqVZ22xFgJp61ISIIihhm+oxnHADYpl4nj8EAgEMx05oCFVDLqgYEjGSoaGVSElVfCGIc%0ApmtedCJDCE3TeIjv88+8kiqqJh1y8ufMzNoWmUPWNA5FWsJpTe2iJpC2bY+Ojh49OfvpT3/67Nmz%0A1XK5Xq+98OLUrZyzqXrupu/73U03PeMaY+1NQLMN7zT4qes60yJB7ndhGgmFMJVz7ofeH5w50VzX%0AtbsDINGirhFx6IrpUVVVALRcLv/xH//x66+/Hl0sarHwAGm73R4dHR0fn242m77v+77f729yzt7j%0As1pVKQmAkoFavjNTmdkkchbkwNrax55OIqwhMCN5AsJbwGKM19dX7969++1vf/vRRx+p5sjBnSxj%0AxWY2jj1NHfhzvoam7l+RbVsvQMvdnIeKq5nc7Hd1XTeLxdHR0W63e/PmTUrl1qvqfr/zYsnxySbG%0AeHVx8c0333z66aebzfqzzz778ssv+77/9a9/5eHWZ599tmjbfhgo56QiKUOcqJFTI6GZMQNC0eXZ%0A9zuv0HAMU4gPgIHhFgPrPeehMkt4uhJsIo68R469s6wcYmCc0q+H0fv7QAWnjpt5zYIZA6OAvo+B%0Ay57xLgYua9yEge8cD9xbKB+Eiwe/4mGr/8Emd7w5HjojmD84f/v9q3R49Q4/O3/w8Fc84EXPq+3h%0Apw7n8x8OCXxXNNH151Dw/jHcuTJweJ3vXcbDN9yPNw5f+YG45U4UdGfAPIiB9bYP5YF6+0NHcouB%0A71zAO4fke54jn/sX5/BT8w/h8H2IOBeEZ+j6J3/5v//y3/33AODF29nU1zee1Dt4cnhDdLU5BUAq%0A8VA5E6LgbHJHBarFtrStm0+efzz+bBj7IaXx+vraDGKgum1ijKGq15vlu7cXu/31b7/5+vnzZz/9%0A6Z9tjtdi+eXLlyKChCkP3iqjqpE5Vs1yqara6W6cWKZmTjODqqrW6/Xnn3/edd2XX375/fffHx0d%0AnZ6enp6erlabtq2bqjo+Pt5sNnVdowJGsKxpSH6aqppSNgMy/PTTTz0J+j//z397fXVDx4GIYlN7%0ACo0HHsbx3bt3IvLJJ58sFguPJNLg8VbwJRyIq6amwDymJDmrMAJzVMvjYBrVMEam1XrjS8Llxbtu%0Atxd2qDDG/X6xWIFa1/cqxiHGWBMBSk7DECLmrCI3y+UyRl6tj5wplHM2zQjBx9uQU59Gpzdj4EBY%0A4kWEbhxGyRU1iiDj6GvkJ598Mo7jxcXFt7/7nak+f/58vV47sgVVOzsb+z7nvNtut1cXy7at67rm%0A8Ga384B76DpZLvM4rtfrOlaMJClvr67/9t3f7rc3TBBjVLGb7dZ57GfHJ2dnZ/bxx96ntN1uHTEu%0AmqY2ven24zgmUcYmgatxkiqpmmjCjMzMyC7oP6QUYohgnkNVNTENCpFuUY3XRfs8SkrZJx2PqJhN%0AxKehCjGJFEe/LBCAEA2xYhsFrFBkAQG8GdGBuHDw+B9MFIkMRNUsmxkC1HW9aNseMaXU7fd1VbVN%0AgwA5Jec0mmrfdUwAMdZVsEUDO8k552RgwswhuCNryhmYayKXYjGlgoGrqiLKQ58YIQ2jZrG6eA4B%0AtAqmKZloUgElMPLW37ZpysXxArhmMa2qKnBYLrnvB8eQISQOlQdbXlvAzqVNQ9u2Xj+ZIZyZuWwG%0AuIp1KAu/xx9d11ljVVXFOhABoqWUum7nU1AdolAiiqKpH7SyyiPaqg4hkmSbWJcT00zRzAA1hMrM%0A8igmXYwRCOsYySjnbNkUNVuuKqpD5KWb1vR934tK8fMpU6Ob8k4zJxgCFhmQ37c9OO8fbj+AgXWS%0AWJz/6tkEZldFIREBM68hIxdhf1MVUzMgdFsjp+ncrvQ4/cxIgCITb5kIENnIGJytV3TUfB+EQTW7%0AKJUhImYzNBFDU3QtFDITmKzlSvVAwYi9pu0cJDIywpv9TkzHnPphaBe1STYiRTDkGMt1GMfx4t1l%0Azvk4bWTMw2Ls9v2ibauq2myOqqre7XY5Z1XHkMEJlwrgrqBzAhRKoYxjG0MKg4vepjyqWYyqXFtx%0A7ZqJCSqlr3hePikAW6DANhXhy+jQEus4KhjHMY9KVQVkxEiuKl1CCpliiwJRfAmDg5R2jDUAaBZE%0Am1MY5fhDnEcCznZWZmTAxHOIY1wGaonsTRsKi9UyJdeh3JtZW9XH602/21+PSbNo0MiBqqCFMSvE%0AIdRV0zQlEzHe6voa3kZ4hSCaJTHjUGCbF40DcwZw1gb1RXXZfbYQmcjcDRUBHAML4hREeqzEIcAw%0AjCkVmOTVXObCBi8jmZQJp6Af3OfZDLAoSk4VHgEkw4BzNgENFXNOWUkZae6IJ+Kp1CkAycwQ1AGV%0AqgFIjNHHgJlVMVqMIYSbrucmNJmdla1WnH7NnbyyT5Xh6Ojo7OxsvV7VVVgsGjTY3lx9Qs9Wq8Vk%0AZJsBIOcR0TabDSKqQHFqUAQCEYuxRsScc9+POaunuc08MVGpjk44zXnEwuvALGKqA2LbtpIrxt5E%0AvbeFiFJKnv03s77vqxDbtiWDsevfvX7j6P0nn316fv72n/7pn96+yaenp8+fP3dan8cVrlvp6f7t%0AduvKdm3btm2ds5pJTbVoaUfHidVPE+3Z1w47cEtq29ZrD4jF58xTRR7I7ff7t2/f+GXZbDY+Kflj%0AW9UBfG43nOdPmHxffIDt+10VahUxM6dtzylaF4V+dHq22mw+Esk5v337dhgSIzVVbZovLi5UtarD%0A6ekpALx+/erXX/3m888//+jZR2NOv/jFL/Z999tvv/HB+fnnn7dN0w8DCSUVFXXmGhw0rQAABkRw%0ALTfox85AWmhDLHx1NAMKt3XgMp8/sKZM3kh/GAZ2pZTyHsQCovV2sTAzAGcx34Kf8v3+10kiuhwG%0ATnXC94+Ryvd6C9QDWBR/n//tvY/gIUn34KSk+Kv9uBz0HSR856s/BJvv7+Tw+A+vnk3pyDsVyx84%0AKk98H2Jget/y8HAPD+7z8LodXoT7gPnOKdw/KZgH6ocR8nzxH7yGh7/ex7E/hIF/xMnqh2XDH/z4%0AXTXRe5dAzehn/83/8Rf/4//dYwhn5sw3jw46OjwGVdUS2dCs+YFTlAAihkwgE+MxjeWLDD766KOf%0A/exn+a+zM9+IiBFDCHUMvFi0bfv67fnrt6/+5m/+plm0n3762WKxePTo0du3b2WSMvKQJQEEoqpu%0AV2YAMHa95xRDiGajT51N05ycnPz5n/+5mf3iF7/45ptvvvnmGxf3Ozo6OT4+fvrk0dnZ2enpqetR%0Az6csk2iWC0io6scff9z9vNvtul/+8peX11ceYy2XyxBCiMNCF0Mau6777rvvnj17tlwuSzZ9HMYx%0A1zWGUJlLHfhCn0oRz8yYI6DmBJJHrUMIFNv25PFjDIz8lvYdGtQxNlXlzTbEg6+aIdCiaWLdEgVB%0ABIxZZbvdzlTVui79gVWAKlQSzcxmM57VauWn7IxiT3nM4N/M0jAw85MnT0Rkv9+/fPlSVR8/fuya%0AxjYJcv7jP/zD969emclqtXr06Ml4cvLu3bsXL17UdS0p4dRVu1qtNpvNF//sJ16F+Ie//btuv/ca%0AY9M0wzC8+O67s7OzJ0+efPLsed/3u93u17/6ZVGOCXFZVy61ves7ESFiVc1jFnX6Jol6XcW1ahUR%0API/rQ9fj2iRl+Y/E5rqThFWIiIiTjFNh0YegOfuQi8wJJuUJZ5shEGIkVaVsyka+iniU5sS5DAAp%0Ai3suIpCRmGgW1V4mFSszE5Grq6uTkxPvRr68vPTZM+c8TLkYX7D7vp+jQI8OfRggoocyfq38mL0O%0ADABDX+JRM9PK+6W5qVoASAAi2avBiJHchKmqgHg+Nq8gedGsquI4pnlvfNDrKCKpH6ApnfZmNo79%0AvAygX5xpxeWDHk6niphZXdexrkIILsi53+/9rGOMECHnontUKJ3MIYQQibnxzi4AiCEAgQqKGIVb%0ANRRv3zAEYiAtkTRi8WaMIYSmjcSRQ9/3STKYAaCiIZjage2z/WEY+PduvxcDH87VMwbGiQt9Zw3A%0Ag+RreR0B7XYZO1gXFZEI1TEwUWA2RBYQnrx8Z6wC4KxsAWAEdENmMzITMhMDI1c2UCsViSm0mjCw%0A9xhPCo3c7QcVyFnarqkbNsnMIUYjoraOftdEpN8PN7RzbSQv1DR1PfvSe7kMppjSZ+O+72VSxqKJ%0AXek/VFUVxzgMQ1aBqcvXzE1Y1BcOLj5A420JlIiZA5WrVy4gGQIbGk46c755f6//7F8t40AUkIkI%0ADu+UP7x3bnGMdYLB5K7WqP+1aAGaqejMw8eJgVXeOTXKFrJptDrG9dFmGIabm5vz83Ov1/nhDTk7%0AmTxyrKoqj6P3yYecQ13N+KQfhlkZS0znZ7+qKmRiZQ2RVMUMZpqcmVrJfcNtCOhpRyIC98cCMxJD%0AZuHyNjNCAhBgpvlhrypwyO1RR57s6KeRSSW40tsobb4FxBCJmRj5PVSAgSWNisquAz494H41VVE1%0AZVH3tDazlHQYhhhjrAtLxZnSwNQNIxGhUM4ZlXLO+/1IRCnluq7b2PrBNE39ySefPH5y9uTRWdM0%0AIdKY0ziOy+WSiJz14HEXEZ2cnOScCQs6IgwYUFWrqiHKKQ0+Yh0Dy9T+QURMwCF678+YxnEYfFS7%0AmBMAeTnaBxIRuRiVTyav374BNad/p5Rev37tsdknz56P4/jmzRtfCx4/fjwTtv0WMxea0s3NzW4n%0AwzC4ywNzBIJIBbfniZSMU9po1lfTLPMz64QdsyLxMGVswR/hcRzPz995ELhcLkNVWSnwSoyEgiLZ%0A223mL/Iis1/JrAmBXCnR81B+JUOouq47v7w4OTpeHx09UzWzd+/e7fthtWjbZmnHdnFxUdVhsVic%0AnJwAwKtXL7/99tvPP//8s88+NbP/8B/+Q9d1r968XH298jbp2qzr+4AkjI4TZ1qZX/CccwiAVma8%0AMSUzWywWsarKWJUMHIpslSM/+i+Jgd97IvwjdIuBp6eJD+vAd4BWEYN+fwG6c2zquimlDvxAu/Ah%0AiDocIQ8iq+kjeAcDT58qXOjD4/zQgT308bvQ7s478QDZHu55QkN3ZZBnqDa/cucy3t9+JAb+0BHe%0AuYyHh3H/fH/vrmBK0b4/JH7PiDpcuT50mh/6Xr+Dt9SCD7xzvrAPYuAHDy88uIvDu+gtRf/r/+3/%0A6T/+D//Go16n4szvKX4VZmbmYEkVAcwVd2bDG1UxwxAIADhGkBK6mWkuOpPx2bOnw/DTnNMb0b7v%0AYwwmmaitAldV9fQJvX57/t2L3/3Hfx+Z+aOPPopNtTk5urq6ylmIKZuaWQRIZowYq2axUETMwzgH%0AE+PYp5TMpG3bs7Ozf/kv/+Vqvfzrv/7rb3/33W632+26i4uLtl2+efPm5Gj96PTMFSnW6/VqtfJA%0AfJezz7kAgAZ5TM+fPvuzP/vjcRx//etfv3n39tHp2XKxcG+nrFJVVVYRkdevXz958mS1WjVNMxKl%0AoU9JQgjtYoVoIjKMHQ7kVbghjSS5ig0zq+G+G6rIMTJX8fjkNMZ4+e48jb1TdFarRV23wzDs9p0q%0A5KzMvKgbikEVklmEZkzSd6Nfc1XJkzHAahUWdevY+Hp34xdqtVodHx+3bbter12JYRgGzFgedXQ0%0AiMfHG0fFNzc3vug68qfFKsb40z//87/+j//xu+++R8S//Mv6aL16+uTx9eXF69evj46ONCdQOz09%0AlZRjjAR4enr60z/+0+3l9Xe/+zblsWIGEQhxt9v9069+dbTZ/NEf/8kf/7M/2l1vd9fb3337zX6/%0Ab6q6rZvNau2RbjcOToJKlGTIZmasoaqAsjs9o3nIdevmNZfUvJQxSo5OVFZQMEKsQhDzFlHLIoxE%0Aruwi4lxY9XgOAN0SExQBiTQaJxXP/KAaiAqq1/AdKKgCesGo2B5CGkYTdTKb353r6+v1el3X9Wq1%0A2m63Pp86R90P3lHlHPcjIiNFDjlnl+BeLBaubSOzZKvzPysnpyYRscHMbMbAaJAMxDRJ4W/jpBGC%0AzG0BtzfO54e6jhyapk4pi4iYgiazgKge3ZqZpsxVnE2M3boT1QgBmLxnab4d2ZF84Vf3Zta2daiY%0AuWHG/X4/jL1Iatu2jrHkFCaaaz+OHsH40Xqgk3IOFNEV1JJGxhCCRRNx5x5CNGJAmMwQRJIZTNHY%0AApGIxrF3dgbMUrsYb6UmDzCwv/CfiYR/AAPP5Yt5IZlzH762zckOeD9oOJz31YyxUO8Ol2EzAUBC%0AEy2OYkTqXGgycrAKYCX4grlxhsBTGRjUwNBbgb1LmVTVnDdrZC7y9D4GJiMFIwrdOGTTMedFqqua%0AMGuIIcYQqnqzWiBiHlPf98OQ4r4LIaSUEGBwd5wYGclNvw4L42zBvYhEsttmH4LDQBya1pNEUuSq%0ATVV7M5HOV7q52qmuJYFOnQWNcb7IiGgieFv39hcLoBURTVkMjErVd7DiXlsYVYiAWJxLAd2OeL6z%0AgWLWERVMBQ7y7koIB7kPEbk1A6PpNAnZEAANUKYarL+/bht3AN5ut0kKaYIAVTUNo7dYu9DgOJq3%0A25TZwIyJvL+6aZrAnLX4ivmNMDAkMmKXHra59OryYIiZKCICg4Gqi+EhH2BgRcnAjBSwGD8RBURT%0AZERzn3YnLmBVVYFLd5JImqrORYWLGEUUySaPQwRE5kghRA5EoMX/Q8EY0TBEyyllY1Ii8iIxoFII%0AbO6QN6Y0eAuPmalaSnvq+7pt6rom5oq5iRUAbHf7IaWxG1NKnjNi5KqqKg6bzWa1WjJzDAEB1svN%0AarU5OlpzQEQc0kgdhBCWbZ3H3gAVUA2Zua5af5BL8s4AgABmB+bswl2IGEKVsxY9OSMmq6uQ05DG%0A3jsFfMKvqmqK3kvw5oHBOI7I5Cj0/PxcxhSCWw3DMAy73Y6ZH5+eoVrf92PXby+vHj/9CBGnyLBk%0A2L1+u9/v+z7P7cp13WIgFHabsyndP/mcTS6AKaWxH2Syvy4AmMkMPPc6t6f53R+GfkgL7PuQdQGk%0AbTumhBRcH9RMXKlxTjPNU5+ZEQMbiwioMdKBEEzMOV/fbDer9fro6KmqmZ2fn+/7oa2rumqPjvTq%0A4nq1WC6a9tGjRyJyfX315s2bjz/+5JNPPkkp/c3f/M2Q0ouX33kf2dnZmaruuw5UjZAMgUqpsGTH%0ARMAIo3r3AQAmGfd7XcAiVs2EGMUFQRUQwKVIJvteey/0fxADw8MY44cwsGLhWs/YCZFmuuidjwCA%0A/ZfAwHcO+M5ydn9l9Cvx0Otg7/cD/14MNr/nQYR559gOf50P7PBQZ7j4IAj8MRh4htMz9P3xGPjB%0AX+9jYPKZmh7GwHeGx4NHe39EHf56WDf+0DX80DHDj8DA86V+8ON3ttsA4ANfdvcuAsC/+t/9d//x%0Af/g3MulM8NT3O46jc1R8GvK5Q9WIoO9HVfV41MxSGhDZJ9k5zzeFHBpiPDs7MzMR+du//du3b9+O%0A/RBjHPsuhBCJ6ro+OVq/evPu17/5lZn9N/+bv3r+/LlTK6+vr1PKngx2DGOIjoHNsDPTlEW1rirE%0Adhi6lASgc0nqn/3Fz6uqquu/+e7bF65hSATX19dm5vGWz1wuaVu3jc+hxXkl5/V6bWYff/zxzc0N%0AgP7mN1+/efd2zEerxbKua8pERKAoZqr65s0bAFiv137Fxr7r+zGEarVaMGOb2313Q0Q3NzeeC1Td%0A11UbY40Yh3FMKS2amqu4OTqOMZ6fn2seXRaibpt2uYhVvd/3rktZNU0kJCJSyzbGEAE1jeLcM+Ia%0ARvEE9mK5bNvlarVqr9vr3U3OxXXAm6IX7aIfB1Xdbre+wnmp3Ns+27b053hiuHStIMW6PT6Gn//8%0AX3z5n/7mzZt3v/z7f/yTP/mjk5OT58+f931/fn5+dnZ2PmlZLxYLIAwhbE6OPvnkk+12u726Bua2%0Aasaxp0TXF5df/s1/ijF+9unnf/zHf+wU6LfvXu/7DhGXy2XbNl7OTYgA2taNie77vSQxG+u6NizK%0AqKpC5EWRMM9NZYn1nKsKewHAXDcZkJkBBTTGmFIChTA13E6KwEQA5ux/NVMBJIQcKYiKmKIrBkuW%0A4rqsFhiTqSISMKB3qyIWZ5fKKhf/UNX9fu9iy6q62+1wQoZEixjRIwwA6LouuTxVJELyQx2Gwcyc%0Ad5BSkkO6IFOsAwCY14cnd5NIDHXLgENOczqfLBbdy6rCIiZHtLspXZdUuuVTSjmLqgomAgZUxmCe%0As8wSQvA6Q9+DSAImVWVEJsqmBs6kRXaRW1UmstmpZdGEGGoHyV3n1WAzq2PEyZDTzILZkJKXYpzM%0A7140YpkoACEoDCmJmQ9jKdpRzAwCQsbzkPACAhGZah0iA1IegkiSnCSjGloyijZbAk4YeFon7sYH%0Af+j2IQyMkzQ9fgAD/0AdeH7RcU7Bb2pGQAaHkiSEZoqqGZSBlDEYgRVDGlNQ7w3GW2RT9gpAYIbu%0AdiEKRKVpE4QQDFgs0/sY2EwIWDVHjikJGXRmIrGpWTIym6rlpOvN0mJFRP2+2233AHB8euROZmW2%0AJMKJTuxgjIu3d3HVBrCsEieBWb9oMca2bhjJaSBTuGwKOI8BmBkKqGbKzKpgNvqedZLodEzmnjEe%0AshCwz0tOLoCJ5O8/+8PiQ3FeeQtEZ4ocZngAQEnGQKSF2DJBSuZsxoAYuOKQiTSlpGJZhI2I0JAQ%0AAcmQgmFWTf0QkIioCrGu68VicXR0JJN91G63QwOvQ3rdz+FCzuBl8QKDEWkyfi914Knd2qZWZGYW%0AYRPRaZQeki/8NgEXnI+ERIQMIO6ApChGHKAkKHXOJow6EpBIGsdp+FXIFDF6pXZMqcgde7Zxvn1+%0A3WSSUne9SUYg5myKplmRLAkF1Zw1k6qLmJmSqoZATWz8s14JYA4UVJU0jd1ur7lk7kKMFYc2hDSM%0ASMWhGgGAIkCkyItFe3JystlsiCHnfHV1sVy2MfLp2bHP/zTxgTfHx1dXV9mUzIiobiIY+Q77vvf6%0Af4wxcMUs84Pf92NdR69k9n0/OJO2beu6HobBu1JLXkbVYaRZsRR21+j9fj92nY9GZt4O23w9+p3y%0A7L8LNz558sSpScMw7K636/U6U2kLZy5FMCJi5v1+n7M6KRoAco6IRuA8/zhTsebb5MlHZu73nVNy%0A/KH2rncRdR9vj8T8eLbb7Xq9qesagDyQY2ai4GrJd8jGhwOjTIyBKigp2qAKAWbCSM75Zr9btovN%0A8bFPj1dXV1ktMtVVa0t7+fK1kwQfPXo0DIOZnp+/e/LkI+8U+/LLL6+2219/9U8cAiKenJyIatd1%0AmrIyhRCIaR6ZRCSaIAFiBWYhUuAqa9rv9wuAqi4ZEOcbo6m6Sr+HH1R6T95bLz6Age9vh9hyxhL+%0AhPnQuoOBndlzB/gdbGwH2pD3ERf8OAz8A0d47xuLFvQHINwtBr4PGu+ju/vpgPsHc//Nhwc2Lw02%0AaSAfJqkfRI/zZb+/icjhWvPDGPjBQ71z6e7cEe/T9mDgQcA87+TOrg6v0odA/oeu7eGe7x/zH4SB%0AD49H7zHMP7SFB189/OTh+Xi5ySaO4lxQ8tOYEorzBQIGJCiyWiBARoQY3FdZnVA3GV6ZMeKYExAa%0AAhAWu7MQ23bhJsBJdL/riULgChGLGSORZUXv4fRo1A3ukEDNVFENBEwgRF85xiloQ0+j5pwJ+Whz%0AHL+oDmtHKSU2YOZ+HHbd/t3FuQ84M6vbdrlcPnnyZLfbNYumaZqu666urlJKx+tVNw596vVG49Bz%0ArBFR1ZLkELjhBsoynL2PJxA3Vb1oWo4kIgbS971I3u93yKEOwQiBQUUBgJECEhMroBNBGdrjk5OT%0A07O2XVxeXnbDqGDEFVAYUh5N3PovZWUOgSty5xIwZm6Xq6oKy+VysznabFYZrVq07X6FBt4C7cDJ%0AzIau315fe96XN2uvucEUB5CvJYgpZ05JVKvIi6bt+/7y8nK92qxXq+PN8dinl69fvX79RsSaZhGq%0AOtaN3+uU0sXFxZdffvmLX/zi1Yvvvfi/XiwZCdQIsk32GNfbq3fv3r19+7Yf9o1vi7ZuGwXwVVAk%0AhRACUiSuQsXARsgYDMhUTYEIGckARGRIo6qKKRb3I37vQVIlYjkwLBHvCjtoT3L+khcKDEFkmn9N%0AxQDQXNxxfigcOZu6zad/kSZTAiAkBSMgAExZkbWua/9sGsab6+2QCpGBmWNVcQgxetOdBYqg+0DE%0ASK6K5PWZos7i/qV1ndUdd7OHlOCrIhOAGYJ/1swsi2YhlwFUQxXCQIimapoRUFUjM9SNV8Paos9s%0AJoJsAqaADJRUADVQxRRrfxBy8ltDrrJL4ExTJgLvmZmpVlacSCd2CTLHQEUSbFYiyKqIGIiiO3tP%0AaupSXEwREbny0o1lyQAaqsBMHL2ObSCqCKYIht6XXcpxZmkc5yqBT24ppaxCgIimBkzRDHQyYMDi%0ApmiAOkkfwIMiJYdzN3w4KPmB11Xfy6/7iCWnZqqBFppG2YlfVV+cPIjxA3TbZEACQjBQAzCm0qeK%0AgYyQgQ2RgRSJAkme4CGggpK5kIG5LpIBKKAhGSB5fddQERDJZaIMjDxlYNNi7wfiRHgTJlSRNAgB%0AYKS6jpFx2bSBWbOgAakQaN1UdVUxUYgcPIKffI88ekZCQDR0E2RDs+iSflwSr/6oqpqqZb3tRXRc%0AXPbjfekTR9Gc2BkCkvnjz4iGJW+VRQhZRcy9AwVdgAUR0euMAgZu/4MGkFU8QTH6fDIJwhGRXwtU%0AAQCxotNrkgWgNBkf+CERQKxqz22JlhIWovkwJEJTlZTGYfB+fmbGqFnSm5evfve733nf5tj1MqYh%0ACYUqIC3adtHUZgaqJqJZ3Hva8UBKSdwAGjVUTayrAxpnUAVGG1PKbnHvSbcpNQCAFDiEGEKFISKR%0AmR8umfNosMSxACVDgWBYHivz8jhgERVzwJBzTpbMjAEtl+dtbouwiRcnqgAQQ+AQOIQQQh2iZvE0%0AnKr5mSIAATptx3I2l/iiwMhmQgSRKRfTQYyROVYJiALXdSRihzEu1rC73qZCYW3JgDl++unHn332%0A2cfPnj9//tzLkiawWi8WbV1XFahFDhQQ0TwQ6vtRDCgwEdV107QtUUgppSHnrCC5bdumrogoCQFT%0Atgzk1gCIqjKmsdsjYja96vqc8/X1tTOJ6rquq1g1jeNkRFbNLjiXUtrtdtfX10XPfxi6rvPrqSIi%0A0tT10WbjEdQ+RiJarVbeAAVTEG/ZEDFgCCFUVVNVjWdLceoxIaKyWE+LlEymmw59S1hMqOAWemRS%0AKqXMFIgJENRMdBwTM9d18+zpxzHGlGQ37gAIjTQbBGSOs0AdTIkYep9QamZZR0P1//xtM9caEaXo%0AY405j4GQwBhx3/dd361Wq6puQ6x3u63XANbrjceEu93OMxr+RTIJ1AMAFo8RFlMiAmRfcn1SLn9D%0Ayk45YlZDX9N1usbeCXyQ6JwUGuC9UjDirZnqYYTzofUI3g/7D163Of6/s3LN2OOHwdid77XClil/%0AuwdtPrjdP87Dr3jwzXcWzd+75z/oSO58an5x3n4YjB2+8/D1D52dz2w/cDr344rDPX/oYJxHjx+g%0AFt//+f4B+Ckc5hwf/Mb518OysG+HWfvDHZYgBx4etw8exp1jnoPww3feJp7vnPA98G2I+Gf/8v/w%0Au3/8D9M0WFhPZuYJxb7vvSUjTtwwIggjVXWKMRLTnIAJs+sMlCfTHQVcwvezzz5zZHV1cXlzs22a%0AxkQ057qqzk5PAeDi4urVy5d//2VAg2cfPz862iDiXDVlZgUzEUREII5V21oHXU45RCIKIgMApCTM%0API6jy1CnlL777jsAcO0rJ/T2fZ/HEdSyWJYxJx3zqKpd17kP0GazWa/Xsa6qKprBYtVG4uvr613f%0ADXnIptE0xNrPse8HEXlpr54CuMZy5tx1veo5Ip6cHNV1YD6Z54jtdjvM/WYhKFUmuU+5YYohQNOu%0ATLvd/np3A0wb1cV6NWY9v7zQoZcrFdOqbYhZzdxjODRUV3WMtcv/OISoqqqqmhCqo8365NiubrY3%0A+11K6fr6GgBcl9jzrC4Wur26BoDlcukj5PzdpWMtr7G4BkbOPI5jDOHo5Pjm5sbbjyPx8XLzMn/v%0ANb1+3y2a1i9mc3T85MmTn/3sZ9fX1+9ev9nv91WMVVUdrdanTTP0/TCOQ9d/9U+/Hrueq/js6dNh%0A7Ha7nZcl57NYLvX6+tp72Oq69lgBAECUAhuRTSLnToRa0KIfe5wScgpu6wvl6SEy1Xk6MDMv88Jk%0AjToDj/KAABJRMMvqaz8oCEEQA5tqbpoT8rTeG5tkAyQshpgAmE0QkaZ5oaqqUsVXV/AaJ9KEmZmq%0Atk0T68rMVqvNzc21TYlkR6Re2LmF38RASEJDGrOMpsjMgQKRilhWIaEQQlPVjDSOvYfUacxghVgo%0AUtWzfGXbEpET27yKFUJA02LNbIJA2UboYbEgFy1rqtqdtofBRNIcgpjDWmIySCqMlG0Wbr3dXF4F%0AAFxYZQZ4XseIMTq3woXWfW5VIDNAK6XycRzHlMgUAwckQvK6/dy9ZrkEYR5bzw35Pjt5gq/HIaWE%0AZpJ3kZcABDQV/cxXkdvyr+EPYWB8P4d6Z9b15tsPfvj9j5hZknybpDebQTgF9tjRBy2ZRxtgZuz2%0Aw6rFYuY9nUbwdkcXxw0ACAaBQAyADI2EDCRnVxrzRjRmFDMSVJgKBG4MAGigiKBqYKaIEUENglco%0AyFSR1DJkclXqYRi5nFp7c3NTx2oYhioUzDv2g2aRcWg3q9Skumq8Vm+T+shtatXjKiyXepgaIJ1e%0A6AsZAIh5D7kXrxgAJj2FEGKcJwFVyJa9FFxQqNEkiQ2iWcVTIQBsZEzkZW7QbGZiRlO+YGrfRQVR%0AMUNFoNu8ODFpoTSWO6WACsp2Oz+VAWDgK68/4Ib+qJqXX/JUdgghmI9w1b7rAGC1XG7W65vtdl64%0Aj1brbhwAwADEyiBWVU+YoqKa+K68eE3uP2xS1DdSEknM0SdAJEJVJSZDEae7IGHASRMBtZBJ1I2I%0AAJgJeKInqLKpKWqZY5WZ69lozTxFJn4r/YK4xzsIuKy9Syh7NIKIgdmvmt90IkoqgQKagAFTQKAM%0AqOo6ZGQkqFqmBbNohogimUKZSUzE0b6XykHdkorSMGYVZm6bKhAz82qz/uijj1z+o23r5XqxWi3c%0AXMfbckXEsmjyaT8Y2TTtKIcAIoiYNY3j2DTk+5GkDiax8MALLyclzDmrZDVvhg8eTYGZNxXPg8fM%0AZEwjwMwldpdEmQTDdrtd6gefC+aqfpwKLH7lHz9+fHFxkVIah6FtmsVyKdM2T1CI2KzXHkJ40Dg3%0A7HjNmifHDR8Yc/JCJ2UHnViHNilgAVSIxT7w5OioGwYR+frrr//5P//nMcbNZrPf7y/fna+PTrQq%0A/RHerE6TOsC0yNNM0PCT8q49gGTm97+Ui/sxoWnVLJbLtd84Zl4ulznnm5ubd2/fVlW1XKzN7PLy%0A0sU7N5vNycnJT37yk2+++Wa73f76N7/yDPjR0REiduNQ5tupl8SgVA695tw0TROaiQlSzBEAIMYo%0AZX2xosJQ5nNE9DzS+6VgdZPe94p4H9oeBBhl/zO4fh9Cz6D6zn5wKgIfLlLTod6i8YMP/RBt6j6E%0Au7Nu2lSUfvANZgZgt11LH9geTA3cf/EO8j88wvnUDi/IHLbRxNKao5oHz2i+wvdx2YN/enC7c8Xu%0A37U7X/oDX/3g9qE3/N5h9uB5+c/3mWuHOyQ0hd9zzDZlPGccPkdZ98/rvgr0w7/Or3z6J//q9Tdf%0A+mrn05nPEeCCNyk5C7ooJ6kl0GGgWHEMNR9IRocQfO3E8vSagBBRWze4gX/2xU/ymP5h+Ieb7fb8%0A7dsqxCrEAFgtKoBTM7u+vnn3+s1X1T8x0eMnH63XawC4ubmRSbYEiaA0FgHHqlbtVIcxx8hEIefR%0AzIYhLRZsZuv1+vHjx+M4vnjx4vz8/OTkxLX7vc1s7EbMmSgEzmatmQgYuCrpxdXNzb5t21hXiE5C%0AIfe+2w+9N9GZGYfK76PrFb0EePbRU3eZG8fx5uYm55xVHj06rev6NDyabhhcXV2ZOxIzh8DGNYEp%0AoDIyxahNErUs/TDa9XXKuWriYrE4v7oc9knANoZ124QQYmQFM4CqqZfL9dw3RUSKQERJsO/G1Wp1%0AesRVVTkG3u125obsRHVdO0eu73u7vAIAJ5Cr6tXldhgGYHAS7H6/r6oqMw8wUAib46NX37989+5d%0A0zTLqv7o0eOrq6vLy0sC7LouhNDvu32sNqv1p59++t/+t/8tA/7b//F/fPfunYxJRKo6np6e9n2/%0A7zp3Szo5Oanr+pPnn3774nfzOjRX/Nq23e2cRRZ4MlEAIDAwDIoloAFwaWiqY91bMfuByT7SQ66Z%0AtXhIZQEzJwAWLd35ySQn9JKRsYmHgIxgpCDkYI5d70fFCjPd/VNNDQlBzNiAKIgmA4SccUAi4rom%0AQI+xRMTrtyJiw+DcGh9+CtYsln2/j3VFB2YPOtGY/bkjK4xQj5uTS3NRQBPVUtn2WMTMAAZETJLG%0AVB5zzaJVFSNngMpz+wD7/X7Y75m59locAqKlnMGQKIyjc5hBQ6iqqrBIREcTPdB1kOJxQhEgqQTi%0ArHKI9n1zDIyI/ijBlO1zYONiSD4O52BL1XQyznI7bucBLhaLmSfjYT0RZcqaii6LY6Fx2gAgxuiP%0AQ4c4ltTYPsZWzM1U1GlcioD2YynQd1bQ+XjKegBK9vvX7Plfl9kvw9LAJhFOV0/1ASwAZNPCAEbe%0A/Aw687fNzKfpaaHxZmkAY0YgYvUFHc0EzVTllnGEwIrCRXAOjdCrwQKIDKZIoAZslhAjQj7AwOWM%0AXe/JGLphnC5Lo9rTgD1jICxEQZGhG0Wu4qLpqq6pmkNsiQebGajKnK6W0ZkFYYLB4OkSQxhHC4Hr%0AunbYLpJUtZrUngCAoUhJ8WS/h4iMhGCiqmCAhkDETqswAuIQGNGi5VHMFBCYCYxm5JY1mVlSAQVD%0ABTUKDCljFRExINmttw0qAYrNk4/5pcLiTViKRogGKlkdP4i4MjUGjoRsRe7ACPB4c3Rzc1OMdszM%0AzMXwfTccQwiBAEzUOy3J2ECZWRFMBAHGoYiE8cT0Vs3METlEZETWLEoZEUVERRQyhzApSQAQAgMB%0Alz5GNZgIZYho2QSVjLQ8DkpEdTMT2tGmOYQmj7oMhkyo6oU7b2f1R5vKMhp4YvqIKrLjtDJhRqxE%0ASTUDKBoZipmamYpMqQQ2yUTUuOtELo+GfwUaAUBAEpM8JhEJkYgwBmrr5osvvnAQCGrFhqquJWcL%0AobvZkYGvtikkSuyztFj29IgP3awpSYgRY4wASRUUMalqGoO5D1yIkVRhGDozG8eUs1MOiJmFjXEY%0Aup6I6lg1Vc0xjOO474cQQiQMSMMwXF5euqQoM+8k52H05GZRUD+YIoiIQ1hvNtvttuv7qq6rul6t%0AVs6Nn6UZjFBE/IzigWV9SilnbOsydP0ampmrS/gy5zvx5bXsBOkQD4cQ2uUSvXs5D99///3z588R%0AabVaDUPabbe2Wqlq4V5NyzoeiHr6AlSS4Foo3FZaJG5jYF9WmONqs+m67uLiQne75XJ5cnZ2cXFx%0AfX1d1/XjJ08W7UpVvSNsuVyenZ11XffFF1+8efNmv9//9ndfN00TQlitVog45ORHpVlc3Rk8Oclc%0AYq3alrSsQswE2c0RzADAlWXYQA4wsM91D2FgBC30yDurxoPbHXRx+H5HeA+iqfmH9z5ufKcZGO7h%0A5/e3oqHw4Hb/e+c45wDnlOtwuP7aLSTT/yIY2KY6553t8MAOT3kee/N8dQjM7rzN7lWVD/Hh4Tt/%0AL0a9f2CHx+/H8OBf/9D9/8A3PrgTu4c355/1HoHZr0m5dAjesKwfPmabMPCdaOr+ef1eFegHMPCT%0Az3/27tu/d07gPMd5nO3Tuk6akERkWVXzMFiIvYOu21h8Mi9lKhVjzxouFosYIyFKzl9++eV2u/32%0Ad7/9+PknALBcLjeLWtN6HIaLd+eOcEIIxyeny+VSVR2zlTP3pgiPHqq6VhWRvh9DKHZzADAMabFo%0AQgiPHz/2mfHbb7999erVer1eLpfeD0MxsKHIWCZzCoEIA69Wq74fRdJut+O+j3U1z8sVchOrkYrT%0ALGl2wOW5va7rXr15/dHjJy49tUvpanvddd1+f/PkyZP1enlyfAaTccXV1dW2CIQuQ2AAt8MjQK2g%0ATpI77UYTyKnfXpVONoRh7PNWFOEsPmoW7aJpOURmXi5Xp6dnm83GaeSqoAjjOOY8iljfj8vl8mRT%0At217s9+lYfR+Ib/IM8FpGIari0szcwxsZtdX0Pc9BD10EVCFse/FzAWcrq6u2qdP29Xy6eMnfd9f%0AX18Xz9UqbrfbZbuIMX722Weasqn+u3/377qbXV3XJycnIYSj4+PtduueCiJyfHy8Wq0+//SLdxdv%0A/ZV5BKoqc0REZ4lNESG4SEQy9FswjoPzm9AgUEhptIlx5wu/TCHd/MDotJkJEc8iEDqxLmky8MxE%0AkFJWAwBCw2AmKCrZjI2NjcgQEcG1RQ3N1BDBBAxUmaKZKFjOeRwIXcwZuaoK1TBPfYD+lJmZDyQR%0AEan3+/3x8XEgJiJ/HPLkReyPs0/bTdN4/VZEuOKAwfPu/q9fN9WoOjCymmZRdDHblAAgBOrH0YPl%0Apmn2+73T55qqCiEgCjNLVgANIarmYRiYWZirqlos0MzU8tRKVzpvZwxcIWZTREyQ5z95SOQnW7tB%0A5TDoxHJUVScguBc0T2qiOFHX/N45Bmbmrut2u2Lk6JsP8hhjAtCU58HgStp+qIgYMcbJlGIcRzAT%0AGSg25brqLQb+8W3A85RtRSkZDmdtbwb+0AfnH27nakacMTAUDHy7yiKAmgs0l69GQ0AzMCiLYjkY%0AVSQCcMcXVWVEmURoi8WdoYHSvGB7hIFWFjQz8cImEAebMbALwBFABggHGHg6fLBsYpnMxKwUSeom%0AEgELjqCuUtMEZmYC1iHtx7EPfRWq8vBOzb02ib2bcc5p5kijuZZYmOEQIqqIIaSUfZyYmbu2+Ef8%0AESOioHNQfsvb9I0ABEBNQMERtl8ZjpE8pk0FlBKj08xjjBVUYx4w4zjxywMABLBhxDCV3WKcVgTk%0AEDRnH9Hlknnd9IAwxhYE5ZYDbyiTd7NfEJUiw3G03nRdp6peHy5C7szOkQ+O3qd4AgAQ2EAdJ3vx%0AKo0Sotk0GqcvLcluICQNFphIM44m4L2yiCO5PzIikAIUGg6qwiQvQkSgIKABg032v4gUK3CzcQBQ%0AzWY8j/8Z0uAkyDSHKIiIk2WxnzsAZBEitOSPgCESk5tZZDMhQ7fygsMWemJQAdfbBzDRnLWqqCQc%0AMxiIZak4dAZ5TCdnpx9//PGjR6fHx8fPnz8PIXjmtyAxn/GWi3kFMbWxH7zF113fVLV0rBQhFYwx%0A1lSnlHLWbNk9/7yePk2Y1vf9zc21c1VijE0VfREfx3G327mc/unpaWzD+eXF5eUlAIgky5Jzvri4%0AcH2QEAJXkaAMwjmpOo89b5JaLpc3NzdE5CXZeX724eRd3XLQTu/zjNPv9/3YTJVenPzAbFJ/4Klv%0APEzuBlzXxaChTETUxuiSGTnnMfUXFxdnZ2dm0DRVzjpONLEQAlnBITBhgDlcmUYXzoriiKgq3sjs%0Ax1ZV1TAMdd0enz4ahuHq6koVlsv2o48+cm45Mx8dH1exsbbwIh8/fuy5gOfPn+92OxF5+eqF11fc%0AvGPIyQ/P1BSn9lEEitFLSh11C1xUofYqfT+1+VRVJaBc1prizOfXxKkbBxjYHAN7GvT+8nF/s4fQ%0AaYFnWJqL7B6O/cAO32sGvv+2O3gPkT+EgX8YE95524dluv7LYODDWiW+nwt48LNwAOTsnqT//c/e%0Av7z3LwL84E28vx1+0Ywz52O78078z8bAh196fz8f2vk8087wdR4hU/rAAJARRe/eX7yXp3jwS+ev%0AfrgH+Pdung+GyVvc98iTip25GgQgqGWRlBKhSabMMr/ff0jMzBxDyeJ42O3olwxkTP1uv7vehhB2%0A62skyGNSsIuLq4u3b1KSo+M1qHn3r2aRlEGNkAEBgeaIyh3DFedsGc0IfA5/S1igqhPBWwunS1KS%0APOSUDng7RBRCrHi13BiIUy4JGVCBKHAAlRCCy/x4KKDmwqQBDzyT8+T66JHZrOU7p6inDWf2uK/f%0AyCgC4i2TFJA4iQ7jCGZd3yNy0y6Xy+Xm5Pjpk2fHp6eb5ZqrGhGZ4mazWa02ADSOY98NknPfDf3Y%0Am5kohFgjWYx1Xec7IxLef4xBvWkQAABQ1TJZCOxlg0BEjjFevHhhKbdte3JyslqtdtvtKNnMnCDk%0A9cA6Vm1Vp2G8uLj45ptvXr16ZVmON0cfP3vuReaXL19eba89JmDm5WbtoFosM/Nut/Ny38zJj9HB%0AWxIRRPZH6eDhn6MEUdXscSfeDmZwnzooI8gOKsDzozjtrTyi8xAyM3UgYQoAhrf9OWqzd4EBgEkm%0AgMnLDwDAPUNu1wNGoLJbNJinztLrPh2qn8h8OojoVynNsrfe40kIk8qR2m0nodd7wOggqoE5ypki%0AewRA8v+IiIiBDUw1k6N5LhsyAxGFylAMFdELiYDMyMxoBKoeoGUhAzPn4IIZ6DQx+RQ3T1KHS4I/%0AmwbmirE0HauJOAO2NF56QQkgEAUi5DhHXXOewp+4cjpTdQgOsrDztDYJ+5XeLVUQcTegIioLB/Dz%0A/8cbHmzziwaGiF43wvczoPMP4mScGatONNT5zUSEdAtup6koIeKkl0VTQgWx9PSWTmAAp0/fHqei%0Aj+7fE3mU3cHtcc5zsqphYNUsBkhG1bIYlqLmoc9j0ix1XSPW83302+1oVlUBcnlGDEPwgQnzo41Y%0AULhO/KaUkkc4oSi3A0OZJtCAiTmgmUnyCcRCCDOU5+nbI0evowKA5ltZIAAgvk38ExEZzZF3edFu%0A71kZwBOInV8pC5kBzGU0RkDDjABTYGwgKZtHDzESYlbruv7y8urq6mq3vSmZ6wkwN3V0goyZ+bw6%0AD34/KwAgAyLyLkniqYpuBkCe3tCJPFyUyYwQWcGgBA4BOTJHmnueEY2oPGAA5sxQYCrXBmdK6u2R%0AuJIWzO3c5a8IPucjYeBQqrtE5O0/Xs/3zlJVFVEU9QENAOzXHtAQJYu3vKCrmQD6uUwTo5iJ98OD%0AEprVVRgl55RFpKqq4+Njz+r+2Z/92cnJyeb4yG0Cq9oV/WAchm6/9+naQRGojWnMluf1aAbAhzOV%0Ap37MTGRISXAuEWcZxrHv+26/6/veeSt19Ma0igErrpbNUryhN2cPXbZX1+fn5znnJGPOedd3DlxF%0AZM4AziDQp1+D+eIDT5ZCc0OvX1hFAPdlPphSDpbO2wE856G85DsPuXmfPg79IY0x1lXNzBQ4hIDM%0ACoBYXJc8PcrM7gY8ZcAZgDyOotvAj1RNdZ4BwNcNVUjJc6aGWA4vsNsvi2ZJ/dDv9vtdn1KqQvEC%0AqKoqGFHhJoAvHO1y6SDWmerL5bIK9WZ15E12+D71iYhk8hZCRECbEgKEZMRgWlZ8VVXLanQ4nb6/%0AAv3eafZ/yXYfTvyh24OI7r/Inn94+y8C5B7cLTwcFj78pe+t0fdqxff3/F9v+690Qf7/avsx53gX%0AAN/5zP1d+CtPf/Ivfv3lv+UDJT2fU1zlVVVhUgM6UKOVPHkAHu7Z5xcnSOOUNVwtl0enJz/96U93%0Au92///f//s2bN2/fvn306FHbtsgBAG62N96Fu7ve9n3/5z/7i+PTs9VqparDMDBHn6KzGKF5DATQ%0AAEDXkaSRKPpSi4gumcjMz549cwDz/fffe0exV8lSSqIeB7f+AKeUxr7vOrvZ7p0VCQg5JZhS4Bxj%0AxVQBZPPQDTRnFz+IsXYJx5evXx1vjpyxaW079v3FxZVfjbOzE5dzePHihbfj5pyPjsq8OYncMlex%0AssYILYsn4MeUQghDTlzFzcnxycnJcrM8Pj4+O3vUtktEHIfsGtEhhHHMYxrSmM1sHNPcCbPZbCRb%0A5Moqm2+TY5zlcum3r+/7q6tChIaTEwBQFzZUXSwWZub6oq4b9HdffglqOed/UddHR0cff/xxzvn8%0A/Pzm5ma9XscYx3F8d3lxvN4484qYKYZ93719+/b4+LhpmscfPdnublxSQkQwcF3Xjx498mimqqqr%0Aq6u5jQcARGzuaxJxVx4Eb/Et4GcCk944N8XuetA54P8eMqb83FVVJLuwBCIS8cQMKknuQAwRAFIS%0ANclAzGQADCqiQEb5gLZHE7oGZHR2vakbX6acZkC4XC5nnn8BpQZIOEeZfilEZBz13bt3/rCA61VO%0A/MamaZALjrXJRDFNfoltaD3d46c5n6/3CyCAiHnmCxExYiQGDd4BuFgsxhC8ldfHcEoJILs3ElFx%0AKrLl0py01rY5Z9VuvuZm5rhTVZGLpC0RjTnBBIQ8TBeRpqppujt+kH6PfFezycdBhgtgrllN9sj7%0A/R4RHQPLpL/iJRcASP3gaSlv6HAufbnFZiGEWisPy0RSJKJYNHv/c4rAWGjLd5u1PlQEntfdQwyM%0AiMhkojjJUt8Zz4clYgHjqUnZJucSmnAvTILJVvDtnI8QU0I0RoeaJQeqqibqmMFAVMFc38oEkMzT%0ASgjg1pWAYIdFYAFjL1w4bc7Mcra9ThWPOqScmUgs73Y7zxUeHR05qtn1XdbsNIH5UsxIOMbo/qh9%0Az8PQe1TqfwqTAjMiBnQwBs7fBoCcFWD0AxCRJhbjWUMXqyG3SRrHUbJkyPUkCOcU6/m+IFFw1kDv%0AWbnSAyyavAmIiGqM7uQHRYdpqoJOW8EVagAQptfLnSJEg8MR66F/3/cmCmAulisTN9U1FNfrddd1%0Abbvoui6Pxf5azfbdsFw0g4jnNZhZWECm6NwIGSognUcXcGD2C6WqrnQZKHiPj2NgIGSIwJK9ZIlK%0ANMhMnDFzSptNNUYD8TwLIwEiAarjbr8+k29NvrV9vn1kzNx/zlMGiEzz4Gfm+SM+zgXU0EiUiRDV%0AEBnd4xotmKSMqMwMSHMoRKGSYmkBAiAp73KO4ziOkRnHYcimhPjso49clcDMTk9PF4tFnugDBlLF%0Axve23+9dJ6mqKoqhsiiDDKmHom1RMXPSJGJQ1AqyCFEszcCqXd/3w9DHGEOIpqKqYsXFOoQgZWa1%0AlLNj2qPNyTB2bqveNI3rw22325SSW5x5o0ehjt/zDaJbTj6EEGi58Nd3u53/ab1eE1GRJT/Qdp4G%0AsM6rQJnAiXASPM8TLPcvmhMW/1/e/qxJliRLD8TOompmvsRy97yZlVlV3VUFVHcPZjCDFw5F+ACh%0AzMOQLzMP/Il8IIUQISmcIWUGMiAggPRA0GiwpYFGd6EKtWbm3W9E+GJmqnoOH46qurpHxM2bVdWw%0Ayr7t4W6mpuvZz3csCMhClgS0L/HSNf6rsoDdfmN9cC4TbYmzUFbLe+yx6MA2OgsdqoTUDqYVwjBh%0Az2bAsROhxWIRQhiG4fHjx69e6X6cnBsR0XtGySnZznsAUpCrd+8ePHr0/T/8wxDC69eviQhIb25u%0AXnz9NRGt12tzXM+5cnIGE4XCE4lIJNkRXgJ0XUdDrm9vmnPXdcSeIbt22ko/DWs5OIE1CdC9Ktmd%0AzOXOmxXgPifw0W31nuIEbu/EYwfjsUL4DcnAdz57l6qS27ml1PzeAqHbz5UdQxFIWmZ0a4xHjZww%0A8TuHfPJI25kPrON9rWnjaK0n9M7bvlXj9/X8znbua1yPncDUpEw3rjij13f02T7fNz/tuO7wAN+e%0A67s2Fv7hn/xv/uJ//Z+rSdKOa8fOe69I6A6GbSMi0zRJClos+lIyLszaN+FkgdBMNI3jfrdbLBaL%0A9eoHf+dHN7vtn//5n79/8/YXv/jFsFoCACEj4m6c5nn+S/Oaivz4j//44ePHF2fnV7DJxMsEa0DL%0AHXLOIS4Qcb/HOc698whWlRD3+2kYOmZ++vQpAHRd9+rVqxpfysyq0fD5Vqu1KXibzfXV1dXNbnuz%0ACcalSgU8AIAUY/S+d8xEwEykRM4kDwDo+14kznN68Wq/HFZG4oEopWQ6MBFdXp4/eviE0Dnufv3r%0AX19fX79///7s7KzrBufEwpK7LuNGTCIATB5yfQsrD9AvLx88Or94sFyvXOd87xx3vlM2pMcUBVIS%0ASZrmOBPhPEcAHcex67rlakgJPXdRgm2fWIr1LZdLUnBIu2m0wkjDMFycnacQNcl+v9/Jtu97ienB%0AgwePHz7qfacp/ct/+S83P/nJfr//e3/yx8vl8vHTJ0nl5ubm5etXDx48UNXx1bjf79m7qLJarWJK%0Au2l8ffVu8dWXBlF2fn7+4sWLzX4XJPmhf/XqVUrJd93Z+qKu1Ha7lVIzEABQofeDiQLm4Qyp1kAy%0A7lJ0YPQRgooIZGil1lYdo+liZO3GkhYGVJAqoUj/hR8DABGzaBSBFIEYITI5FFEUQtSU+1mjrEEN%0Atg2TCmg0fKY5RZwyDMl6vV6fnwno5vrG+J/lD2jxALNzXd9bvd9Xb14/fvy4XwxnoFdXVyEl2e8B%0AYDks0DkAUBEyWCxWEZGY2JN3zjGHOakqKBRN/qADxyikgXpKGsgD5aIvCRE75yOgolr9ZPZujkFR%0AU0iIidmP0040ymrVp56Zh6GLcU7BAg0SAiCQheaaJ8oX/cHgr/P0hrhPuxRi13WuGBGgYFbVA2uE%0ApSoPFuwukMmRiJiXwMpKWc0MjSmMEylYrU7sdAxzjUqt4X9ZjE7KzFYr1SLvHIBnR0BzEhAVVQZM%0AH4S1tKxXKcQVf2cdGBqHsAk62NyGiIJA3kGSWhUMRMV6goiNDox1/4sYkFNhQIVTokRFpeTQKSiS%0AAe9DQkUx/GdGAjUdWFVBAEnA8uet8jMB0n06MAGIIKCkBLtxtP73g1dQZp8AxnF8LQIADx8+7LuB%0AmecU5ziraowBm7w+UFLBrncmSZtWFmMENedP9sfaTDKiLUxKlrmaC/bElPb7rcZcGdhSDESjqjc9%0AIaedz7FzXbfoiMg5b1RIVUk1oQIAMoRpFokAnfceAE00lBwFimZNyGtIiAiImMydjoAISqCKUZRA%0AUEEgKQtylhXCHEOcXcjR3Z3zhpAMKgvTgecw78dxu3POrYbFxfoszSGtQy6QI8nSPacpEGREbG10%0AbNtaWRECUEQCst8InWdMkCzwGQlVse97s7EiADhiZkFMKU0xCILihEgeyQJM1Mqi2FiUkmQ0JgJS%0AAlRCrCquAtbU0KhKRdjFoghFAE+UA8EqdzbdJsbI3lVbpxJGERDTgUGAGJTIIQA6SCGqlVxFMp88%0AADB5laiAgATMJscACGInIuNuZ+UhP//Od5598gkhXb97bzsnzmGapjDNuIau61S469xut5EQwzg9%0AfvjIOefZxejG3d45NywWy2FJ6KZpCnESjZ0fqoAoBvOnOoVpu99475m9aGRm3zsAiTF2rjP9ShDn%0A3W632xFm8nV9fX317j05JoDOuXHapZS0sRyZJpxUzOCbOSYhAVV+h4iu7zjFXhc3uy15JwiLxcJ7%0Az3JQA6BEW5gUZGS51g0BAJPH2mgmO1mG7GAK8ziOhv4QUlx0CylQiFCwzQBguVzu9hsRWa1Ww7Ck%0AXPhNkuA8B1UYALu+RyRQIKS+G0CnEIJ5gIm484RAIQQDkZ+nQMiLBTtm6PrlcjVNs/f+4uLi/fv3%0A4xS6bnAuJxWHKOzQORLBpPL+/fv1ev3d738/hGCFQohos9m8+Ppr+OST5XLp+i5NWuNQNAozW6kF%0AAmADO5j3CklkaeHl8zzHNOuUVLXrlF1nvOYAiHUHpyisQBSQAUAhVZZxH4e6UwMszRzecZ+u2LaA%0AtwKhb7dZJS5Tb8rvd2jCt3WzE3bZ3HZfO78fHRjumqXaw1YZw+PqRyd6cquq3amO3m7/pEu/hQ4M%0ATcLt35IOXKer/XBnT273UI4DoaHskPK9AGToToCDpPWtdODfMgTaruvrayq4eaZhatfbVFatmAvw%0AFQBIoqr31pFojirMtC+VnD0LajUQeVXlzmtE8wKBIhCGkADRck5M/4TGF61HcKZYFjvVWTCVCBoJ%0A0r6v5knTS41fEhGze3jx8PHjx48fP3WONpvNmzdv3l693+12V1dXMc77fQQrPwLSdUNKQSzL1FkQ%0AzmF7VUl9nmeQjE9LRIwZlXSe5/1+b0IVVDNw56uhoYj7CAWUxT4Q0XK5XK1Wy8X6e3/w/U8//fTs%0A7Ozs7Mw5h0jzFOc5mpcgJd1ut9vtVlJ2Mjjn+sEvl8th0TGzxinGZLCfAACSk/6zKlisp1Asu9Ys%0AlMg3G6NzzhOb+YORxnHcbDYhhDDPWZcmsvTRFKJFMv/1X//1f/wPP/36668vLi6ePHlydnkxxfD1%0Aq5cvX7682W2Z2ZAVF4vFZrMZpymEkCTUrB4t0W6qGgtmhqqqoGCuJgWl/lZzoiyqq/3GYsRizfGr%0A95+cgvKN1sv2oQDYk/UQavVKEKX7ExUQEPNOztavlkrm/jQBq4eXHjdVl6OoNqrHL63f1HN6e2jt%0AVd9VpwgyTU/1xBlPsT1pswclygOKmioZmyfHTJrZO78CwKI+7ZTeppUtrbACj3VP1tuKWJxlqUoT%0A2vTaeohOSEQ7uttrXb9sF7o8mBD97Tn8La6TUORvvNrdpQ04R3HeHrauOXK5bCcAQMI87fczuRMK%0AaVeVJswNqGT/z4oegaAQQAJRUvMDK5Dk2ke2IVsvwUnDh6VUVSOqiFpWDRDASDs0SymQPDmg7LGs%0AG7LlNVyQbC3+0DIbS5BkwynZ3muPZNA4UNUYVNWIm/laiA8mahN/rTWT183dpZIRBCzD1gIu8osQ%0Aq+0spYQOCQ7bEprdBRb3eFw0Is05JUdVUakeT8F8RrSEZxdvktj3hgPHBfjXKHBWLUArlwnTGGOU%0AgvVlMwYAjg8+czVrY17QXLeMiBC5nsF5DgBA1S6ZPxyM+skgf0EJT0VSOST4IWLOLq+js9pax/Nz%0AlNZUp7EayLCUiKsjPayFgg2oeI2yOw5QEBkRGUqkv1rFzIM/014xDN1isbBz1y2GJ0+efPHFF599%0A9tl+HJ1zlr1pBWwtpbwAN6RK2SqRN/WvptRmo15SACgG3+yfHMdx3E0WHRPCxOxtRxCBmfJSSjHO%0AM9I07d++fXt9894RD8MgIldXVxYIowgmaNlq9n2PjqnkS8eCIZcKuj4WcHIoBNlM5NZnVzCW7yQm%0AdYNRCau2IYdpb7UttfGGUeMEhgagsT5Ys8bqeanhD1o8urYbK805ofbthyo8cIHIOuIg5U7LozYA%0AORuvWQrmeYQmGaoy1gr6hYjDMFjYYKFR2ZHOpTh5PsWlxG5LAVQV7gqj/e0ubYSTb/vgfT/d16AW%0A+er3eN3JsH67Ef3erw+w7yo53Pl9/ane8LcxnI+XLj7++nA/PyBgfNu3NEv8u671KZ2qhxyPj9nt%0AbwDgf/u//+/+6f/wf4mIkWfnXHJOQjTQRYNPMKWUSiyNam8AGLU1bTQNAIgpu3rmOCGDqCxWw4/+%0A7g+7wf/85z830BomH0IYx8m0OAXYbDbX2+tXr14hYr9YeHbaaRtuDUApY36Aqq4Qp4lCCBHQQaZ6%0A0xQAgJmfPHliJP7m5sasj6vVykrhzWkMErqF++STTxeLfp7nt2/fvnv37ubm5t27d+O422x22+3N%0APEdz8M4wmvncdV3XdQDkHbHDECfnnCp472MKCmm3T1BKXb+9evvVyxcXFxfr9brve0HoFsOQooiE%0AMTCw813vPKGzgpMddwnT27dvp5DW6/X5Wff40dOzi/NhWFh0udW6FAkhzttxNCpMRK53OGGII0Tq%0Aui5q3I0jMPjBu971fQ/TNAcJyVwXkNLcddB1XbdYLpL2/UJEJMgujSIwDEsRMIZk4MwS4rNnzx4+%0Auvwv/4u/74j//M///Ktf/2Z3s/ne97+7Wq2AsBt6VZ3CPIV5t9td3Vwjou87dTSsllFlN0+dWTe6%0AbpwmBRCRru+d98vVap7nt+/eWXz4cjWcn59bLHQFJ0emmKuSsMKhELmiWtUTIARASAookiTGqKh9%0A3xM7UCBAR6xJ5hCw8wY3bRs7F0BGkNQoD6gKGbXJWKyhOooqgJXwjsQ9ACQRJECwPMCiOgKbJpkV%0AQkmQFBCiCs4ZDtfEi9CHaRzt+JiACwDK2XAz9P0IME7j+/fvLy4uDDP56upKASzct5cOALylK6uV%0AXwJHQEgiKUUh0JhERIDIs/PsQnBznCz7a06RAiF2ALEkboHJviZEVrudc84ghSzvvnOeGQFASYmg%0A763Y0jyHMUaRmFJK5pZBgJSCSHSdB0eI3gKh7bwTAoCgphjVEXt2UKwwRXRIVLIiQSHFGAAZib2b%0Ag5EFQVQiWi4HRnUE4zgmCYAiSqIEAMQwkDPw6zmMIU7Z9AOsqkq47JciwuMYXBSRJBLCHtEzYFIT%0A1HMZWM1FlwsxOqbYx3+iHPOIlj4nSHcbrbGIdIgAkNSybSElZXN6U7b1qgXbFwMcGk4boKBVvrG0%0AakJzqBEX4i9AzlJbTQEoHdOkKBLQvGYm0QJGFAKKkhCYPZpXBEEdkwiImo0jgSqAApJqAHAAQcFB%0ATr03gGCwOrEiabvPEGiLZc8MXTeEgCHML96+jjE+fvx4GAaE1C060ShWyFcywLKqqg6muDIzElZx%0AE83fW6ZOVYmBiHrfiUj0IaWkYEl6QL2HlLkVIrJDAKpFTe0sVBg2ogLtJlnDkZQSJAAhh6I6zlOU%0ANAyD77zMicQUe6nxJlVP0GLUM+UZa9i28xrmGrFCLgf5W05L13VWDti+RFHnXLdYjkgpxf1+t9nc%0AMHPfd8vlYprG89W6Rp9axWBVVRHLhiQiz6xGL0vWokD22REREAJQDhVBZgZERlRNSlb6ldmKm5LP%0AAyFiEZ3n2VWZxvJ9vWPySgfjo6pCAsUoAoZq7F0vpephkS40BHP+s3Ou8wOVUliKWZHWBtsfRBVE%0ARI2gkGNQEEmaEgMqA4iCEqNDBk0hJXF91/e9gpn2NCoQIjGgquu95RYtFosnT548ePBgv9/P+/H1%0Ai5fPnj17/OjRzc1NmOYgKYRgpofNZmOVINbrNQDs9jsf+O17XC2X6/X6/GIdYtztx/fv3k3jaBog%0A0TDN+/24kQRQLFwpGNYgpRRSAt8xoQtxQmQ3IM5umvb764B4hUoR5mma3u02nk1T7QBgt9sws++8%0A90tD6EBEh0TOmViidpxUq2abUhJJSRIRGRiqBaMBgOmE5tp1BU7ZAv20WAqyyZIQmbz3KaU5BsWs%0AAVomlKn9zGyc10icma5MD7caV5Z2lym/SAhhv99fXFywwyBps98Muuy6DpGZDDiiRDU3mF41aKiq%0Au1KSoex8pZRiCH3fe++GoX/y8GGcJlNrDfCZ6OFqtWDfMaOdCHRsdHiapvV6/Qc/+MG/+8u/3Gw2%0AmgRELbl6GIZWgU8FxcPIsiZJkjVh42sikZl9xxDEvEGqOgzgfH+MCC3HTuCGqSiZgRnzbEtFaZZj%0ASKEqop9ym6aKD966of3TlqyqD6rYVkWqd+YDftxIK70fv1+qClQ1yVZXvLM/ZnFrvgQAgfv46V3D%0A+YDyhseu3Q9crS2jfnMySyfffODVdgOVfKX2wQ+8+va4WifwyXvr548Z3TdeJwO8DI3ivgABAABJ%0AREFU3Zm2V1qMa3h81f6oqpnLramT4cGxJlunt20fb4dAtw98/KikpPIbdzFSUrEQallgaNxZ2CjA%0AdV5YEArFcc7FGJEIENm51WplIAfG+bbbnSJIAkR89PTpxcXFMAzsTWDVdgnh9DhBhZjjUjSsHUt9%0Alkp0t5Fds8WaQ3W9XloSIzOv1+v9fnt+vrbiwDc3N9vtdr/fGyhutoJPk4gw+1JiLk8FeXLOaTHM%0ASwkQMjpuCr8h6Nr0euery4KIVWkcd0aCd7tdFDg/P7+4uHj69OnFgweXl5cXFxeVstu/Fj5U/fOQ%0Aj6IoMDGgGSwxd0aqH0xBVaFYW6XBbKzW34KMSqdzXgyc5+fnDCilQkC17AKAoX/N4zRN05s3byyV%0AaL1eP378eHV+llKaJI5hFoT12dnjZ0+fP3/uvX/16tXNzY2FIQyLrqUCdQVVsnppyXWKgBkIqibU%0ASbHjCxQXJRSr9sGR0mBFQkNzq5NNG59h3t9MCOgQiymX5NjgenySAe4iUuwM6zZzRy01t4vKc7gf%0AEQkO1OFkP9t6MWaLvjS++ioaEpOqEqCoWpkVS5k9GjUcfDh2lEtKQzwcbYGU4xLSSTeqLezEGVs/%0A59ko5Kluwno6oPHnWKiYHjv66jRW5cGeEhGMySbI7m9vM6/CbQqbv4Rs2UFEwxSgArhKRBaZLKpW%0AwuGwmsWbDf+prhNCd/LTyWc70XgSBXeX9JAU8VbJe0RUhARanbll8VRVo9oMqwIDKTKLCOZZskCL%0AIpFkZ7+UvC/C0h7ArQjyIqtVPdBE1Xmeu65jz445qmLeSxmlqQbgZOfVPfIBFncf5LMmiOh8ju/N%0Ae0MyemcbPgAnbsljQadCK7f4VVacBhoOaFNw2tXq1G3qgdVfCUAakaWqdod7rBtGvRER0XQVVTVf%0AtDb2yhou0QzqMBw6jpVQ1VihlU1hAD0RoKXkN8XiQ4bi8MfiJcNWIrHwZj5ytR2vDgmIQVUd9/NA%0AXpi5IvIdnqXDzfXfOqhaLjt/maMZAADQAPrQrBIIJvFL7ZUiKgIpZR3POmD4F8MwXFxcXF5eWlo4%0AM4cYMz5ooZ51ZVM6KAYW69v3/RxCVLE4uBBCPwwmYsUY5ynXqyMizUYt6roOLF3ZsNw0QiKRGEK4%0AubmKMaYY53ne77chBON6XVdETM79sTad98wM5UtENB5EJbhGG1VWS2KeaafL5dIAvTI3EJGCKgfF%0A1dn3PQCkjJCSz4jxYKPGNY89u6CLP6Ol9tAEcEIR2OzBvF2bBD0L3K9Hvx6rzL1ibPZPNpTYS6XA%0AIhRrr5zEN1WnNxF1jg3sJsbIlF3oUMpx2TxYHkHf99REXWlDilu2ZVe1iBV2ear2FL55m7BBS47g%0AlMB/7IV4t1rVXneKMfUUtz28zYy+bWfu/Py3euldnPHkz9vjaojeUT8/hk1/zFX3zAnf+fhnb3eg%0A9uFvSXRpZ+O+nXDy6t96lb9xq9ydA3z7AT0Wleo9/7v/9v/0z/7H/6sWudx0Qiy6QaVHRpLYcIM4%0AS+FElDN6VDvuQbSn3jITjJ4uFguLFOLO98vF9bv3phcNwxIR53kmYlAyJjHN+91us16fJ5MKgDOs%0ABqKimOHaOWcU31kkdogKxARG+6Yp9L1HxMePHxtBtDhkC7FGxP1+/+LFV+afe/r0ad/3q9Wi69zF%0AxdnjJ48AYJqm7XZ7c3OzKdc4jvN+Gsdxn5VYcISu86o6z4Ez/mEHglUHs7k1FRoLLqKqdl0397Es%0ABPU9AQCz3++vQ0iLxSqlFGOa5xBSGoaByasgORdjnKcZEVPU3vnr7WaOQREWi8Uj/xDfwvZmM467%0ArutUIYRpu70BkK7rvCNAF+ZUYhd1DiGmRIgpJU9Fi44xKXTsonMina17GKdxHN++eUOIq2Hxoz/8%0AgSd+9erV9c3V27dvpxAuLy+7YegXi/V6bfg07969izEuFovVarXb7a43N7/56suHjx89e/bsT5Z/%0AQo7/+q/+fVJh784fPThfnwHT63dvX7x+Ne/HEMLjJw+7rjs7O7u5ubEkcGNdoAwAhuCCVe/izJuT%0AJkVVS0okhFKNgwskuO0NiYmINIlAYmbPjgCTiqowOzBxM0HSCCJaLFKOUNmrqpT4PRFR5exGQ6M1%0AajqAQsIDBxMlVAU7UBZWug/RhB02TJpGnk4FDMaBUwTvHKiGKVxfXxvSxnq9Hnd7550mUae99yKC%0ACkkz7ogmwQX0/UJY0pwAAIKhF2WntFMfdDbIgX2YlXCBPTOycww4zxDDTERIlueJjCwszklKGSl3%0ASlntXC+WRGSAYOwQ0APApBOIgKhIIscOKammEA3AxhGH4lZNml1wZL5Nw5EWrRi2iACGmorgfQe+%0Am+c5TrMQAZMiaEpSinvZ0TY/g6lSUmJlAcAzR1MkVFOMEgJicNw5dcmEG0KYphSVUAxzWyQ4BLEY%0ANiOeZjb4pnK+dlWHsNxN8+/OXDK+dULiVTUhiAoWK2p7J6LVKlZBS280twFFURFhREJt4lTxoCo0%0Ab2GAmDJk06zKkGxRRDRqVFFSsQSOKCmlxI5StDZQ1Qp11LzfYo9ENJ8HAKCqIAGwquzGHAcxDEMG%0AUXbMBPs4y9vX47g7Pz9frJbOO/GSwV0VzO+AIMReSqgRZYmyqppBS+ishTCklLD4gogBc6qRAoOF%0A6SJpUkEgLnxNSozobrdLKmtdm+xrqRBix5MYHQOAY4oxBgkyixPnnAMFSVFVvPOqqklS1CTBOeeQ%0AGBUZsXMhaIwRRJlZHDI6D6gihrCodf8DZk9yHpROKZje0vfd+fm5CfFhnvuuOz8/3+/3ztN6OWx2%0Apt4gMwOxInhwZjIWVDQtN2UTQN5RCIhAuRYxiSQrZ2oc37CoY4qIiJxsN5p2GlNyiFqSTs1rjKJK%0ACiTOkwLNcw6pISJE6MmFJCqACCZDxBhVIgARMiJY2AIpMCqhA4BkKIOigMpEREdWtjpFZZuzaCJE%0AQhQVUiJyqIqdTvtxhJEB/eCJKCgAcYzREXDX2QkZx9FyPi8vL7nzqjqG2Ty9l5eX19fXImL2RTsC%0AFaegWsZjjPtx7LbbYRguzs+HYXj19t1us3sX3g1DjnLqe1HLEUuzh8533rYfoYsxjru9xWbP8xxS%0AzGwL5e3V23EcUdWz63sPAMSYdHYdA/VaogwEMziimrqLJbjGAukho/pXGkJEqGDQUHJcVpeITEtE%0AxApkRUTsXXX8GqRTdfV3w0Kcy4YkImRWxKTKRFJ0DDEMDlOAU+qarWj/zjHuxnFJud50CBMzO5eL%0AbqWUfQw+Jd91deljE+qPiOa/yWq5CBEl752K915jit4/fHQZ4iQihvi4H0d2ruud9z0i7qbRqet7%0ALwJdl+0CX3zvez//2c/evXv3619/qZoL763WizlG8xhVpxE32SvmCo5zcMRCnFLy3vPAtewfACwW%0ABXgQUDUSueoEzkmwWq3MYJRWDr7unA98okdVhlIZQKsa2CqbOfMjtUEAUEFsQp7aF52Yz26zs3Id%0A5fTWjtWb79TV5ZBJcXi5vQfuUY1Orttttt/cZyBo5xBuqVTt9/U2aXye39irtgVtkmZP1uu+B+ud%0AcisT+HaHfy9X2/LH9LDtqn2+9ZSo0h39rDPftFZvq2P/2BzgD0xE6wTTYtGUkndktr1skkVCRHJs%0AubUmH9TpyNbEItNnixeRD7MFuizP1oPvKrCBkWxFilGGYWkwrfM8R4CU1EzsVJJUVdXEHW1M9YVo%0ANnMpYo1Ywkb1/mlB4a+PmzkzZfAhqtZHK31usTFGoeIUNpvNm3fv3r9/b2V1TRaszreu67q+p2Kt%0AtOpwdkOtSo8FwLb6J+d5nufZ0JhNb3zy7Nknnzz/7ve/9/z5c0uvnVOUUaKKxTqGEMYwCyjCoToI%0Al7RMI7sW4gsHJwM656yUqIgoZnN1SgmSuBIi1SYyGZ+zAPi+70Vks9nc3NwAwOPHj7vex4JabIKC%0ANUeAJkeO47jb7arZNUuq3nnv+8Vwfn7+/e9///PPP5eYfvrTn759+9YwsdfrtY0ilqqPcCAraFw8%0AVyfig/UdGk8LNlabSgvqrsYma/SEOpwQej22FlnJENNsxQoPApAerOZwzzmv+7Z+KSIpBrGIdtW+%0A6+tmqPQdEQEP6YJwQI4ti0sHAMzsrUsHx3VWpyGRKQnFP9c6oA4QTUxExEQiR+SJ0WqWKOVca1RV%0AkIO5vZ6yGKMWclGFp2wpI8TiSDwe4BG30CQoWrffbc5BJe0wN5LQdGBmbh1T9QYoESh1D1QXhxwn%0AAN/utmVz5ckEQ4A6LOV/Ikv18dUywlZGrFfLEqBs7FuNoIAQkpWubX8SLMnozRvhOJQGAKCg5lhl%0AEfPCYuOQgWwHyn5gJG7fZXc2vDmpEoIgUjU/mYtpyHHGufIzFs2KmZ33Rhza9YWCyJDJ3YFfiCZB%0AUmZmQGbOFZ5Uc/7wrfzSkoQZVJW9M0uKiMSUtGgXjAfqUVswqhUlJUlcgnWxBNeoqgGYt4e0uIMA%0AkUAUiTBPbrEol/0JaJ3XGKP5X2IBgoaSUckleDtlllqYL6iqMkI1lKeULHD4MAN0wASuR5VKTEf9%0A5mS/1U3SyvoCSk1gizYXYKVOxJB9xUhV7GsF6IaMW6J2Sm3g3aEblGfyqEuQQBPkUHyQFAAEJKYU%0AiZEIiMATC1qOhiQJLkMH5jUyuP71em2WjgcPHjx8+LDruopgz47JOavWoyXi14JyvffLfqg1cvKc%0Az2G/3++nnYhYoIpIxBJdzAWBJYSwn8Zx3E3T3kLGQghTmJ1zqFDrtHtm13nPjko2s0kXzMydJyI2%0ANJC+D+Z0xQMHyVPXuOjrnBpDz2fdFOkSGmZDs35a+qvvLUM+X6Zk2vCJiLwztbnuIrts7KkgR9S3%0Ac1Omzv503tdQbWzKC9uCI4IRailxiza6XIGiQGNWn3Bt1nc5eMoi6ayIcXUOW2WB2qyUgLKu65jR%0ARDVzqDjn4pxyGPYBIudUlgA4IoCnn/GUFOdnb7kcW2mkPXq/94zck/63Us3hpb/v6wNM7eNf1/LH%0A+36Fe0b3ra72qdvL1zJN/Cbl8Pd+3ScY/G1cd07pN770d5yTOwfoTn6rL7jdlds/2Tf/9X/z3//z%0A/8//rfLyKhAYdRORFCI1sSgUKIQ4z2EYMqHPz6KqChFbYomhzC2XSy7Xm5evLFY2pcDcMRMiE9HQ%0AdSmFcdwx4zyh74YEAGSAUubMIYA0h4SI3ndgMLNpFESFJICOWbLBUizZ5OHDh4a5bwbdiiFptX+M%0Apjx69Mj8hGGOzrkUxXvvvPNMAFAzUW1L73a7N+/evXnz5u3bt9fX1zfbjfcSY5znEQB4zYv+zCyC%0AzjnXMTOjUozx/Pz81atXZjwOc9rRjMgi2WYsIqb522Cdc4wOgQndFAMmIebOe3QOQQi0AyWi3X6a%0AxsA0LxaLhw8eI/B2c12ZgfEtzjIGKCogoyv5VElSShhCjHHe7Sp3YeYBOlKY59khoXOgOs/z4DsL%0AY+27bhzH58+eLxaLX/7yl1999ZVptpfnF+frs+lyvLm6RoWHlw/2212Y5hDC29dv/urf/ruU0vPn%0Az//oj/6IiH7y05/+y3/9Z6uz9RdffPGf//3/YrPbmsIcY1RBcuS9730nMZkbNqVElE0tGKOAgqg5%0ArNh7Vo3GBRmLHCaqJKLOcd8PzM5MISZmVdNVStl4AQpJYg3IY3KQklihvqCq6hwgOzInMIACkIqg%0AwZlmJzOxCestGCBakqqqTtOU1FaWBEkkigghzjGslysoyltIQWcFE2rZoYcJ5hRkD3uLM0em/X5v%0A2CfgnCNm5ov12W4ap2mSUhR30S14wHEE1RCDIBMQOiJlVvVBZ1VV0HGaEBEWi94Ru64HQMQUoiYQ%0AFEZGJHAeAJKJzUiIEmO8ublR1UXX2+iSiPkWuq6bYZYccw2MxIxkseuogkeA90nF6lNBKcBDiOb+%0AoiorqEpKlj7Xd50afh4AJETHoYgpOTiFeRiG/X6vTbi7ralnTsVWknOGUEQE5hApGmmKGgm5I4qS%0A+r63FEpQMB3YeqaaLOv7I69SSOn2dS985WGDNqxCGuM3IkI165S4U1VFBFJQzEWpk4oKcIb9JSBF%0AJRElonSqAwuhCVMl1zkHHiIDxjiDaAiTB8/MyC5AFEgiLlfjUHMyJ1BWFQVCjKAO1HLmAQAYIAEi%0Asqrsp5zT2/eemTQkEfHOKSpM09XVlYgsVwsgLOG7oWq2KtHkbwPaSSkReWQSBaYc92E0EBGJWM11%0AJgJAqpaXCwAQU2By0TZ8EcQ9U78YBDSkuN/vw00UkdVqZdqJye75SinWTD9VJk4qKRkKFMQQQkpD%0A1zFzx10OIIZKjZEAtVj67BAraZyD+WRFBMwVVHdsQaHz4Od5DrsdETlPi2WfZLXZbOY4LVfD02eP%0AkfTl69d934c4JUkiwN4x+8rFjMAxYUoJFC0x1NFBX0VEIicCpgsTsOkhqioxSYykQD5bx5ARAWIK%0AosmKrJJmi6rlMlYdz2AOIYlDR0SOKAlZnjgjI0NUEImYNzWpQNQJFboOmT0iapzMogG2qc0JhoAg%0AoFoK2qmqKIAizTE4JockSFBQnxBRo47jCADDolstFoy43YplFa1Wi9X5yk1ujvPbq7fdYjA3+5df%0AfsnMf/AHf2A4nUPfj9OEmKZpjwzee0L04ICWprUmUGDahzm9fTsMAxMtl4OJPfvtTpOsVivfd8zo%0A2YlISmG3qcEsbr/XeY4VKjmltItbs3Esl8vtdi+qKap3DISGCDCs/G63iyoao92pAFZPUUQYEJ1D%0ARDsyIkJCRNQ5z0ghBJPuWmVVVcdxzC4PRDOIg4X+sWfvTFE0abBm41OJfEZEH0MVn6DxbrXJdNUh%0AMcdIRH3fk7mOD4HlKQQjiYRo0deK2JkQmlKKMYgkZ2q/o2HRT9NEikxESAokmhDAdy6JzjG4aSIi%0AR9wv+2Uc5jCsFsutbBHJOScaRVkDIyUBYmbbKoi4Wq1WqzMRMKfIYrG4ubl5/fq1iPzwD/7w8tFD%0A31vuXqy2AymlAaHI2yJiKGXmPbIIcQAJIczzqFbjkAglCRJAreNW2MKp5kCooJAtWSKgepRA0R5q%0AuMsJDCUeXuGgSjcCzIEfnTKpe5zA1dbw0UoOWT5wbecDyks7lvuu+9RgRLxvXCdvvK143/nGE0uE%0A3jLca+MH/kCHb/dcj53AJ/fcqdNhcQKnlLhBkpNjh/zv97rdN2hWsO1nZWQthbk1urudwFrz147f%0Akp8RISJ3e1t/295bWzUKpboWsVTptPOcSj1VRHRdl1ISSa4UmstGeufqbjvSmYksWBEKJLLdyewL%0A3yWXzXtIRBJj7eOdp6Ia182KfHJDSsmcwOakMhNpe091Ep5Mi/mUXE4/yekfiAiAzBxFLOHq3bt3%0Ahm5t4M/VWVpNv0hAZNqcN2JtNV3RnG7HKSUxxrOzs7OLi+fPP/3eH3z/+SefDaslIkoKmlLHbPMo%0AqooguQDJYZdLMedrA89Yt4RaJCflcvaIaIkrKUYimottuG1knmerHdJnKNT0/v37Vy+/TimZEJBT%0Af2Psus5M12/fvPnqN1/+6ue/eHd9Faf56uoKkljpzouLi/P12WKx2I17LVVJmXm32129f39zcxNj%0AHIbBag4bPEmOxYID7c4oQUykCpRLjAJAlCQlRIJysQRsVxaLv0VuAYYXLnvQJQ5nDI4MtFkELP+K%0ACORghHsPVHthSUlSEBGBXIjikEFXqXPrzdCao1VAtuwQxhgBMKgCq3POseudrxHFVGFjrLcibJHb%0AKo0YWM9xZsyKCo131BwyiKjFEG6ApRaCVuML0q2ESSxuJSrlX4gIkpzMDyIykmsPYBl+u3Y2hFRy%0A82wCVBUQibITqeVkWvCTawduUwYiYuuVoogkUTsgNjpEBDmq9IANygDiAYb6b/WqzPj26MwL0m5d%0AuIdJQ8MdK/e/kyUi8CHW4rAzMg2ErFrkOBo4XczcQjlB1vOSFFCw5UgKihjm3HVVzXWGVVXMwOqp%0A5AMb9lX2KR3bBcxfZO+ts4FNtWSiuo9QUlA9ZNoCIDGqHmwKdkDq1qogzzmR0jmLsaSaulmuyuDq%0A/OuxAEdETBkTKCULrlcDYc5/tAKNZswPRETK5VjqeazNEpGghBBiygKWc86Q+d+9e2fmAzsgWByk%0A2kjA0sbm2fHETDH0kKh/OAuVhrQdoBwhnwvX12k/HFvK9XZFTodprYFCSpqLMgGIHoCyVBUgmVGM%0AK8Jz+al0CeobqQkQS2UREYQsDB4MPCtqCqCClh7Mxf6Ve2gA+DkXVFUXi8XDhw/X6zUzbzYbQzky%0AQcgYEyLCLUoLZqTgnBoGAAbtISmFGOc5xpRBFlJKOAfouLoZpnHa7XaWKFtQSG4qljIUUS+EZDu/%0Axm1BySI2ncrOCzfO5/Ywc1MqrO6Eg3JbDo7JTrZpLZrMtplzrhv6zKZVDYfccptFpOs6Q4QyrXtz%0APdcN4wqiKjYp05UZcXNBiRw0AcN7bzJ8Zkb2LB1pd9VCVB+0qx0jAHSdr42kFGKBc48F+Np77zrP%0AzDGISkqqogcral04W5TVakVEjK4Am51k894hkdarpdhauJ4cR1jcUQ34nuyb49P3zbrWCe2+/Wel%0AOW3P76D4zdvriLRRxtpH8C5drn5siUPb4Le6Tma1bfNkXB9u4ePfAsVvcfueU9r+cf3HRmK/7/E7%0Av79v2v/2ro8fHR7LMNDsk9/l7e1n187Xya798CS2HaImOrQ9VBbxZdJzy4k5xgPpcsQ5FZYXXe+c%0AA5BK9fJ2iIk0M5jO+87slJoRNlUhqTB5CTEJBmDAI/m1zmYlDQedDXJpBzxcqkXsqNpdaqrsiIgq%0AxijjOKtqjnljTilZsoezGjwxVqMpAMQYt/v9brcrAT/Y913f9977xWJpgIcN8xsBwLu+NNuVsQ8p%0ApXkcDbYEEbuuW61Wj58+ffz48bNnnzx//vzy4jKBxigIjATIJKCSDLa0g6I5IzKRM82EmZ3rVIMq%0AikBKygxAlgkFopJUFIg1e9jsEQCgEuKupVBqSmm/3wOI2ZIBYLO5/uqr37x88WK5XD59+tTioC4v%0AL6cQrKLy+/fvf/WLX/7ml7/61S9/eXV9jQAhRsfcD8P5+uzp06fn5+ciYlaD9Xr94MEDRfz65cuX%0AX3/97t07EVmv18vl0nu/3d20IdCHvQoJSQlAFRQNTdGkyISoSmqFLrJdw3RYUcBDznC7/6vkWnkn%0AVH0YThTgA1+xG7ICnLF8DoVAzCRqb5N8sqA9kiaiqeohNbFwPvuXS/+1qLtZoGGLpZRUID2iKACg%0AAikI5PMLAA6JFDSJwVSiQl5T0JSOos6s0i8UqQItqrXyDwVTgkUENSMSIyIzee87dg5zoIFpkyCm%0AHQmAIoJW+R6q9pVfbafaqtdQE2ZZ1eb6jRZBTYsrqSV/IpLL5B5fdk+rSFvZEyAAzHspS64aU0rm%0ALdDGolSonwIo/M4Y/SeFgr/xuk30KlOsun2lcVB2GsGpyCUAAgRoRdRJocTLafsi+5iRBBGAFBGQ%0ATIFRVEBRAEJQ1KiKqRiesMivDIBoLZSG81tQtMRIK5BZmOqIbNeRoooiqoogoofsF00SQ5pVk/c9%0AF6A+C1ZkkWqXTCpUflWVxsR3mMI8GzlgUokxWzsAQZGBVDWKkIjOs4jUhEbvPVlhUGbnnIBGySkt%0A+3EMIVDZZl3XYUa41ZxcTIdKfojoiUkhSjQKUGcgNQy67EmLfHL2uBRon0wNEHvnE6CKjPO+AFTN%0ANzdXr169evfu3X6/J+9a9m17z/6zZASzoCATKSEiMR+yYxQBCDWBqAFiGdKd7TRCg4Vn5ziBiphi%0AYJPgDOqSmquuMpQYdTBzg5kAkingpstmHUMLDBgRO3YmUVgqeKWTRrwAwHx8ZX0ltVG+qKqQkiAC%0AVfcUYsfOO/LeeISkEFOYjRVy56xoEDMvFovz8/O+9ymlmBJVh2opqhdj5I7NvlAtIMZ8FSGkSPPs%0AnJMCTqbmw1S1eLWCrIlWQT2EcHNzs9vtHDoAsNKG+/0ejZ85RmdmFFXFvh+MPscoIuKcAyVJ0PU5%0AB/gQD29EWEQbRQuObaP1S2gQQ6vYM/iuY9f5Tgmdc5b4ZrqlwWUbygkADMOwWq3M+q9NSUVENGmh%0AK5m6ObKmsV9kqck59r7Korb0lYznHSWoB1deo9gUkIv2wWqcte+5wb5OkkIIKYWUgmpSTaqHnAgR%0ACXFOqkja5heIiE0LM1cF2DBumDmmoKe8g+rOL0bkA983ozTcNhk3jKBlAXjkoswmv7yvivmmPviN%0APEuPVQjVWhrsDi2x/bPhMnDypd6jgn7g7aqKSKqFDtx1zwfaubPl2/e3r/vw4/jtvabtqE+a+lbt%0AwLEeC8dq8Mnc3vcibexKJ6t239h/i37e99SJBHJy3Tmu3/0SEXdw7Hycbl1vw0JNEPG//m/++//1%0AH//fjeZKKeSAiGKy0W2xLKV5nrVSMZdhsXa8c2ipINB1nflIzRNoaUs3NzfjNImIVV0TTYgkkkB0%0Au7tR1bOzM4lz3w0TKDbJyWbFjCkBcNcP5+d6DTDvd6roAIgOieAAZGUJPv30U1W9urrabDar1ap6%0Arizv9ObmxlJtzVcsIkb9rWCkTU21+lvCcCiZw8MwnMWzcR4RwVQUAJjjhFMuYee5m0MYp53pwGYW%0ARcSUAgAZuScRVfD98OTJk4cPH65Wa9f53W7n+365XCMmw2aQ4moTkWEYHjx45H3/+vVrq/63Wq26%0AbjBeOe5zFT6TjFLfL/vBOdcjR5VxmqHvGFAg67phnun8bNzuAMBirgylI6X08uXXIoKkROfc+YcP%0AH7558+bXv/71fr/33j969Gg5LN5dvd9tNpcPHwLA+cPLly9frtdr03I9sfeeRGMIr79+8fDicn1x%0A3jk/DMPb9+9TSi9evPj+d7+722yefvJst9ttNpucEEXe+5j6pAhosdwqhERQ3IkAAip6SFPHkmsX%0AJChiz8yOAUCimOZmVXaMe7UWX8PwiKVQsOkSSZKalg0m2UBKyQpgOpCgaOqrpqiUsTrtdAgoZY3b%0AkIlMqs8HDUTRkaCCFeZQscqZUZLVZ/beVwwSO4MAoEkiRucGs8scDiaxoYAqpRBC571HEkKT4KEH%0AZmcxmymlzveA6MQhTiGEKAAEBBBTtIDhvuscEmDWluMcVDRpytp4UlXpGEVEowIJuoPUHmN0nuGQ%0Ay5f36iSTZ29wy76Wk7Gk4oKcKQAMIKAGYOaRIEPXKFq4tLnFVMdp6kSc9x3AHIKkJCGi4wi5jKpJ%0AZjbV2+3WRMMsuIBiTIbbh4gpSi0cBQAS52ieH8Ikwbt+6PoJEQDmeUQEEbTqFNYZpOOCSB933RUL%0AfS8UVp3b9sui5ikAVJkMASJAilHMRQnAmUqjQ4iiIpHIHdeKOOGMWMw0IGKhbSoJQJWYCYkRUoi5%0AblVNNSdwpDElUUVkwIRQ0lkBREBRMIORZw8eIJjRRYWmGGBvHfDsAIEAUSRupn0q1VMNgmuaQgjh%0AXLFfLKQofMNiZcFE5leFjFkgrfpbuYYZH1QxGYZT0pwTYiqfc4zZ5eWcAxGTyC3Mp807zeJ40ZFM%0AxMcYiSiE0Pc9e09K7MgCBuYYPSIjAgKaTO5dNjXGBAgKoCIH2ysY2D5GiXMIFk/knIsqhBBCSPPs%0AnfPs+kXnvKcRd7uN9c0MzbVLuWo9kcSU93bxJ6dSn8Z7jw4dZm25oBMlRGLvACCkmFIAiAQ5CFZQ%0ACCglcU49M3oMIUAWAMCsjpkmJ6kOUmgccbYiEZRUvKMUM7CCGtI+Eakk5jjNigmEksxe0TlP6lTT%0APM+AmEStWJTRGct3hUNMREEGUbBIbyVyjhm9gS+IZmcmosYYvfc5RD2JqaZd122329/85jff+c53%0Auq5bLvrtdvvmzRvn3LNnzxbLpWy3LHLz/qZfxpTSer2utXDMerLZbHZEve8Wi4UBeViyqGnyIQRK%0AKeZTV7zQKcV5vtq+sypTrfTPzJ3vyNv6pqrq1wRgW00RMYVKCnSLA4ogt72LrUomJc21kgZVNZjx%0AzWaziTsi6vt+OSyUcLFYGHjhiWOgdrgqiiklZAcyQ3FUUPFRW1yx9bBaExAxhGCqsnPOprGcOyDy%0AMc7WQkpJQHvoyOWyYSnkeLHqcWkdwliBVxCJOaakIZjVZlgtz4t1db/fi8RBlovFYlh0sotpnqcw%0Am8ZuORd93z98+DCE8O7dm+1+//DyctftwhTfXr0fhqEfhv20i6U8B2aAwBwZDsXuYLnHiEg0IAoz%0Ao8Oiq+ftpwCkUYAAAXLFd7QcE0SEAvWXlVVRNVgzxpQyFFZd9Kpy3Kk71VmSEgVNTaBcqyOcPIJo%0AuBGnuADtn1Wdhka1a+85VrYRbsVWnfT5A0M4aba+66T/942l7aeZTu5s+URjwuJGSgX+rXLTk+Hj%0ARyh7bZ9bybZV6Fo1uB3vSSO3dcAPaIV1f97504f73Panbf+kz3Vo0kRkSJMgUK6PioK+3b0PgWB9%0AeOQn39Spt1/NFmucT60Eucn3mt229gchEaiEOM0hMnvvI5HJEzGKOfOcCzHGIGkMs2XxmSSlQGaN%0AnGOMQYgoepmTsGdF7NgpZDwDJDW4HQtgS6lOPZk/SVQ8E4AQYS1qV42axi9NATaCO8/zfr9//fq1%0Ac7Tdbo0oa8GTOOicmiNyY4wIRC5DTFnJ0+WwtCtbwbM0QICsGkGV0VkZRlvyEAUApmkkInOWrdfn%0AX3zxxeeff27gkCbNpKTjOBrkDpVyrACUUiJyKWmckyYLx4IQkiXQMbplP5DCJElVURKkOKcZHTp2%0ADsipY0BTtxyzpAQJHDpTszlDQeA8TyFMSBrDxMueVCSmadxfvX837nbLzz67ODvr+04kmbasiDHG%0Ar7/++vXr19fX14i4GhYWCea9Xw2LYRiIaLPb/uarL1+9eQOEn3/3iydPniyHpUQhoLPV2YOLSxRN%0AcbbIcFOG9/Ok7AxICUWZWUFFTENFFQRBFVUFMe8jIjAkVQRwRFFC3smSYgwxhkLgIjNZ7E01u6qq%0ACFj+HSGlXFyarQQLGGMgZGDj2c51otjaoVVVivph/4eIULCCjDQBCKLxQjIrCIhFGScG7Z1Hh6bI%0A2WYXEVSw/zQJKjhiR8yIUslKSpNlImC2c1twe5xDnKPrPDb2Vc1uWAIATIgAkoIIKbGhFqkmdkhU%0A+K6l0KEoJEkJQUFz1ZwUo+nwErMsJaISLdRCETBiYiBQkPJepux0MtVFRFPpGSPOKTCwQw6SIEkC%0ARVFBYEDXd955JUQhw06ymqUEzOhQybz9jATEllknMWkSzChfPodaIQpIksTIYIlfXYfIiBglYalO%0AGQyoTI2ylxVVAGAsQQUn3OhObnFbU25xtKgBTWkrCSMAEymWd1pTVo3cyHnKDhAGszA4yF60worU%0A4OWzf6DuSTP0lyCaGt1QZQVAREUjzmhNAjn2lB0vUJKrBVSUmFUQFAiZkPMBQEQ9MaKT8Q4t4QAI%0AkiyzGpEIGSmESSUBQNAwTZMqqiYFiDExi5qNRI1fYMa2YVBVyIn9qqrkGHJl2ON6ZgAphVRr7RJY%0A+xhRk0AJzpRSymWcZwWgEosRUtQZVBUEYzAc8VSzrcwxG0Uw49UfgnKTuSABGNE88Owde5dCtOgk%0AM88l0JSsNF068N+EYtnuKoqATEQQJHriBAIIMc77edpub8Zxfn99ZbXTjb4NvkPH0gY8A6qJrEzM%0AxCVMSQmJGZIQkYW2i8X/k5ICoouSRBJa7AQTIrFzru8QEQwAz5CTGhcWOkJHFgaScS3SkXvKXs3A%0ADGyAz1GiJiFCMjMKAxBa9fLOeUWIqKQASciho47YqdV3UyJ0ajE1kiBFtmrYaVYiFOo8234z8xAA%0AeOesMjygphBTnBWSQuq6Rd/3y+UihBDnKc19nGYzRA7D8Pjx47PLC3S82+/HMG93+xAmdUSOhyF7%0AzrtuAMF5DCBKhL3zvcsSiAiklKZxlwBCkKmCqzXJWfv9fj9OJnFFFfJOzdTGxN3BCQkAKQmAJFDf%0AeatBTUSomDNqQREUjf2UCoKpQQzNh4XI9nArH1JJG5ESXb9Yr84fXJpLAAAsl2a32d7c3Jgv9/z8%0AnCj7G0AUQPfb3X6/NxfrYrFYr9dmyjEfQMVkxlIQWFWdc4vFYjWsACBIgIIqly2wKN579gSkzIxM%0AipBUQDGJilkm3VFIUQjBajcyEhn0n1E1TSqQEhCAJ2Yk0KQppDB5HgBkHHfMrJqIwJMfBgtVRPN7%0A56B0wcEPKQgBM6tFQSNimBMwWVBeOXqZdBcCi3WSbb41Y8GBSKpHo9EorFoXWt6cCpmWamtYDxRS%0ADrky8bNRvfK/iEZpjvThVus7JtfQtHCk9bUtAIAVRrhTDf6A7tQ2fnLVd7UtnKhS9zV78gq4S939%0ARo0OGriNk/lpFcWT+TnqfDU0I0BTT7G9877rzvfeOYq6QzI/bUJ+7pul9vifdObjJ/YD10kjJ38e%0AFhGhJjbKofxiqZp4TzdKXM/dvx4pwL/LSOqzqcD00XHQ3WEx7A+qB7XGUB22RY1IsQKPKaX9fmsY%0AAABgblXnchREpQ5SklWcc1GaOC6xLiWDxKhLXtQ2BjCTm9Y9Qc0FNXmpen5Ebm4szSZZrSMuWMqG%0Arpk5Oh0mRDQ5UPMs9b6jkqlSfMsUY7T3IBGi71YHB6M5mWNSRIwxrVar1dnFYrF4/PjxF1988fz5%0AZ4vFQsI8TdN+nsZxnMLMzBYLZwMsPmmN5UpJixWWmLnruhS0Wj3b5QAAwwW1VTuy1JYwJKPjABJj%0AnMMYY/TMIYTgZ+uDOSUMDGZ7s5nCTIB93282m7dv3/7yl7/8xS9+Ead56Pvzh2vPLsWoAFY9ou/7%0AV+/f/uY3v3n16tXlwweGHf3u3btxt++cf/r0yeC7m5ubd29f7/d7ZFJVEw9NXrbqxgqQbB+IVAO2%0AHgP51l0aSjnr03kou1rLVXcsc/4eGruDCYtSnm0ZCalFmR5E7ZMD2G5URBVIqqpiwiR7dkxUzxpa%0AmJmnmr8EkOrJgmoJw7wnKhqtFtAp+7XMThm1ZGsiAzISM0tKWKxttas5MhmVmaGxZUL9oFQVtoqp%0Ak/0/x0ZWJs7wHQaUDZoahl1JSm5B8mlVIm8lKwkJKFkYthnBbfoIiUiYKFGko9LqUAyK1X9uFAYA%0AsKaRYy13fGDYtqtNIdRcWiPFGGOqtcqOOPF9/PNjOOtv8aBqDj7PHQAsPvN7kbgQONeMBQtqPpFa%0AymoevQWLdebAy+v3AAjECKCaQAmbPovB4rBjZkIzhB+PKBcKNqENFEGLblyJPDNIPFjQ2yNpOz/F%0AI/FditfU4cGRddikxdRYVxkxg2lVOUYEAVQEiLRK5DUhIpYaS5bMEiUZigQipnAoCFy8iDm3nxtE%0ACVVFZNVc6BgAUjmbRng7MwCVDJ1KiAzArGK2p5SAUEQSqCB0znlEIgzjHCcDpN2+v77aXG+vr68n%0AQ/dxzjpfySKAisFGHFdbpZLxZGt8sg+NKUQ50B/Dqsyu47IQqYBjW52zrIFwa1LMbmdoRAKbBAYG%0AZAJKmghQEM0bjDlJhyyzChHBTAkpIQgqAwCKWryZGbf302hLTIwxhhAmROy8X/Q9asbbR8sSwoP6%0AkVKc5zmmqEkQ0TvXDx2i4W4mS9/lzjvnPnn+/MmTJ91isOWOMc4hiEB10VQuY89WfmqIJ2YQBADj%0A2vv9fr/fpzkHdpml3gy+jtnmyBTmSs+N3laRrKqpB+CM8up2aVpttuqcJ+IQNPylSgL2bE767bq+%0A7xGt/Zz3u9vtLAnL7jk/P+/73pwE4zhut1uL+l4uF+YDrxzNrNvtTqt81pecuIpPwaWAsCXh52PO%0AWdgD02hVrR5GHTgU5dmWlbJp5qBb6iFIXhUOxUGIiB1a2JfNCftDKjI2BjKbIkOQNqGIS8FFpCMQ%0AoAMbbejqfX9Co1nd+ZNNWPn3bi/l7/G63Yc6qEpLoWglLdG+s7X2e7yl1P3tXSc85QP33P58+7r9%0A0wdurtMFd03mfY2fbJgP9OdbdebO9j/mqY+87hvgxwz8Ixu/r5d3e4B/i02WK5vfAqnHBmoiU3wA%0AxOJNOgYcgibtIaWUQkQFiUkRRMCT5wFVtWQmKSGqKCMJHaQE422KYMVeU8oVU1t5NxUcztIBw6eh%0AkmLJRI7ZO9cROURTXL2qWlYyAInEadpXjbdIw4cslJpPYj4fJkcFZSFn/pSjZcq+qiqQ8965DgDC%0APFbv8TSGEJI5kJ88efro0aMHj56s1+vz8/NHjx6tVmeIeLXfTjGkJqElU+7G8mQyR5RkdF9UUwqq%0AzM4Rg4ITBCUMIRGgRwPZdoCm1eTuOiYFiClNISAiakLE3nfe+yTBeAtBtnoSUdd1hmXliC2U/f37%0A93MMy+Vydba+urr68ssvf/azn11dXw3slw8eXF5eOuLtdquqZ2dnq9WqWwzpTTJ4j2EYXr58GaYZ%0AYhrH/eD9g/Nz55xV5EspeXeU5g2ESAdktSqk1v1AJd+sZg3ZbZjkA5sZGh3YHGoECEgJcu2omv5n%0AXFP1AP9TYIqRVFSUip6iBTnGul/cwGi+NUgqMSEAIVnZrfa4RURG8JxhV2snLeieSmROlVzBFLqY%0ARISJDrqNqKqkYn1shngYsonZ5bQ6c4EiIiGrIuhRXvSBQBRkOJEcv50dCIU8aZ44JHSIKKk4HEDB%0APLZstUmbIxyrX45MkjYgPMOuabsroAA5S9EEbqMJqrkv1l8iZM9Jk4CmlCytDkkBc8wgKkKp6OQy%0AgF925QlgyDmoCU4YmFE/Uig1nz/mup0A3OrQmoWYuwOhSTE1fwIAZA82AGhUy6EEVShV083rY4YJ%0AOmX6d/ECzSEJ1RArVQeGI48xHj9S+593ERHltb+FsVWCJA6/2lMM6EqBW7Bd7Trv/dL3i8Wi9z6l%0AdLPbAIhoEs2xSEhqxYkRkYoNALMZNB/J1sBR+MXhyFcOQpT7U12U2NgEa/y86UKZxQjGUhPVOa5+%0AYzutraSVzztpNUbk/gMxESIRYp3rmn1bepV3vYglAaghZjGzdw5S3O1243ZnSsi42+9urnc31zHm%0AzVx1gJST/kE1HyRrn3LvEBE5AyUctLhqaxMRVCHQGr5c3GgJJHOiVGA1LKXfuGc9TZAUBVBygnj2%0AT6GzKnYMnNP/Ut2Ex8SKkBwjk4oAKVAhiSjO+27oq0dRM8p0tDBpkXi2Xq7Xq9WwDPM0j5O5RomA%0A6WCnMBO8mS/NKOwox9PaelmUb9/3hk8hmJNoAKDrXU1tJSJj8QAw7UdzfqrqnCKnKEHGcbSs8hgm%0AS53d7XYSYp1nE4WgILoxM3D2HGixNlat1SLaAICZK+hU7QA2QXwNB8mmFi6gzZVLViX85NRwKaZo%0AsQKqEGMc57Af99M0KcKwXBBR3/cXFxe2WEAo5mAl9H3HzMvFYJWiqEQ7V9Cp5qRkJBkiSmBYM6CK%0ARMDMFjHhXFdPhBG2apu1CbNpgYNilkSila126Bw7w9ZiZhOcDDW1AtqNYQYm8i5HCJaIVuP+pgCT%0A1Uibg4SYycI4WgC8SYPJbKa3XILl9NxhIs8/wYE1Q2M+uwvQKksUhThrobfVE/t70yprJyvBb7lA%0AI+RATghqoqJ+l+vDLWhrmv+Wz0LT7UptPrIbrSj1ka+of8Ktdb+vET3OAa4jvbPN+/78La52XCer%0A/OEHP7AWbeO/ew8/fFWY4t+1BwfAqsbpBGUB6mjr50o0K3M1YahWjCiOqCwYVzkDEVOSGmLtnBcR%0AA3M2ium9Lya7o6KL0GjX1SxaepUIMYv/jfnfRBkAqAD9VNCSVZNxgtVqhVhTgxCPvcdERGaZLRhF%0AB9NpKXbHzGSJjpDRAmOMkqJZTGOMKtj3/cWDy/Pz88vLBw8fPrx48Gi5XJqJFAByweEYY4zk2FzV%0A2JzVlKQqfsZ7AMB32WCpkC2+1U5pQ3HOWSxfUkkhG+xVVYonGREdARF1zvd9H2LBe+y6lkt579fr%0AdQoxxvjmzZvXr1/3i+Hy8nK1WsUY37179+rVKxBdni+Wy+XybA1JDN65bqTqDA8hvHjxYnuzYQVG%0AOluufMfzPFmhiCpHSvHuWqRB/TIWQE4u1ZuwJK5jUcmykhxTya6Beme97H6RwxirkcX+zXJbEiXU%0AdCuaRS2v8jTZA+8xPFWe366plp9EBcXib48qctuQLYWsPYN2skxYgEbWqScCiyoiImSCTjFIqZXH%0AKbORcwSg8Yo351oF60JAKc55wgm44IjWmaxXGWYRvs1+T8eZLYfVIcoRg0cIWFqcSFSAoO0tkuzD%0AQf2wI0p6sBlBA4iV4NClKvZ1XWfeLXuvxWjALeKOpastPTxa39Niur/rpZaorKoIlhdthgYBRRVR%0AwhoBYWaBIv0IVEDvpurAN72uHXXl93BwAB4ykJs221XG6m2utzWGghrax6AJS2C2qpqVBBG9d6th%0AsVosh2EggHHcd50TcZWtGAyPiBTDx5GZ0joiEmvArRZ3GTWqad32tq3qTqiDbclFNaXZDDjKfK2l%0AIamgM2AjXRGRomAZf6Vm9kGY7UNSsX9trsmxoTpVvimWtVs8sUQU5rTb7TbX1/M4KQrpQeepBDCl%0AFC1gihAUUpKKl344dLcW98QjLQUe2RQMLHMeYy5WJA2MsHPOs8u+tuNXYKmEpLdq9opWCMwDraum%0AbXKWWaoAWRWhgkhHRH3v+76fpjDPY0ohxHmeR6N/w6J7+PDBxcVFR3x1lWaYNIWYxGVs5DxR+S1G%0ACUtZHVNfF4vF2dmZJdbWWW3Dub33Z2dn5+fn1mYJyEqZ15f9n1Kaxun6+tq8hQhiecIhBJSDL9fO%0AtUkpdqS4UPtq7eWmvoY9ZVqZiLSw5AeSWzaqDcE+m1pbQ3ZtOCc7Xw0SjA/Jq6Yo7vf7OSaDSrFS%0AZFhgpakJrKuSCTMvFovqGjXbQUvM6yGq1Lt2lYicI3M+2+m2xUopARrrJ2ZG4jouKKbklvvUNm2i%0A2DuyIhJEABJ2YbvdbjabGONisei6DolsKVXVEuldtQE0uIzW7H6/N/tIHUVLN6RkYtdTcEI8DzQW%0A73b9VV5zm1aXpk6tjbff8q2ulvqdkvqP+Oa+L+s3pwO89X1LoO4ceNvaB36qp+C+Tt5+9hunruWJ%0AH76OOGCj07Zf3tmNyoJPbvvGl943V7/Fdediffjm3+Pbf7vLZQEED5Z8gCOTv36TDmw3DMNgSmml%0AfUYKKwWBZm9RA/MolqmISEgImMFPkIjQIlpspjw786QCgCcFAM4I/n1KKSY1o2bXdSYix5jAShFL%0Atm4iOgv/qHwaDuKFKIDFOdrN1XRqMSoWkkQFHtCYKJawnyoYtXNSF5hLPhgzuyxbq6pqmRzPrEhE%0AOUVtDHG/3+9uri3gZxiG9dnZs2fPvvjiu48fPz67uCAiZu+cq6gP47gz7AcBNdyRzC1AHVMCndM8%0AhSmHWCMOw4CIlpwTJVAChwikAmmawjQFy/di11nQuFkoo4rLdUcOe5eZUSHr/5o8cccuOU+eK1k3%0AD/Bus7VqxtM0rc/Pzs7OmNminmKMjrJNWkT22+3VzbXNpCm9qdQofvv27W63Wy0Wf/C97z978nS5%0AGuZ5fvny5evXL3e7japl0EiSZIgOiIikgEKYtf3qJG+ZaNkhBw0Hmkj++tNBV4QshLb0hYigamtF%0A/E0xa8mICC0VM30EpIr+aEVUq6IEOdsWcuRndggfBOscf5gAFMhZwV4BTZJCiiLRMiGrHGapYCaG%0AWogXw8HEo0VYN55dyW49JpiruWTGaQH2TJ6ZUUAFkqYYIzQho2Wjo6paykOtNUJE5B0wAZNISiCW%0AnQgA5vkSK4QjNil2MSKbf6f8Z1ZzritZ56c93VKC+sCydMx9BFEsxFpFkiIiA1U3NTMZMnDxDQIo%0AYqnNUyM4UwhVAVbVpJIEk4Ip5i01gLyoOan7G/lTJSbmqhS8j302vhdTFC3r27pQkooMQ6paTFRV%0AIamhwUEy+z8CgoJAdioUoK/sG2/4q9Zv6mX7lejAfetVmQI0GnL7p814XS9trQUZhAoAgGxDWEKr%0AqbWAhBiMeqs655bL5dnZGSNO0/D63euUAhDaEbNoGBEBlCQBYnZSGQorABjMlerRuGxwdeyFbphu%0AcPCXamNdghzN6xoLl40nRUlJhTCfU9t7CooIUvR9QszJioiKKiIqBkMQSYhSDlTWZApwSlq4J7Bg%0AAS23mVeLkoiqGkOIzKZBjeM47vbsMMxzDCHFGMOMIBZ5EVM0bDDEgkBmojkgwfG8qBQMpiQFR+Gw%0A+iLEzAREOZZB1SoYCSIyaueIiDyjGaHyXs62BUDNHv667QmJgAnIHOPzPKugaKxvTJJUNWlEgALP%0ASwAKjIzOUlQAgAhFU4hzSCFBur65CmFKYfYdLxaLJ48ePXv2zHmSKYhEK0IEos4ZNKHt5xz4CkRM%0AWTbQUg/CFGDTu+Z53u5upnmP7M3ggoi+7x48eLBcLhFxni0cfR9jDNMcQjA+HkJi5u12e3V1FcYp%0ApdT3vm62PK2IKkJNgJ/ks4aqao4EE1dqkDAcW2csFDnbzY8rwEFhHFWHN+23AjJLE7bdxp1RDlPP%0Ax9myt6Zp2u5Hy8s13JMSgs71HstnNp3QJC4p4XXViiql/HVjtzp0mIqTo+/75XLVm397TqDGUgz8%0ARZnBOYdKao59JhEJcwhWKYMZmQhQRBXF/oNCGcyHnuK8m8brm5vNdssW+lesCWOYmX3nu2EYDBCu%0AzlXtoWquJg0AzrkEpZJCufSWsen2Zd9LQ0jtWcBKSDKaQ8OI2iAdAABAyawim++N0f8enLEnXf2G%0ABpUAckzTyZ0nLPI269S7tMTbs/eN89n2tr3/zl8/5suTzp/cczKouxr8dktQG2lHertjeqzNtTff%0AN+QPvOvOgX98Oye9OhaT7uhPu9Zt9ngxan/o1XhXrBychEDfNwv1+9sSGxadodYoRzyEvyKiZUnd%0Avr81kFsQVOb6x9mY1cLX0hFDyLWqMLvdPsYYkzrntuN0c3OD5ARhtTw3CJ9q2KvvrWRatXYJJYWq%0A3yJiNZ2u1+saytL6r7znSnRa6QeaEGto4jOlrWCRzLeZFcg5RpEYUpQEKaX9HAxVy5JdHz9+/PDh%0A42fPnj179sl6vZ5C2Gw2m82u2mKnadrv97vdzizfVCOfmeqUamvmB7R0ISiGz5RSZUghhDmErpRl%0AQiZQSpqUGFLxVBTTqapm8ausJgAY6xVNUwg3IYQQet+JyM3NzdXV1TAMDx8/evLkycWDy/1+//bt%0A23fv3qnqcrk8Pz/v+n6327198+bq6urs7KxbDGfn50RUxIJsCb44O/vk6bPvfP4piv7qV7968eKr%0At2/fphCZWVPUDHpI4NjK3AdJJrFruWw24PgwSwGXs13eru9BDmvKqErJQS1yMhIdNrBaQekYEBGb%0Ahcg3aOZeJwet6tjNq3PmcvUT1qVUVQUlzOlGzh2KvmSGfXxUsSjAEpNFT9SguGIjB/bOswdCkSwK%0Aq0X4k1cECVnoPEwOsGpUVZAkYgmDR4nNNkoqwc/2q0WMcYFRKYawA7eo2DeCUJGfaz+zuwlyqaSU%0AVOjope2UVk5Zv6vUqa67iDjHAGAHoUaS19bSiRu/fGkUoZKUunx1XAc+1JDQU3Z1vBHuJMIntLel%0AyQdv+O2nsroKSE2beKBFtTUAy7PNX9EtXlBfd/Jl/Z7u8nXIcfpoeZfGYkRzbIDH2ZEITT9bJ4Wt%0Adb0InXOd8+i9D9OoMW23W1SIMXbOhTBnCo+H0wqNZbMyoHooqrhfx1i6re0wW9EEi28ZagqrTV2R%0AYks9r7zf2tmuPKLK8XUas2Jg0FfHWzTLuAAKGiSppARqRf9iSqCqMVWDcg2dyDrKHFKIIhJCGMdR%0AId3c3FjKZTJAI2oQUAtTIzXVk2plQazWw9J47TZAtXSrqXxlbot1o6mfd0gRymYpxLItLeo6m8Pq%0AoVayPWw3xBil4Na2dNUsGpVfiwijMLNAxrsGgGmarq+vx3kKYQIQZmRy5+dnjx49+uK733n27Nnu%0A5vrrmxfTuNMUjN+5vKYpxgQA1VXrvV+tVsMwZJxwwIrYZNAfpnz6fmFs0WC0iagWBJqmabPZzPNs%0Aq2NGiv1+QkRj6yh2EoVLepe3JK/GuhdKRBszu76r29LWyyzL1JjvW8GgdqauV0u7sCTZVnlDi9hW%0ASbGWiF/ze7d8s6rHhnQNDWp0Dbwax9EQVawsUA6fJjSDAjS0tL7LvLvWjk24nS0+DjxWVdveeSqg%0AGVdDwYwnBuPUx+pBS9Wx4M2IiJW9iDH6YXAF42qKIcbofe+97xeDc04lWwArI+ACoWIJwH3fi0ho%0AgWOaPugtCeFADzNPOXS1/fUWrdYCAVGeRTm5v071B176212VBuI9ik3p0t0620mXbvfwhCbDXYrM%0AtxrUnW+866UfevxkCT6yAy2PqO2cPHvfNLbf1EcatnU0tNuP37c0H3jLSeMfeR0Lh3cYCO4ctb3v%0A7p/0jmF+ZGdcqeQO2Qt1UKPpvpm6czA5F4WJybO1JWrnvErkbWuMZP9WEmyUseIc1CFZgBCVXEot%0AdkdjACGmEEIOPmSHiICMjp8+kdXZ2lydUPDZqIRKUo5azJZTgCPzW+4hszkkLf65BEFlcaSRWw6y%0AC5Ri91WQOgh/AIaSaX0wssDMMfO8MMeQogqCKjLz4BdnZ2effv6dTz/99OHDh5eXl4thac2anRiL%0AccHq6ZFjkENEUErJwHilhHkjIkASUUV06IrJXQBQNCrkWnaSA1YJ2SmQJWlkSZGp2PwP5cJsFASQ%0AQjCWQIY7jWzhT4iICtvt9urmerPbdkP/ySeffPrpp6vV6le/+tWXX3/9/v37rusePnx0cXHJ7La7%0A95v9Tgn75eL8/HyxWKSc6aaMCKpxngHgk+dPP3ny9N27d/OckTPMXWQ6Fjpmduyd8w4RddYQk8So%0AKWlKJkVWjB3EAuViNgvbz0VQqPqhQEHAEs21raU5b2TRaEfHWIrvMXtZk2iSYqYVLJVv8yEuHjqw%0AfC0y/CAwA049PkQEGVYEBIQAgGrqe44vOHXQFVuM/amq9jJL+SbzXsYYU2Jm5733nQSIUax8VE5D%0AtViGlFRQVBkziRARiwWn4uFsL0QEyoDINV5UKTu6iUhRFdUcYtC4na2dGvrIzCaUa7S8Tsnlmgt4%0AyYwKVlAFUREV0Sa3zW3KgFU2RYSAqAhiuYkiKoDKTAhA6BhK7KhmrHBh83KqplK6Q1UlzkqQ1GnR%0ApiwEsb5U2urQAICCmG3e8NHMo/jQDt/ILXXUZg6JkJRKAWYsDiIEFBsxKlkpSAXUTIEVrdatIRNC%0Aq1afXCf8ryGAmjUoUIRDDqr9Sk2QhYgACImgAplHl3OFOTUvYc18bsabT1eTDQEAzOzZEWiY9tMU%0ANN2o6nK1QFQiYIellnACtEq/JHII+DdCWnSJVMi2HdCq5h2mQiRqgyxWh4ZFa7W1qhwnFn2DiEAJ%0AlAAOUEOaT7q9A6oHFaCqr5JBeTSqER+GBFbzyOq1RwG1SvYkmGKM0ywijrjrOk+spKoaMTJgVX5U%0AdRzHMO33m22cZhRlQBQVjFZHB9FUWMhzkesSA4qCApOdnGL3TKIZTtxCXsXSh51zDKp6ACEzfVaS%0AYYaRlZOp5x0BrNJPPRQqB+WZCJEJlUDBXOKqmsAIm00UEBMxu84REXdMngAhGRI1oqAKipLGGPf7%0A7c3NjcFfOeecp+Ww/PSzTz775PmzZ0/6vn/7andzc7Xd3pARFaauc+YATyGKRoVk8c+mbANAjEkV%0AEEiSWkQxeWdKIxH1njtHGWobMM5ht9tZAJRpuTUIOYYcKoyYk8aJyLlsrMxWA2YL30IQSSGmYr5B%0AMAXQqKVHdq4josVi0UK0tMe20p9iUT1Al9lPpkzaQA6ssNgxsYQQV3NGjHNK4XAEYiyilzpnwpWI%0AxELpUwhxHHfzPIoI4uCsSgHqCQmqbzRfdMWOquerQLdYXkMHQFa4yjYkInrvHDEhoZImUEoiYhj4%0Amk0J0XzXdYDoGB1bcWyNRvCT0Q1byq7rur63DWC5Bga7Vb80PAhuDLig6pi7rjNPuPd+mqYT6+oJ%0AmT2ht8UKZsbEw4OtFAp32VWtLrsR00NvDsiC8HG86NtdlVGefI+39B+LO7kzH/g+ZnT7RQAGGJLF%0AqXuRJ++/8MNa+kc3Upv6wFtqm+1s5H9NDgUAuN0ThHu/v4WjcUtvr++6s5Mf6PCd399u+Rtvaz+c%0AbIP6rjt1zw+84uT+uzTh05mxy91utyzAkSnivmHUAfR9X8lrFvdjsswWO97VDtc+aH4hbGzwbVaV%0ANJgcsXj/sKTN2PdzMDxGVdWoEGNEcq7vVsvzbugtk0RLJB6eKBJNbDaVgJyqMQKAmS3NtNnYs4+U%0A25ZbVLu+FtNpnnsRxqM05vq9oVxMIaaUgFzXdYvFahiGJw8fnZ2dPfv0+ZMnT1ar1WKxIOTdbldj%0As2uQlc3wOE9mGV0ul2QIzKVAJTfJNoekqRIhXNe0kWUPCXiqWvUf2xFRRSVVSSXriMwW6TSOowGB%0AGOy0scBdTO/fv99sNiJyfn7++PFj1/k3b978u3//73/5y1/u9/vzy8tnn3yyPjvbbbbv3r3b7XZW%0APeKT588fPH603e+QqQ3QXS0GyCLslArwjFUrqafaOKX3PokAiEFo1C1ax9tateuQqwZWdVfIompe%0AxLLoR0cAALKyZBsbDvnkh5YL2FM6LvdSBcG6UU9OnHkVbERgOdhBVBTxsKPava1YJG8ACzGtVnki%0AArnDRJpAHSJ55zo/a8oQMky5worBeGFOuzXtV4sCDABQnOBwHBdah3ZQL5gO2vjB6XjUGSIWBDLV%0AwgLemInIdldZkRb156BU1Clt/2VmxLYwuJGCxih+rNLUVa6uQjo4MI8SjGOMyAemQjlP/pD4+oEU%0A3w/wyI+8DnvlHvZgVhnbIwxgaSbWLTvRdh5KV+tvH/HexsNgf93eutWw2JIXESUirJWNqttTdY7h%0A1qsAAMjCe8HS2ik7cgVc72LkaExhngCAGLvOMSMz66GSU+6JyEECMG8b5dPRWPpKPjkiEh4cYtkO%0AdmseyvQfBS4aL6jvrXzB+oIo2NgF2m0pOSVHK09sp8jalFzRTQBA6eAis2lhT9Wt125dO03mJ7fi%0ABVC8uIY0oaq+G4zSi+TsX0NTxGKbgGbT1t2ux2lNSQJOUQtppYp4B5CDP5vAcmjIVyW8tknqnyoW%0AslqZrCBwBbo33Hgi9t5bKaY6b7kGIaJzLgTD1Jj3+8mSfp2nxaJfLhfPnj7+u3/3R5998nyx6Deb%0ATQxhv9uM4zj4zjnXETvnjFSJxsrca9Ky4TPHGInZFCQAWAz9YrFYrVaGSyKllGuMcRxHfQ+m/Bhn%0AtCBk732MhsUlXDJpuUGfggZ3TZoc8qyHM1Uvt20Ycq76w+GYVbUCTEPTso2pfmlhzzW+r7C5A6wD%0AFkEOChB6ZWG2G21oFvItItUoYPdvNpvdbmcxaAU1GsGszE3HqtDlSsFeKrj9djnXV6Zvv8ZSJdgO%0AYM1iI7KZPEC91A+FROSLjoOA6sDrGOvkzClCrimNNVC8UgAu4C8mP5hnxSC44WB60Dq3lRSc0Jn2%0AupNI3kma7ucvfwv67u13NOOCe/23re/3o1hP24gWD3D+/oOhsB/T4Tpvd7Zz0v/73vV76cNH/lrl%0AmWL9+NC6t49/fCc/PBv1349psO6E9s8736UHOe1ePgsArQf49sx8eJiuFRPvvLuet/rvnYfTDrPd%0AXFl1jJF2u2maYASs8E5NmBlqKdNUCPrNzY2WGBtoZ/au3lsj3nvnCRHnJLvdLjUZFxUFwQ6Y+UXr%0As86RCKhYOwhGwhr6PgzDyUmrzE8kmzZPZJSig5EqpGIMds5FRItITVFQk6pOIZUgH+z8MJwN64vL%0AM8PHOD8/X59bNlHf96Aw7qf8LkAg9j0OywU5nsI8ztN2v7MlsHo/YOATMXRdlzR22CEhOVSl1taI%0ApGwuH1WRaDZFKtFTYU5TZ2FdXHSezH01pmma4pxUlSRjORCRxLS92SQJRKQACORdJyLvr69ev35D%0AxM+ff/qDH/5ouVq/e/v+L//yL//Vv/qzV69en59f/PjHP/7sk+fbzebNq9dv3r+7WJ+dn5//+I/+%0A6Mknz1ar1ThPNvm97/q+Xyx679zuZvPL6ee73e7t27cmzdSexxiRrEqrY6Y4Gb5IsiBqkzNqpGtb%0ApaAyWiJKhIoQJUlU55zrvBZ1qIqbWhytJoSpquWzKWEs7XjyiChFqqhC/202oKpNkHNMyTKUGFRj%0ACtWJkgWRGKMEAXXs2TmknKBnzTCzilhUOwBYYGSWOUIkQHKHElmCEFMaw5xUEmiUFFWQCJnBvAxW%0AQUoPscfWQ0Q0q3lnflomZlaJ0qQA1LOWe5XRONFAiZJKSrE2i4iAIKpJxSDcbSOBgcyzm6bJPPeI%0A3HBKtfmw9rnkKSSJCkfGjqqHiIhzXYXBTBpNsY8puWLC67pOY4JciQRQUZM4Zt+7GKNpERITERm0%0ADyJK8dqlJIAHOkMNSFjpc6tHWTmZpjRFa5YqT7Q0UBHyadVTxZoUSIHQIspAVVCBCcWyKi3lyzwn%0AqMSoZtNQm2fzEts9Nm8KUOw8gHgrowQaBmEDrHZMAEACC8vHQlsK+8iO+boJTSzebrfWlIH4SxNQ%0AkEOgAbPuVyGXEJBJCZWQkIDNekIASugsaoMLzo0Wo4zjrBLEEAGjhVBig9dgw2FmJtu9pmsdrWO7%0Az0WE2Qq3mgqhIaSYrISsqmTDnGXOG82vE2K+rMKkRERCmMlxzX0gBSqWVmY2OpbHXllzqbZqZK2O%0AN8Z4c3PjCNbrdZzGzWbz/v37m5ub/X7v2SkeYH4rNDYRSc6zAmqSFKoKlHmcaIwJSRVSTFFCTgqN%0AKcQYmb1o9OT6oWs9hxYJbJ7kTA2QRcRKlIckYQ6KTSyuHuJWDICgBlQzs2pSlZrvOs+zOZZd55NK%0ATPOc5v24FxHPbpqmcQoxzednl9//wffOz8/NerBcDd/97nf//t//zy/WZ9vtzb/+sz/7+usvX778%0AGgASY+/80HXMSIgW0JQKoIBZnEMIu90uhGCYz4thAIBhGJ4+ffrpp58+e/bMdKpxHHe7zfX19W63%0AG8cxilqehVU2UtUMtAnMznENJzEELyIL7VZVqwaUNz8oILi+67rONYW1AABsvYhAZD+OIUZnFaSY%0ATarJburj05ESiGhKaoWabIAmzlWVtW54C9ajEmMP2QQz28zUmD7r2KIfuMQ8q6qVpg/TfHN1vd1s%0AVqvV5fnFarEkQK3QpzV6P2X+tVgsTE/GgkNWaYjazvfeeQ+IIRd6zAJb3/fDMHAJyzcbU50uZpym%0APXtX9Xzb4d5z1zkijDEXPEOVlNLV1dXV1ZWqnp+fL5dLIkKL0sIsi7qOnXMxRuQSXq4QQ7DguBjj%0A48eP1+v1xcVFBes2smDulmr1qNZ2LWas6mm3yQQhyJJBjTE5XIXdYPnrLkdXMQjeNu1943WnGHO7%0AnZMv29edqGpaVNn608f2pPhEKzM6+t5+/KBmfafi1P7bfsBGA789A/d9uP3G2z/Vna+F69Y7Pjwd%0Apf82n7mx+26u721X4QNdbX+985479tXxzVguuDXVd87D7RtUc8WB9vHc4K0+3Ne325ernT6ZBS02%0AlZNf77sWiwU2xfqgmAMtbzPiLCV0xCCLc+Ny5Pi1mDRtbJBYY8yOgWeNCiDRYrkiImJL9dTdbjeH%0AxMyr1cJod5V9tbHnqWSE2+YM36WQ3DrhdX4qbYJGvD6ZbvteCnKDtZYyoP9sPqvlcrlcry7OH1w8%0AfPDo0ZOzs7PFcjkMCxCt6lnVWlNKqlCTiCoFrwS0Tl0IIcRARN3Qt5tPswlzZs9QytapaIzRBJHs%0Aq4EmM00Po64zkwdYDKJaTBv2ahFxpeDTfr+/ubkZx/H8/Pw7n3/+2Wefbbfbn/zkJ//yz/7Vz3/+%0A88vLyx/84Ac/+tGPFl1/fX19s93M8+z67tmnzz/74vOHjx9ZitTNzY2I9H1/fn6+XPRd13355a9N%0Aqnjz5k11ZbR7VUsRCNtvIURENN5ZWUg7aQeRugzwZA+0tDUvd+NdOYAfNwWugbIaJE0W4geOEjYx%0AkHWxpOQbYxNuYJIEFRd0vf9ImaxDyIo9HnreJMEiIlCOeDTtwlRSRQCmmCQlK6ea08UNmo5QATQl%0AEI2I7DsG6IgIybUzeZvYnVzt5LS32Te1xItqrhLRetLqbVlcv+XfYOa2iEs7+SnXumRmUuxE8gky%0AE4llSqA7kMTq1qjHPL8uiQAwImRdya7DeFT1gDHy217t/JQXH1VI0lY9rhStGjQRuWR9WRwcmvER%0AtKq5iGjx+BYsDUe86ht6rqoKCeXgxzidZ8DKxozeA+QF8t55z1ZkjpkhHNpEUAUEFFISUENWt/gB%0ARFZF03lKFisuuuVytRiGwTkTtRULHQghGIqWhZJWVH/nnJkemA96L+T9Y1zjoJfeyRGaL/OxglvI%0AWIcDa7HQeNpI5VCQFUVFPQAC53MqmjQjAtb2lQAVUkoOnXFf1SOWutlspmnyjJpkv9u8efnq3bt3%0A035vexWO40fsWRCxOupExIAImIo7ut6cUjL13KqhSrky8VEAFKJD7qiUmkOZLAAYPjkVxApJUIvO%0Atop9DV+yQykHOqtQoEOyVqNHcaRYfLMWIbUN0XsPKMvl4vMvPvvP/rM/+fTTTwFk3O+Z8YsvvvjB%0AD36gMbx69eI3v/nVmzdvUq3PrGVmio6tdxkauq67uLh48OBB3/fs3Pn5uVUAPj8/DyFst9tXr159%0A9eKFJbumlKYQbVDQ6B6IyGRxB/n4cAl7Ng9qS9tt7G1wciXRIoIl2Mf+DSH4okinJhrO+AWWPNga%0AJAUAZiOtFK9oyKmKcLGpsYSN7FfPkXXM3lXq/RwwyWtrNjqrCVQf1JL7ljVPq0lR4jKkBD/XV1hJ%0AKm2kFClgE1B8sC37TkmqAJAK/FU5fUKlYmWZmTmDvcVQSxlzo+cLgnFJKn2qHQBCFohlK6qqhXCb%0AMl+7mkC5MKmWe1YVpa5mPRq3ZYmWC9y+bvPiE2p2QpS+7VVbu6/Nk894rEaekN8TPvKByxjc79Jz%0A+Kaxn4zrAzd//Bx+TCP6Tbm+933z8W//Vs/qLRvKBx6/PcDb4/rwdN050t9isB+4DiBYp3wdTr3P%0AHx6tCTqVqFVCOY7jNE3bcW8JokYF5nk2RCVoUkpa/3At8lgVFVNdsDGDle979o7JE1ECHIZhnAIA%0ADMPQOUO9PVAQZgZA1Vgs7qKqoAmRTkZau3TfeK2a6AlFEVXfD1gCZQ2cIctnrosxjtM4TjsTshfD%0AarFYWEjw06efXDx8cH520S+G2gEwhaSYV1XRqhm1HMsm8zD5Mc7TJKrjOCbQruvMsg4mMKMiKoCY%0AKwMRCRAQopiwpdqAHp8wjKoG21VkLaUSRp5KYSrbA8MwdN7HGDc3N1fX1/0wfPad7zx//jyE8LNf%0A/Pzf/+Rv/uN//I+bzeb7f/gHP/jRD3/wox/+6he/fv/++vpm67vhwaOH3/ni88uHD0OI19fXv/z1%0Ar169egUAZ2erZ08fL/sBAN68em3CRNZYSrctGIlNGphVVcdxnsYxxlyrGQq3bsW+1rfZHs5WMcaD%0AulXEOBMOOAfn5R1k5BsPMkFISXMjAACWfWrawt1bC9HMMVX7rSfUFj3vTwQqsVXEYEVM294edvJB%0AaeTqjRQRIEwqFq3unAMiZI4imGKSlEABUdFSzUREoiRRQTgEV6vmGOxyToHwEHBxQlWwGWAZ47HD%0AsCYEIoooqOnagCgpKWKSwwWY00JNS6ppC5YcJVWjEIkASthCDZGqQlJ0uRYOKhmEkIhM0+Sc67zB%0AgxULnYokQQuc0+JlVUiNZp7lPHA25Fgq9Jws7l2Lfkpkbtuq7yC8KIxoa5fXGgBy9mx1mx4FO+Xy%0AvlJbzxjatnFTg/bEkBMk4BbTOu6JLbHhCByVvmtNSyJCJEQZUCDlbFtkygA23jlmihGIAMQqhBUf%0AaTFVA4CAWV4y/VcAAQ2GhoTY9f1iuRoWAxFESSAKQMzE7FVwniIlAAAVQmBhEcmoQloK5NhOPCF9%0ABdU87z1bHiwznztXshyrzKrZ5nKAWFcFw9CBg3p8kODrIqaSAVST5LHEQdjaoapDYi5vZ2JAVEgl%0AbyilNIuGENIcrLJOCGEfpjchbG6u3rx8td1uHXPXdyISkvHkCJDVUREDEcy5DLm3VjhNxeR7VU0h%0AxjTXY15mLwIoEeTyqgVYA2oeU4whzBbP7hAQ2ZB51GABjN+BqljkqmuUq9aQjQTELghoBn5nyzby%0AMUYiqDj2BWN5Z5389Nmny+Xy/Hz9wx/+nT/+4x8/e/ZsnHb77Q4AvvP80/VieP9u/+rly1/96lfZ%0A3uq9I642BVC1wulVlsjFhFT7YWCiBw8ePH78GBFF1ZCxEDHO4frq6uuXL37961+/ePWqJiXZVmLv%0AqvOWyWdo/arUQeZZzjkLrk6Wqq6KRP0w1GLCWjCojaCJSGvAkhLf5L03sOU6KGNwVcVtIeIMdd+2%0APZaEZKOQZlOwN9ZAqq5ziJiSr4qxeWuZj9JM6lY3b4eIWEJs3/c2Ciy6ru1M+6bONjfgK9U9rqpJ%0AQTSmlFPqqt5Yjd2IaFAP9WhTQWmdphERHbH5pQ0hsus6T56BUwoaEwEjcUDTySfVxM5XMOqWYlSx%0AofotpPh+UgmcXq8zPI1RlipTcRNwgSVkqVLU1qBQr1tKxZEb4MAu7hLdEY8qU1Qh5/bj3/ZquX+7%0A7i37u80Ky5tR4YAy8+GefLzKnqsI3PPAfcJY++uH7/mYdj78oN41mspS7bdvsypGwO927Nd+4rFX%0A9r7+68eprLfbv/26Wzv21L5/Z4N1Bj5wz29xuQ/8drL5PvzWzWYD5fAb+pHpZlbQNRfpKZpSjBHS%0AIZq0Ejif5U723DI/qqoLNMaw/LiJsJBliK7ravCh0ehKFDAzeDHXgeSakIf643UxKmOovOHWCkmW%0ABo47iYgh5PrAVWn33scYEThbBPYzIq7Xy0+ePX/06NEnn3zy+PHj8wcPu64zMJh5tgrAswE/4jEn%0AMwzPnN2acr5Q5TTZvZxSjJE7XyOXqvRGJXYrTyNSO/ADVYWDDoPN6mf7qCgiOqLUCHwVmQYb3Mhp%0Amm5ubqZpevDgwaeffrpYLH7+q1/+03/6T//qr/7qyy+/vHhw+fz580ePHgHAr3/96//wH3+22Wwe%0APHpokWPOuZevXv3NT/763/7bf/vVV18x84PLy2fPnq2GxXa7ffXi65cvX6qq4VsCQPYwUANwnSzh%0Aag4hAHoqWnsdTio5VCcKcF1u+7KCkdQTkUXYHLzang4EQgXA4uACIiw+W9Xctw+cMvM3IOajlDck%0AqMXPawtX2+jY1iWQEmhdWmzvxwJ/1RI7LaYW13U17i5r0XDA9TVObMg3jMhIztXDqx2x92xVtULj%0AQ6gcuh1LfXXbgVt8rtoaDmXJCEEOPihVKP8rh/hkVtvRAWbwOSlrQRZKDczszV9r6YKmfnjnPLEj%0ArrJjPdRHXDwJ+gy15JkNUyDXTYUkgibWiB6sGB9/ndDb+1o4YWBQzFWqCnWCFCCJIliF2LxlCbAo%0A8AJqWXGYFU+gxr5X33wfR2hXE4vgXqcaS+RCc3ZAQYjBuUNQXzMQBdA8BkIQyZBlmfC3CN5oqLxd%0ANwyLXNNIUgghoJr37BC6mVSJKGL2vJk+0HUd0iGOJqVYXY4iKiKYi8NnyyxALgdEbYi72aAavcVa%0AMGAJbaoBm8JmEq/Vna7pgtDQWFVF0vZoa6FKzjCQDM9QcvaO/URE6p0DSCHO8zzt9qZghBBurt+/%0Af/9+3m3HcSRRcs57b5bTKmpj0aMAQIld4QSSJEky1AC7MkmU1Mr9RGSQQkREkKkElvClY++iVGtB%0AKWpF7FAbEMc6sQgHr1ehFSAi4zxDgWhynp1zxg3ziBhCCJvt9TiOzLxYLD755JN/8A/+y+fPn19e%0AXj579uzJkyfrs+Vms5GYuq57dHkRQnj9+vVXX331+vXraT8OJb0zL0pKdmqqn1CLAZQQvfdn6/Wj%0AR4/Oz8/neR6naZomA7N48eLF9fX1i1cvX716db3ZEJEpe4vFiojIHarFmhEfjiGy676ydazpwc45%0AQ1Gy/tj0csmAtRNfaaBFSdgySUnKtaWxHVL0Q22W8qgYEjTqsUl3qdjl7aWLxWIYOma2d5lft7qv%0AoSZPlTIHKSXziCwWC8Po0mLbNXOAvciUxjoVVUW0D1X7lYK5LSiVR5TYAqrnSPXAHyumaQhhv9/T%0AsevVE3ddx8YvRCwBotINE+o631lYX0ppDgesaS2hZ1ScN3OYttut1f6tolGlkPkpOYSj127Ubd+S%0AmirUnRDhE37xn/g6iI63NOp6z4eZ4J2/fuSgDtN466Uf38hHXq0A+fH3nzyix0rg7T7fd91m97+X%0A62Pkk4/v5Ee+6OO3bh115QVHvSrl905muB6fD7SP//P/8P++o3PIJ688kXVOOven/8v/AwptDc1l%0A705NQXYqochtMoP3vuNDofZKjrU4JOuB10ZJA4AYEzMntcw0VsnYQmcXl4vFoht6ysFyOUEXREMI%0Au91mDhMDIiqhFWY4JIRYzzOayMF+f3CPABjuLmWnG4DFtDjnLEAbjIWgizFatMwYsvzEjMvl8sGD%0AB48fPz07OzOW2XdDjDGKppTCnEKcYoOdUIc/z3OY581m45x78OBBjNGif51zi34gopDiNE0xJREZ%0AhuHy8rJfLqBI9pKBlNXwPMzWgFiLDdB2u3375v1ut+uGxaOHT4bVipkJnUJKMs/zmPOZzemUQESG%0AzjMziOx2u5ur95vNJsTJhIblcrnZbH75y1++fvPm6dOnP/zhD/u+/6u/+et/9I/+0X/42U/Hcfyj%0AP/qjf/gP/+EPfvCDlNL/93/5p3/6p38ap/l73/vej3/8d7773e+en5//5Cc/+fd//Vd/8Zd/ud9u%0AHz9+/J3nn3z++efLfri5uv7pT3/65ZdfisT1ek3OwMBGEUHHFR4jipqNOYTA1NdwI+dc3/em0Y3j%0AKAfttNGXKKvHqVmIuuFTDoFzh7SrEl2aBdbG9jzP834aY4wVDwhaifb4NAmoac5V+LDvLcgqv72B%0AlrVD1DkCAE0WzmBqRn7QMoVV1ZFJWh4RDTQ0nwhyiBkT3Ha45EhOh4igZFKXxbwJqONc56Pa4zpi%0A54gBRVOY5kY0zLFqImK5c+YBJ89W/oGZ5xj2+70BEdmqpZQAMApoDs5F59xischg8kFMuhIVOBR2%0AEyLouq7vLetMRMQSEc3i7tgEDjfP8zSFEAIDe++H5XJYdAoQ02zFtFOIXdedrVbL5TJrv9NsYpkF%0AnKjqHEKtyGU2Jtd57z1mDKc5xjSHZAkOKaWoB3Djj7kIDhzOdgse1B9QMOjwWyxBs8KqqlSKwQJA%0AATHO+KsKmtuHLKwolupHptFZFaKcDkpFnDikYsJdTAFQWpUAAExjzNrUqeuYQHmxWK1X55aYh4jj%0AOFlVHgAAJQACJUUrIktAlu2piEqe+8EvFn3fe0b1HQ3DsFj4znsAjWGSEA0P3/ed9x7ZAQCx995b%0A4XQbeP7Tk6oalTCC3/edc85y6i2h3Zyi1SlR/1WBylkMetdMq3ZC2R0sklb8xnsmsrgB8J77vu86%0Ar8V0iE2Aq3Elo1HVcUSOO+fJMaphEyTFHMdO6FJKkpKEuN/ubt5f3dzcVC3l6v3b9+/fY4rMzGoL%0ALyGEkKKqAmfRP6UUDDTIWyGZXovn1gR343HzPG+32yShcnORCI3WRIAOHSEaiagtqGpI5mrunHOu%0AG7puwOLaVdVpCuZaBADnur7vmczqjVrNlAKqSp6SRGr8gTHG7XaLaDVyfIwxSRiG4dGjh4+fPvnh%0AD//w7/39v/fs2TOLO0XEzrlxHFeLYbVakcLf/M3f/Pm//tf//J//87/4N/8/IlovlhbBpKoMyGjG%0AtxxdnFLqum51tvbeE3Pf9xfn5+fn58MwjOO42W5VFR0jYv5mt6kBWcMw9N2wWKyq8kZsFeycFowJ%0AV65W6IoxWoQtFxjkihcV5zBNExZzAAAQH9D+rEpiZnxdV00MhsUlpVCTNsArNbK3lkusEJLm2DBx%0ADgC898vlYGjGRGQQmKZgD8OwWCwyNYgxFigyANhut9vtVkRM+7W3q6r1X0Q2u904jlbZses605Cp%0A1ArxpSBlNVtHMc/q0OyZzFCcc73PPvaDa7rz9qvppYZSFmOMcSai1Wq1Wq0IcQ4hhjDNs2VEz9P+%0A3bt3N+/fhRCGvl+v10AaQhjnqKqu84vFout7O00WRjQMw+7q5u3bt69fvQohLPvh4cOHZ5cXXCCs%0AQ4whhKhydna2Wq2g2PGxBK7bzNjpWywW5udQPbiOEQ96vtFto+SIrcwMcJcCJiXM0+xKjdTRem7v%0AMFvDsZ8AGzt7laP0WBNuRejbusoJE0Qs+V3HPsOTBu3bCp+BdylU7We6x4F6uwPtq9tRf/i6757D%0ARN1lIMhH8p5CtfVBAKB7tN/b35RX3B3B2vLxD9xwu/8nF91y53z4/rr07aW3QgPubr/AaJ68AvVo%0A3dt27htde4Nr1+bQ+v369J3Xl19+WQ179QyY04wKxgk2ISstlF++p4CCQBP5aV0iIvJONZfq0BJV%0AAqUcnwCJgOEGpuKYbaf40Joezq0NF7MoeeQTa8kKnBx165IjIjJTtNFlC0aqLj5EVEGT/8g7B+i9%0AXwzDer2+vDx//PjxxcUDc10axQ8hzDHFGLNMUhjYwTxvyFulpk4lVap6cCOAMjM0gEO2HNUAjIjI%0AqKpcxA4jxGJ1j5q9GOLEoUNE4sx9rRFPDMRagjWqwdLY1TiOgGLZ4Pbqs7Mzdu7i4sK4tRmwEbHr%0AuqdPnz569GgYhhcvXnz99debzWY1LNbrddd1IYSvv/76Zz/72a9+85vNZtN7vxwWzjkJcdYcNLVa%0AreZ51ILzaa7+Rbc44GDpIQiKieuWMJDGupGwBNW3DFXLg3WW6vbWkmZze3tkmOjyp61OjYO6fSA/%0AhqTmvUTZz1P5St0eABCMzFm9kMzqTmlNPYmIKOnAotQMQI17BwErSrOc0E9VzbVttJzTiEgA3sKk%0Aa3wdMxPxCePMy9HQGWoKTTWnNe8vKmC8XNLtVILtWEhQlDoAQFNFyqAOkdJ410VEKAyGKiuIpISO%0AKCAyQKz9pKZ2d3atMMcYodQ5q29MOc31EPymmh2pNp8fudC3151y0MFh+iHHB5es3eZmu+N2O6qa%0AHeYVX+SWtzyvLda6wacJWiek/4hZlDB4aLpUqejJHmj3IwDEaGBvOdyxPI42REtMRwVCSgA5dSWo%0AWZoQ9Xy9HAa/WCy8N/NlBADyDlLOjAUAy7XxeISEX21bXlhVs1Ulo6w7REMcJ0mW4mEb/+joaY6l%0AqBXIrAaMHA/z4LdMKVmIhHXeYnaIsKUSknMvzct7KGKXDy9xdUgCgKAmUEekhM73Fi0aG0gbM11Z%0AymIIoWfy3rNCCGHc71NKSYWZW4hm6zd5RwUuLhaPWfUumpkgSS7KoKoiqV19UU2QMrs9dpgwMwIj%0AMjpm9syMxNUE2crQRNJMNdTJISIkRUeQcpqoPWKd2e93zCzSOefOz88/++yzzz//ziefPvu7P/7R%0Ap9/5znq9rtzBMS+XS4sr2G23X3311W9+8xtLtFmtVot+8N6Tzb+AqICmSvCZ2di9c04BzI9q6FYx%0AxnGaUkoJDlslaSIi07Kcc86zfbb+G2c3Wwkzn+ycdq+yd6b3mjpXzSVglQgbP0E9Y3Wvpozq5FsL%0ArCuVBRaLRbXU2A600XWdq/YLo9L2fSq1bSvrtOxWO0R1uet5gYwSl+tcbrfb3W5XIZShBBnZU/M8%0Am9sg5RJQBieS45+racC2dz7jhAcnRI4BPkG3PgSHm1qvxeFs4lPx3MwGY9Z5n1JKMc7zrCKeu6Qy%0AjqNhp2MpBZw0zvMcgxSbke+8r7XuTdiQEqYuJZQMGkHX1qtuLSjlkW/Tz5aFScEJa5k7ERmr0FuS%0ABtz6Bm+pHPWG2z/dvm4/W68PP3tbJLh93e683qN95EaO+eNJC+2Lvi0bvq+T7fa+3ckPDO3Dw2/7%0Af3ssLc/9yH7ed50w65P+w60J/8ZxfeTVEoT7xnLnUycT8pEzf9+2aW+4OwT6tuyCxT175/1zCMzs%0AGmwh+978PDW2uc47NYV/pfGGacEDkBKZTE0SlDkkwNTCjGjiKEdJgQqKiEkJxMhFub5twWpOK2Sh%0AvmFXld+3LKSSqkKAKuJCSSPMDOkAqikJpmkCgG4xPHz05PLhgyePHl9eXp6dnQ3DoCLzPKco8xRC%0AEiOjZvBzznl/MEzYlUVhIlekkGqIxQaYxznXGWZYAdBS1SQhppkUiCiBZWc5ESAQBQRBEBRJEg8x%0APCEEDsF7j6SQSq0XUfbs2MUYNQki5hC7aXr79u2bN6/2+z0RxJTWq9Vut3v//n2M0bj+nA724/1+%0Av1qtLBpNRL7++utXr18Pi8Xn3/3ud777xYMHjwDo1atXv/jFL168eDHP83lJmBnHMeCsMXVdd35+%0AHkIfQphjzhHK4XDOGacByemOVOLKsvzhnNlWs1+lsFUbtX1vZpS6XQ8CokVQNzxMi/XUPGR24KoY%0AJ6BR0ocPfLvMNZaj9jmvSHYCZpcdFF9fFRAJEHPOpIKqFfep3BEKYkq2AgimlCSBalKKzrnOkSNG%0AQlBFAquXCACqYjm1jBlCyXJfAQBy9VxRQigR2ogHWJrsFhRJFT4Ks1LrS0+MOBQTTLb7ZHlas0Us%0Ar0KuV2T53s4q+rbmgObPU7wxzZYgME2mrgVmioGOWbwPIUhMWEJbAazwqSIAATvyzCgiUJyrlWLk%0A/mMWNE0FLu7T0pNvwz8+wOoQ8FDhsGX8mGECwLJ5sVi7tf6DNofYoBuCrTiwaoWTRgEoGF7GAk7N%0A6i371JwEcbCUHDZlISa57nVRxQEwp86RBcYbIo5groULAIrAVBR2qYyT0I5AXXd0udCLSEwxiiTn%0AqO86japRIRevRdVMlo3A2nploi0HnaGK2my1cMuGNMVVimHl0AE9gqWpalitnV41usZZKuavKCLy%0AwUtzsKQgMhtyLHry7LPqXslUNtIZMhVBVYxT8SQvFoswzzGE66urm5ub7XaTUiJBVXWAMcakAoQM%0AXImY8UpXMXVVp2jqEDGz1TU1fg0o7JCSVaKKByaaHZiIYIkAhpN3ZGcEYQDQGtZE2ZYoB097qdJn%0AK24FmVRFM+Q+ExOD6z2iisg8z/t9NM2zqkAXF2dPnjz5wQ//4E/+5E+++90vHjy6/OT5U/JZ5wkh%0AoKjVz1sOi7dv3/7VX/7bf/JP/sl/+Jufvnr5pu8X6/W5Q2KkUikQUkogQGj1d8liUmxCQozTNO13%0Au0OtILOo2sQyAoBD55zzQ2+7axiGgvaEiOyYqTiaWhGrEk9ze9uz9hZmjoYNYvgXlm7T1DTSAolf%0Ad461FmL0FodQKiYgZtUxFWAROC59lNJcI8jsp9pyjDke26wtqURLVRZwEJNECNARG/LzPE5xDot+%0AcMQWZsxICBjnEOcwzpOp01YVySLGucHWslOWoWQKFvcwDF3XA0CKB9pVJcxUctmIgRi0yY9bLBbD%0AMFy/v4pzQKChW+TqRCGmOWhM5LjrunmeJcQwZvs7IoYQUgpzmEXEu8yt6BhstZXNqlejShR6CHg8%0AOLuoMbVX0nQisELhKae/Zl75UR5CxJoAjDZdH6+TnFwta7utn7S3fcwr7LZchqAUPzt518Ga+8HO%0AnFzyLYsD17Hc2YcPf/5Wl2rxKd31U520uloffX0oDdiuD6zXN16/9YP12TuntxUwDjffH4P8u1z4%0AP/2//seTl4keXt/+W2nQSV//p//n/9k5ZxiDrbZgK+dL1fJU4D2MMFEtP1jaNPOh/clQaEQJpar9%0AU1UTxo2oRQERkAQpJXLc9/3Z5cVisfBdb8Z70xK996iW77GNKTgkRIO/OsiyLbAhNTkhJ9ovEAJo%0AMYs607jmeTZjtBHuoV8uFosHDx48fPJ0tV6vz8/WyzWz5V45EZ2mKc4hqYSQRCTF7DAfhsF1OWa7%0AckTjJeaDNe51c3NzfX3NzMvlsvcdAExhNtJsNtLFYhEkxRj3+/047UjIPF3Ok+fO8ug8uxhzWNfN%0Azc12N07TRM4Pw7BcrFfn533fxxh2+81+v0VRe9c8z2GKqEqAIUzTfv/111+/evVqv98S0eXluRnO%0A37x5E0LwXffo0aPHz57GGP/Nv/k3//gf/+O3b99+8unz/+N/+3949vyT9++u//RP//Qv/uIvVqvV%0AP/iv/qsf//jHZ8vVNO1/8pOf/LN/9s9+/ZtficizZ8+ePXk69J4BDYNku92mlETiOI5TsKSvuFgs%0AXN8xsyWch5DmebaaogjewqjMEGuhXxZrZ/vTGF7F9lA8xDxjLWptckWRcWt8b0hRivRMjV0ZEa1u%0AkEkeluxWBeW6qY603+KzrVGakIX+Axa05tBVsC3tkJiAme2bXEGCDqm8GhURPTvnXN8PiLifxv1+%0AH4OYoN6xG/pDrjizd85Z/ZiSEyshTJb8RUTkqetcHkVKznHvOy5pDozVc6U1as7GRghWE6Lvey6O%0AiCnkgDosUXkhRAvooOL77bNEQjkMu6maJiImMTtv5VpQNSFiddaJCGiuAJxSdlB48kTU+aFbdN57%0Achhj3I/b/XZ0jlbDYr1aeOJU8GOdcxY6O8/zZrOxVC5Rdc4pWbFNZuaoKYY02whKOFOGz4VTLn7f%0AVXGkK73NMpOoINi/AIfqDi3dzjgI1k6OdLWg+lLeBtF4Yf4eURFUMEHeVwIt46H6L+GhWl6DRVqy%0AuyWc8Cr7OqVkqSU1GkVVEXm9uhyGRdcNqioJnOtSSrvd7ubmJo9DiZQQGZQEUcwWQ2iqkPO0XA6r%0A1WKx7IfBL/peNaQYiXCx6FfLZRwP9VGiQkoJiaqvCYrQ33WdBXr3fQ/FrTcMFsEYRYQOWkmqqkiS%0ADEFn+8ocYmbsMPevJEBEcrlmdTAzYjWLaWTmxaJfLBbL5cKch+bIssDRvu/7rrMVzEopHfhpamol%0AmFPO9x04Tintttvt9Y0mIYWbm5s3r1+/fv36/fv38zx671klWRarRFX1nr3vETG1tcqLK0lExjDH%0AGJkz5aTijp7DaEbMCrlE1FoQiJkpGy9UCyyz3ZZywjKh484PrutRMSaD2JWC5q2q2nXDcrns+kVK%0AKcYDNCaTZ4fD0CdIFnNkIUXn5+dPnjy5vDxHxPV6/fTZ4x//+Md//Md/9PDhw653ruPtuB33826/%0A2e8miTl/YR6nm5ubf/Nn//pf/It/sdvsAWC1XHbsPDskFRFSANE4B7UaRYxRM2KT7zsimiwaPMZh%0AGMyp22VNrAMAQVJNIUUA9d6Td33fL4YlANXAh3wzouljrkGNygqwinEu03ttJk37zXDuWqyERS9K%0AIuZS1gJbbQEOpk92TRCB2R8zIwsh2+u7zgQ2Ex72+23VbE3PtDWd59GyjovwE325Kq2wIXgk29gx%0Axpubm6urq3meLy8vHzx40HWdiGDJRlbVkOJmsyHnrITyYrGoomOhP2hvtP3fdd36/GwYlmzpx5Ph%0AOXso5Zc05Rg9RERS55wCGZBKOfLDy69f7Pf7ruueffJktVqFEOb9aGKGgW9P0/TixYuXL1+KxOVy%0A6ZyLMYKmKcxGQBars4uLi27oM5Uj6rxfDoub91cvXrx4/eqViDikR48ePXzy2MwNMUYTDoIkKxYN%0ABTqh2ulsqkuK9VCi4q3O/OFkZfsaWvqVmbQO1Jjobo0p5UJQh4R2+Lj4Z7sOfCf7pLQAtB0SyrCx%0A7NRXfKSajYilcMFRYBFkIIvSATyAL9pF93jp7J7fQvtt2z/VytqW73E739cTPcLcOUrqPpre1sBx%0Al/Z737tKf0613yrZ4v0q5e01+ph7Pv6q8sNJa4dhlg/5Hjr68vCUHj1+54s+3JM7PMB0vJAn09T2%0A2zp0eXGhh1SoDF4lTYhye3Lswaok1FPXHkLIVn9BQEig7Qri4RSZxmmqhQIoJKy7BQiVNBkkEQEA%0ACDKCAHpmEBPFAJlUkyaxiSRGh2zQNQpCZPioSlxXImvihoxgZrPdbmchPfM8D8MwLNf9YrG+OH/2%0A7NmTJ8/WZ2fr9RkAmFE4Ccz7vQlJyA5F2KHGSE4s0BZQiLzJWliCozJFSeC5y9ObIEV1zJIgMZjg%0ApWrc0DH7BMjsU1Ii13cLEVBNgJxUGZKaV2SeUo6RjnMMMUbnnEG/pJQkBBz6vCWICMm5jsgRSU50%0AVWX2Ke4AwHsfgiPAMEXX+ZR0P84xxu1uZ0ZcANCYGPDZ42eff/bF00dPU5AXX718+eJFDGExdM+e%0APXn27IlD2u5gsRz6oeu6zrMzs7EKChGyphRDyhJMSBnMw0BMO+7MFRejzDFYCVAzZ9QsO2gs63MM%0ARKQIljcuIgKaVCRlgzERMZKh6bBzMUZGq02qiopku6LkJhCwIxVIKYUkBjCuCqIIaECtxbRZ7JfZ%0AlVeMuUnFFBRJ0Y4SZhBzFdFkKLIKKooE2W3rnGcHANk7ZXWDYgJEQGZkZVBV87QSe1spi1QnQgIg%0ABmY/+A4AxnHUOHtidiqSQJOKoX8BOoQEBsqMiIyYVG0fACFaqpidchRANLepYgZcMs8rSUZSYUZm%0AH2N0jBEpJAEk5xy4zI9FQSQavUkhTFERaTeNcEQES20zAFQlJSYUyrF2XNIva6hyjKFAgJrYETix%0A6zyyA1EFSgKYVHL6MamgBREwksSoiFpgwEQKio9CSmox40yYEESCwbdnQ4DF4RdUzwNFPkAxH9Uq%0AFFAotuD6vYIimsoKigBK1Slqm4fhiDXaBBm1NecqMAGAVgixvDftf6b2HgrMWFpmRX1HzGXAizQD%0AmuMjwAipWXJsXIxoqbGgylCQhCWBofWSZcaZlKwA2Dn0joVwL1aJGIEcIKSkqEqkWZMihBwakHsV%0AY1TtpmkCEcQEqsPQO+eSiCCgKwBCQCmlGGTazylI13X/f+L+/NeS5DgTBc3M3WM5y93y5lKZlVVZ%0AVSyRIkWxm6+lxvQADTQgPAjvYf7Y/qHnQeoZdPfTLoqURIo7a8nKyv3uZ4sIdzebH8zdT9wlk0WK%0A3RMoFG7eGydOhIe7uX1mn31mK6fcTp2xxiIKtG2jAlq6mNXF9CEiIgKKIHL6jwRDiISIYAxo0a8o%0APUIAkAgkqtOY5QkTP0ibi3FqFEdt22YgnZK/CCDMfddVqT6FCNAZ66i0aYUYOfRDDIFE+7V6Zo4E%0AIYTlYrVYLFHEIC3W6+Vqvek6AVDf2m/WwzCIREKsnTFWYxpo0nzW6aTCvwQAJOTIWWMrYyd15TkO%0AQ9/3PTOAoCUHBgVAebypapEIxBI6jlGdLBERjCbn063JuIuMM4aQgAUkiqDGK4xxMaacnrXWILnK%0ABoq9QOc7a20MQ1W3IQzrzTKE0G/WRDRtm72dyR988/fme7samtnf379z53Y7qVXIa7PuN+vNetVd%0ALM7PTi+C7zXSfXF6dnJy8vlnny0XizD43d1dawmEB99ZTJQrDlFTURyGEMk46yglPK21kGa/MCey%0ALgoRGGsrImKgrl9LBDRojG3rtmka4xwzRAbgAIhpX2COmf8cs5YSItrKOcTpdG6qTOYSGXwQiUSk%0ALbtNribQ5nVSQqtj93oUqsg2QRBRRdIle18myzVrxMH7Pkav5lBEQFg1uk2qDdFm7ClMhmisreq6%0AKWG7TIRB65SjUWLHNJvNtOlRwUjq6hQJaFfXCvk0aKWEGsz9e0WEAZUOZ6u6qhprKhFRmSpmjtEX%0AyQ+yBhG9FsCD6Yeg6qGQmd5936NKYRgwVv1hHoYOgGP0OmYxDH7oOHqTa/dM5dgHJiMixuXgGovm%0AdSrnLJmu6xaLxXKxWF0siKje2WnbtjLWIoHRbS43+8gkbYgMzAZM5EhapEMIQJEhMhggIsOsnoOI%0ASFSbKdocO+ougIijCOnNeVd1YbI/ewmQlDeyxSeSWpfr/3WDlMR0AQIQFAFUbpgwS2YZpVzt9kj7%0AT0EE5bdXbi8169M9CBJZ4sqFdONJcZ/xn67hwfRFcu123npcgTmXvvpaxnL0Sy0BGF/njRhMLqlm%0AFOHrNK5pCUOiBV4B9m8bvXRchb5XzrzyFGNE9pbTbvz9m+8BIIfjL11H8dfoe/UVE6L2dywzMImn%0A8PbeUrJH4fGYzvaGm3z7vdlrn9+OsozefTnnyrT4p7/5cyUx0mXyc7F3Gi0rEtDjZVauqRBFbtKD%0ADX7bf0L7KugHOWoATPE2IUpd19bV+/sHVdM4VwMAM2iHN+ecAQkh+NDrb5ShCcDAggTjV1OmI5fO%0AjQW9CzKgH3wIQ4yx67rVatV1ne5eu7u7t+++8+677z548PDu3bvznT3nqmEIBd4PnnWDLwsm0SWV%0ACaMagLlQtkCgVJvSJ80PZj47O7u4uNBwbGH8ioiKvpjK2aoCAA396l5FpD05kIABROszFY30vd9s%0ANpt1rwnzuq7rqm3btmpV0uMihMGRayctAa7X6+gZETl4DnGzXF0szhQ5T9sJEdnKDcPw4sWLYRgA%0A+P79+3t7e+fn57/85S9//OMfv//+B9/5zne+851/++mnn/7N3/3d3/ztXzHz++8//JM/+ZPvfOc7%0ABuH09PTHP/7x97///dPjk9u3Dvd2dlXokogE4jCExeJ8uVwWgpDOh/l8rtNs3XdKh8s1oUJYAcBk%0AMtEypyJOrrHb4i6UVxyL8DIzAUIO6CSfQOO7hpSEFjgqvdMYa4yJgYdhGMKWxccjL0T9FZWqYuaC%0AfsvEM0iMQDmQpDMksAwhgEIXARExBq21TWWrqqqsQ0QOMQpEDjFGSYRwpdhtk1111TKzD/1yufTe%0A67i1dTNtpqr/sdlsAEBnlJLrBq9yU6JpIjTkjG3rbWNqa01d19akHLVzTuWXQkjFTiISyqrP8i1K%0AwdNis81m6LoOkYwx2pGF02pJa5EZhj4ARAZKyE7jDzlQZqm0ysQgASIUSdgYo7CWqVOMUQSJUO+Q%0AnHW1tZVDQ8rJXy1WxuCkbqbtxJEZun7oNyEEaw1ztNZsNpvNpuv7XuMmxloRATTW2qquiajzQ9YV%0ASntV0M5ACDHES1sLi0CWLnyDcaYsV54+kQXrGQjw0t5DAkrALwYWOU08IgKjUHWbChAllGooHdV9%0A2n6XQYOA2iYNwCKCoFIrMXsaovwXDXjE0Z2Yrd1Wc53+IWiEtStsvTPfVz0bIqpMVVWVH+Lx8elq%0AtRYBIINAwoktz4KcigtE51tV2+m0rRtjrWX2Bk2MvSFq26ZpKhHxPgKgTa2SnIhEbesD4JxTC6kC%0A5kRkHbW1Zu9qRIyiavZDyDK5GrmQRJPRHQqMUda8Qbvd7wBNZVA/CCN1BsVCMfphGLRvUNNU2ql4%0AvV4Pfb/ZbHQtJH6sqyRL1tXWqe6DH3VejTEOmVsRhIFwM/Rnp+eLxQJFjDHdenN2dtav1yGE+WxS%0AWbdaL7Q4xVhryVTWUMLkSZpehAVIibiaW0PEpmnq2tV1PQzDcrPuuk55GQgGAF3V6L4fQnAu+WrG%0AGGAktBA5cABgo5UVCLlEwlhTVU1ryMXIXfRDHxi2MMAY07bT6XQ6m+4QkQoFKwvDe2+tGfx6ubxQ%0A/Hnv3p133rn34Ycffve7353uzDebzfnFKRE9ePDg3r27xpi+788vLk5OTk5PTy8uLtarlYhUlTXG%0AnB4dHx8f/+iH//SLX/zCIKkahQH0Q6fRoxgCirpuJCKqIlF6DulA9X1vDNV11TStcw7BVFXl6gaA%0AfJQQemFsmqZumrpxin77PnJuHVSyBZD7MhSWEBEZZ6219WSqhNv0xkMAYIWOxhib1ua2kYGIKHVZ%0Ar6Y+gIio1lTZVrAUHufL8qjaXET6fqMRYYV2Jvc64hA9e6XSUC7dF5H5fF7yxlx6ESNO29ogqdKy%0AeiO7u7vT6XRMbyn3zyBRZL67O5lMNCAVY9TdRO9KIbqPAXVg63o6mRtyOdaZeB/GGJXWK+wtzZ/r%0AqlSlvel0WlXVarW6uDgLIezu7h4eHhLKarXoVmu9q729vRjC2dnZs2fPzs/Pq7qez+euqRGRRAKA%0A1tVrGlmxt3F2Op2iwHK5/PLzxy9evFieX8zn8zt37ty7d282mxljhhiGYWCtZUBom1YfFlOVRW5O%0AgYBETuXg6jqVOWydCwFCc7kzsNpKvryn3AhpJMdYx265pn9L1ld/EMbLOeH0/4zSUhRItxVNLmy3%0Ap1F1Y8Zxmrq+IZs3uuMtcuOb5LL0FstGMz7GKPHSBspXz3z7cQX1jI/RE21Pzte//i03o1b9oSCm%0AK+AIctuaMkpX/IFykd8U/b7pud50qetfeuMhN70m/SKSS78Z30z5eTwZ0rzS+CPI+BwAAFZu21el%0Abb8d/cL1DPD41se/KXbz+sNwbvGniZfk7ucwpO7u159ZrmEPzkc5WadZmW3q0BuyRFRPaiJSIQ2F%0AwQhGtRCM0fa/CpASsQs41W1mO6j5wNy9UTjTNtLT+dKnPuUcIEaOMfY+rLsOEmhnIru3d1DX9b17%0A9/b39+/cu3/37t3dvYO6rmPkruvUpVdYVZgbZZvRJ9V/WmMQMYxUxJRZknBs3CpOxVGbmfG70C2Q%0AMnSHEdJWIOScQYkAQGhFJIAHID8I5qC1fkT5SHpB3/Uiwo5jjCzRex99IKIwDEPXd92Kmdu6sYR9%0ATyEEDhFYUnmPxelkAiKnJyer1erOnTuPHn346NEjIjg9PV4vlwbQVlVVVd1qvV4sQ/TPnz//4vPH%0A3XoznU739/cP9vYRMbK31lqkUNX9enV+fr7ZbHTcdBdsmkaHxXfbrsjaqBmyTVQHQlPHuiOWVPB4%0AcpbVKCJFMk1ESqBUSj28gIHUpINSK0IOhQW0NWQoBJxVglir2nL1TVlkNG47M1oUMcbra320Orbe%0Agx4JKieVoHRvkCG9jFIBBRsbJIYILMIskYUuyTuxpM5So7VTAje6smyZxga0CfBoDqewseI35O2d%0AbB8BcjdgyW40pYmtNbc6QCl5rspDee2k0TAGS4GGdqlJRRag19TbQ30qEYFksgZJND0tPjSiBfMh%0AlVkyswhFYUEEIjRE1hDH8S6LWdFAw5YhiiTWiyJHnTE0BrqCmuV9W2zyq288xV7f+FczVhR/8zWv%0AWnstFddtGPQhRt8o6mgiasj2yv3kA4u/orlAXQKkdC8yxrm6reoawZfUk4gQIWo1I6YemAZSV21j%0AkkCuc7atahYPAJil12MInhnJAgBTklpEBDIgPmrXJeeMtcnhQETEy4qyaRqGEl9TCyzpn4TIZYMb%0A+Z0GAErGabSLUbb0lFaK9poOMQy+J9R4nPc+Dh4RgQwaSfq6LMpx1TXY933fqZI8SCaTi0jf94Hj%0Auu/Wm1U/dMiAiH23CSFpSWTOJDCCU7V2JEHUbS5EKSUwGizAlGSLiKQuVB/8pl8reklUEu1cZW0p%0A9SxPLSKABkA7HWkWB7dtBnWemUv9dSJ7FinpDiJyzlSVdZVBROmiQOp9G2OIPISut9bs7++9//77%0AH3/88f3799999933Hz20dXVycsIS1uv1ZrM5PT3VENUwDMfHxxoz1Yqhvb2dtm0P9w/atn3yxed1%0AXSsdI4TAAtba0A9BQxLGojXIwjmzmgLKhixblaQiQGNMZZ0hg0Q51ibG1cq6dZWxzhlK08OYJE4C%0ARbOA0Njcc6r4OoSFDl1QcdrfSdOtqHtisbQE270eIPVSgiyHlqOE2zLU8XQtVqT8kyw5Z+uR260T%0Ar7SUH/usJh/lViWLThEREsWBh+AFoZloGtzmJxXVJFAteswSlXrn3scSSNWZnIw8YbHwZV8b31LZ%0ArYqXlVkYl/oe932/Wq2890pSc875odOSHJOFRVWya7lcDsNgcyxAAxDK3y5n6j3Y3G2k7/vlcrla%0ArZQcPptMJ01b1zUnBccU6S6yeaCceYLIgTFXe2bvEBEFQS24coQELvsnhvJH3mTjLx2pj8Abd4St%0AhFg+CFK2DSLE8ofxaWPfKf0S9QMyOjM5wDC6wvW7u/SP0Qm/dlt80wlv2Wq/4vnZ5bhBF1pE3lxn%0Ae8P93HiTl3+ZFFe2/84u/e/2kLdBaIA3j9sYppVLASSBmPFv3+SZlEQuIiIgSOpGUUh22+vQ1jkp%0AKjlf8f5/7XEJAJdkPebS2LItjR+y3Pc//vWfxVzHW4wRZu3KsjjNqMscXs58Xre/MgqNWDOqV1HC%0Ap61KSZ6iX/0/CAWOIUTYBlTUbhgikOB91ALCKBIBBLVOUpBB4qgUWXJe1CQ9npSv04LGi/VmtVqJ%0ASF3XbV3v7+/fvXt3Z2fn4cOH0/nu3t5e27aAxnu/2XTe+2FITG9N7Y6HrvhJmGSKCQBCrnXRmuoY%0Ao0orO1urtHLf98fHx6vVSstjiiaKiIh2OrVG77x0omJmIlKUiJxBC0DwnpmHPgzDgGjaNhXICZBe%0AYb1e98NG9yRrbfSh73sO0SCul6vF4ny1WMTotQK5FBoBgPe+bdu9/Z2Dg4PNZvOTn/zk088+e/Dg%0AwXe/++8++OCDYRj+9m//9he/+NXz50/fefed27dvP7z/4Pbt2599/umTJ0++93d/33XddDq9f//+%0Arf0DTdpPJpPGVTHG8/PT169fLxYLEXHO7ezsaEhVU/EXFxebzYYR1PPTVpTqRgBA9uEEAGyVuj5c%0Acjt0A8teo6ZqdStlEGEJeeMvJ6PVmL1h5sGHUsOWLRmBIcxlnXI5xAOXzUcxKOpJ6PX73D0LcZv+%0Adc5VlowxKND3vQaNo/YpTewGdbEMlWZjaIdhEIhFhRsAZpPptJmiQNenhhMl6K79tPqhZ2bdgPU6%0AHIYhlL64aG0NLJ49kijBrOTYFbooGbT0O9UIDBGpnVl3Xdd1auWG4DMmQUILBCIokkLaQUZ0YJAi%0A7k8gZKwm9CJo8VUazGEY/KBlYxo2AkUUEcRa61TBFSHRATadtXbW1G1Tk0C/6XzoRaRqKq2dVg6L%0ApjuMMaKeIlJlbdO2TdMEYWIafG7CTKiLkVWPLcPErb/y67bkGy17ru/aGuEknp+tKxFRhtaISC7j%0AH2aILKM4CGioVQBGol/AAAiqcS/ozBb3UuEe60mW0BijiyE5xCKc+uUGRCSTVdDTvHXWNJPpjjUV%0AAlRVNWlndV37zr9+/fr4+IQZBJ21FsGQIQaMPgoYIlRutDFUN24yaerG7ExnLJ7EAgRrnHOWULz3%0AAgTRW7JktSW7D4GV77C3t9dOJiVnZYxxlZk0DWJqBBpjREMqrQQAMWr5dmo9oP50mXiYhdnVR0lM%0A4BCKMCFlBA4Amv4dfCcitbN1XRubRPiY2ZGpWltIH0QUffA8WCR2QTTT2HU+N1aVHB1frFcvX78a%0AYkrBWTRBwmqxWK1W7IMhapzlEBfrs77vHaFzSqYWERiCjyFJKIuItUkVX4ufMalOxnW/7vu+69Ro%0AGGPImsoYoyA2Zi3AsosRbKXpSMBYi4DMTICMSnyuDNXCuBm6zdAPSVA9WT+VNtRcYozx5OR8s1kt%0Al2v1FpjD7v78/QePHr3/4bf/8Fvf+Po3D28faH+Bzg/Hx8enp6fMrL9Zrdf6opXwUtd12zS7u7sH%0AB3vW2tcvXj5//vyv/vL//uEPf0iA+wcHzjkDKBx81w99T0RNVVtrJcQQI7AECWQNCgVhh8ZWrqBf%0A55whB2R0ZADAuFrfvq1GzYSIWIx1ybzr4BtnNYU4xmYal7TWonUml3KUTHhd184Za60B1C1MEZeW%0AP0nO7qpvABmwae46BzvyPXjPRbkt+z8iUrdV6cykh/oSqdNeFh/NJH+rlcw4UmbW+1Rpis1ms16v%0AjTGlm1Ec5zFHTqDJKl8istkkkQ4imkwm29S0ik7pmbbGTEcq6NeYVN8++qcTES0ajzHWdT2bzfq+%0APzk5YQ7z+fzw8HAymWzWy/Pz8zj40mLq+Ojo+fPnL168YOb5zs7u7m49aauqkszxSa8pm992Omnb%0AlkN89fzFp598cnx8HAf/4MGDD95/dHh4WDV1CKHzqSUHi3R+0O8iIgBijmVJYtYx1YiArjgZSVvj%0AuCewxvrlhi4/NwI5vpyCKj55zvRut6pMfqYC5CJs9Q5Lfz4REdCQ8XYupa+L28SSVgqUKMn2Wy7d%0A8bZjYPnDJVC9xVc3YM6rVwOAkZTmVzyuXOTS44yfeHu8Cf1eig9fuew4/XvTdn9plMpvx78cxxEu%0AH18p/Vsue+OgveXgUeZyfEH6ypdReHlpJoyePmZ+HI7I/CJi8Grc5LdD7+PDwqXnf2PG/8aFZMiC%0AoFB21zSOB8hRVA1SA0CEuvGyYn0R5ii5F4vEmARgjTFCqRVeEVQongGOlH6VbENkAcAYR0QxyBA8%0AovelleIozqr9hcoKL6MjLMr2M8rCzB3bS/tKZubcHmAIPAwhChBQXbe379794IMP3n333el0urOz%0A45xWoEnUBqTCnN1QQCwiIrzNjOWBhVQiKLlslBCLomMKk2debtHoMrkpRflTLLTGDNpLVnCbuAsK%0A6gAROaakOKIh4jJckvshEREBEhIBokDaYlOMwOt2IhJRwFjk6GMYfO8BwFWmbdvZbOaMfb1cHh0d%0ADX1/6+Bgb3duDZ4ulpbM/v7uo0ePJpOmbVsAODs7Wy0Xr1++evXqVVVVbd0Ap95LEgNYJ1YAIAhE%0AQB0z5+rZbGfaTrz3vg++D5rcpUSJN8YYVzWJNJVjAeNgBObjikXLyzL1mRAR0lbSJa8rKYCKWZ+m%0AuBE8tpXZ+nHKgYkWxY75LakFa2FKE5G12lFWbiLtKCsUBSRyRCmnJaAuucgzH+m9a9jVpBYLOiu8%0A94PpnLUITCigIWZkRLBIMZLRLwDNRAEAl2oxGO1JiBiDgAij38L7ZLd0NlFm/NnxhpAjQSIiUatJ%0AgYwhVYICIM2TAoLjvE8kFkXagxkxhKDBupSgltwabSQQjYgAHNlnqyqqLSkhhhhCCEhiLBJRZI4S%0AOYZ8QZWDTTEMAIicAlnMwhgLF0NtVFPXoiWRmNCpjN8FlNpvgBtN7ci0IqaqGBgl/MdDB5kRXv46%0AmlE69JqKS9MAR0FrfsN3c56zOhUxZ+zT2xzzmlLrQtg+ioBkE5SvhpwrhAUAjbJnCdBIMjsWTARD%0AjMDFWSAEMsiQiwYSxmbhOEC0JhB3tiMjKIDEgCSRxQARZfll9n5QCQBEJIuEloyx2m0LGCSCgESV%0AT8z1/8wEoBGFMJJmNDBqs5mVvZlTNEEtZza5KWpT9qzk2QCjypup/jmARQIERwZcRaM3qJfyUZv0%0AstJwgkrDZSlHvZPgve/6i7NzJT1VzhGgxIgspHXdAEVbq1g51pL0KEFHFBOrSE381qVAZgneIwNE%0ADohFx5sFIgtEzwX9luy9rhdm1op/dWMtIAhFEZP5OBEkxOCLpli2GFqYbS3pZtP3m/V6uV4v+35o%0AmqZta2vp/oO7X//6xx9//PXf+72vPbh/bzabGWdXq5XGKrTLLhkTlQ3kPahAUdvOZrNJ285ms6Zp%0Al8vlkydPvvzyy9OT8+C5ci75mpKngxCCIbQIRpu+RV1HDCJIYAito6pxLSBbaw05yi1YQYjI6B4N%0AZNJ2Y7R8XwAkpgYXIAgqia+zhZkZgUaJX6Xjl/mGmNhtJTzKIwBjbFJdLuQFybSvAs+KuabSDOyy%0AqSzv8YpDPN4lMRNeyrQvjs2VL4LsQQGAwm/16HRV6syMI28NEVUcUSQtHLrWEplHJOdxtllGwsuU%0AVZQhY4wS9uq6jrK2ImWWuP6g3cKGYaitU77xer3W1laSGxTLiM/o0q1eMom1qywZz6HrOm2JzKrk%0AUjktRS6jTZTq7qJwiEIGacTmKbRAjTmhoQx1ti+CEYRQ/7tEHBv94ysKPo2cn22cFtStT/4pQNk1%0AUnWMnvMVeMWEkhVReLsB5kSCprLfAFTGnsaV37zlWcb//CoQ6O3HlQtKPuCrpR+vfPwrfgoAUjQ6%0A7zh4vTD7X3dcGdJyY+Mp/RW/a3Ra8gnGz/iWRx27NwUOobKmRavft3NYJMm7ju/q7YM5fpY33oOq%0AQANA8cvhctr+SsCmeNj//Df/ny3xcvQwxRjJiG+pW4JkYIZZ6lbNn809e/S0osJffq+3oQY0f4tm%0AyTWZyT4G70OXE1wpLazew9B570vpr4gAMiJGH1CiiqvWVdu0FaFlCUMf+mGzWfddv+47P/guBmEE%0AdE3Ttnu7u7dv33r48P13370/n+9C5gxrXZb6iirUackxM4xksXkEaXQcTHYgYoxeA/nGaCJO+Tl9%0A3yOYnZ0dAFDl5xijVtFQltEOIQSO1tqqbTJ3yCdyXYxEpO3mJaQAMxFx0LqyVJtNmd2q6aCEmaMv%0AnpxEDiFIjAC8OL84PTteXSwQsXIGEX0/dF23XKwBYGd3tr+/P51OT09Pf/Kzn/7TP/2Tc+4//af/%0A9N577znnfvmLT05PT40x892dunYaod+s18fHR5999tmPf/zjnZ2dW/sHh4eHTdP0fY8Siw7kl8+f%0AvXjxwne9tXZ3d/fOnTuWzGq1Ojo66rputVmrq+ecs3XlnGsnM0RUvccSOLDWclbwvrLxl9A4EZXa%0AFQBVSst5ofwbYwzaNMG894MPMUaWInqEmjlNshC6tEXFG7W0h8boV1+K7vQmi16q/yo5EiEiBsRa%0Aq7LPye9MUhEsIpr+xdTv1BTahaIC65LToxOjqepp09ZVhVu1HmsrpztvPwxd122GPoSgzAJ1K4qj%0AY61xzjmTun9JjtQAp42OEQJHADCo7IPaOUejvbZLiWJmZu0UhcZtQ9pA5c7NVow9jGEtJRcBq6py%0AjTPGRA4pUyESAzMzkUXEEMIQBtJkXV3VdU1omdVoeEJxzlU2pYCY2SIZY7SsS7tSd5tN3/dd74sT%0AE4Stte1kMp1OyVkA2Gz6zWbT9z0rrdGYCDIMgyIBHu2db9//xjZ2bHjhslCkAuytYRlZ3TKrTS6B%0Ag7iVyowj6y6jMDOzKhE4tIawKug3dThKl2VEtIRElJM4AFAkS1gkEgFS0UtHAHBV07bT6WTH2gqA%0AqqqaT2dt2/Z9/+LFy1cvj1gTjOS0eR0IhhA4eXsxxggozpmmqerGTaetdUiASNEZ65w1Fo0xnOTG%0AFV1g8XStqabTaZuK9ELM4rF7O3NFFDHGkCTZIzNvNpviZtmsal5gQ4pIZiKfbl6S6MQBAIqvrNsi%0AJAVpb4ypLAFAXVd6fYOZI5r9eF2eXdeFfiihUkMkIk3TFBLQycnJ66Oj47NTskl1MvqwXq/Xi2Xf%0A98KJRO29ZwlEZBEYwXsvEguXwhjjcnd0Ke3KsaARiKqaMSgJJWmYERHLdnIW9GuMqVW0efDant1Y%0AdJRMUFVVdd1aaxmImft+GIZh03U6DipyWzeVsxUZ5CgXi/Pzs4sQfdtMPvrah++8886tW7fee+/+%0Ao0eP7t+/P5/PFQT2PhwdHXV+0BxjjFGTZjqYq1TxW+3v77dNg4jr9frzzz//h7/72xcvXjx98uV6%0AvZ5Np7u7u1VlkWWzXrMPHKIxprKOiDgEDZvqRKqqytW1xt8nk4nGE1ViXasdyLi6rlMTdaXr15qJ%0AjYGjrrXETgIQEb1UQlacytRVDTjG6H1i6mJuMZDDDUxEBrAEDlQnvFT3FCNDuVy57EFlo/fe+2Gg%0AyxWkGXElj6Uoleq0VDllHQdjjDJ99JrafYpzuRZpMwvaap1S1rsmIpUQ77pOE6E29xyGhPGoPFcB%0AzGri1M8pfzLkxs8F2UXUxh9qujVTomzkzWZjrZ1Op03TaPjeGGzbdjKZeO+Xi3Nm3t/ZnUwmIvLi%0AxYvHn3++XC5FZDab1U2DmDqSlAiFyeRn/V51VFYXi1/84hef/OpX6/XaIn388cdf+9rXdnd3deXq%0AlqrRjXXfkU09DgzR1ifJ9PW6rqumtttC8W0pE2M6pyzA1Nb+Mvq9vtHozCjXKb8c/yw58Tu+XImZ%0AbicYx+0/c/qXebvRSMnHxOwUjI5ytcs3+OsR9TatcO3Rrlzwyh76FY9ijW+8w/GCwjfcSbnTG+8Q%0ARkQ/yP2urtxk/ieNv+jKOfSbp3/fPOy/g8PeJGfylsEvG6tsp9TI4SEcf1ZGEa4r1/8q7/ct5xQK%0A9K9Hv+X7EPEf/u//q8TwYBuxojLpMRdpQAFUuXi1aZrZbKYkE85qTyUgl6u83HipUD5UqifHCFFE%0AYpAoHCP33sNWTAIAOIQQk3yI8scwO5fWDwOACFjjcDKZTaetMY45bDZ9Hzbni816vRyGEKN3rp5M%0A6lt37t65e+/u3bsHB/v7+wd1Xfneb9YdQ2otCADW1dZaYY6CIORD0PvhMqiExRONMVpjdC9UtAMA%0A1lr1cjabzWq1GobBkNvd3Y0xXlxcLJdLADg4OJhOpyKiG55mm6uqqtpttrPIXyn6bZoGIigYJzIc%0AovdRq7/KwCp65OiHYVAUWNetM6n9UgjBoBDhxdlisTyPg2/bWq227/u+74ZNV1na2d+bz+eI+KMf%0A/einP//Zl19+eefOnT/5kz/Z39+/uLj4wQ9+wMyHh4cff/zRfD5frVbHx0dnx8dPnz598uTJs2fP%0A3r3/4Nbe/mQyAeTlxZnuYUpdfv78+dnZGSJOp9P5dDafz/tNd7pen5yc6PijJF5WXde2rtrJDAA0%0AEMu5x6wxJvC2o8mVtVHiFCKSalcEIMeSASAWdlnlwFCh+/qguV9kYUGDiIBoEgFC1YxFBFmYhQkJ%0AiZI6bqbHJ+jrXEZrIQxDCEFADBmDJCIWgcgIBzTOpBabicbALCBRK9AAQK+ndy6MImws+sx2897X%0ArppUdeMqQ+aK4pq1Vnsfad9mzlwUDiFm8ptzVtEvESlK9z6lTJEMCAqw954RncGqriftxDknwjHj%0A5wJTmRP2sFVTgvFKKQcAgUgCMWtriMiYg4qYCOG2TiqjwUcNrnEsOzqHIAX92iq1vApx0DngVC44%0ANUeNymkEIte0QmSqqvN+2PTDEPohFIdS1a1M9mUhcgisbGpN+RmiIKxibHAN/eKbY6vlhCvWf7wX%0Akk5PSMHV6+hX8rzCnJzJCp1X0e/2N4JIBGTBEIJTzj8zC6NIUhxBFCJVxAc/4vojoiCgMACjRUCM%0AzDEKiyGipplMp7N2sgNC3gfnsG3bqqnXm+758+fHr09YGNAQWUFCQeGkWIYALCFyBBBrqKqsKmBZ%0Ahygg6J32kwYgIWbWRlvZgRPdHYjIVYZQYvQABhGbymn1RCF5IqLRoEaQoe8MoGRn2mTZheJt6Ksh%0AFkZgZkPOD1El92xuD8vMMQwq1xYjGJC6bqxRwiqEwQOAVTgpYJGISFOyasri4H3eyyZta4yp67qq%0AqhDC6enpixcvTk5Pu9CRJZC4Xm369Wa9Xvs+UU+JSDgUYS1EjNH3Xc8JtCNhirQRJco3cwQDBhDR%0A6lYVQQJ7H2LgAIDGkMpGRwbKHSmIrKrVWWuNrQYt2QxJxhkBA4Mx1E7a6XSqyGQYhsGHwfuu24CI%0AsZkr5EyMMgyb5el6vV5aW+3uze7ff/eP/uh/e/To0cOHD+7dvT2dTq216/X6/OI0xjj4eH5+vtx0%0A3vuQe5W1batxyfViSUTMPJ/PCfHk5OTF02c//OEP/+Vf/uXk5GToNk3T7O/tKWjxnQ+DFwFEYytL%0AgFHA9z7GaIytU/teV9duDHsMWUILin4BrKsnkwk5y8xRAhGZylhrI7P3gUHQYuWccU6z7dY6V1Vk%0AbQRR/WKXG/JpSFvnnlK9KHeXJSJEY0bxF6UFFn6TSArEqEmknBbGnHJIkfHctajYGQ0X2dwtWcuF%0AdLanDdRZk7TlTBiFBgqGL1l35xwAd0PaFKxzSVuRWbOsmh1FxLqu6yT1TMlSARd229iCqS01uZJZ%0A0W8JyKqHWdCvhi8Vk2tNuIgoAheRi4sLIprPdU7ycrnsNitr7d3D29baYRg+++yzZ0+fhhCaptnd%0A3dUGEEEYAXSa6YtQPK8uVm0dMx8dvfrxj3/8+PPPmXlSN9/61rcePXo0m81CCOv1uvODDo4AdP1g%0AqrqyiZoeRi1Cicg4W9V1VdfOuVzcm9GvpGK3hH7TVkJaTV2O6+g3SXm/Hf0mnpAptp0LipNLjOe3%0Ao9+8u+WuAanA89eir1+PfjF9/Neg398a7JWt+cZPjR5Nc51vufK/Hv0CJF7U/wr0+xVH6U1I8jr6%0ATd/7hm+xV1QPRACAACV/kMZKaG8gsf/r0S+Ma4C/yrVuvHpx4omodDArcKJcuaw0Y4w2edPgXAlt%0A0ojZkjza3PytvO/Mb9R/UXEpuZRK5hRNiZ5eudXRRNR2uxqHUAaRNmGLWsxJRHU9m8/n8529O/fe%0Auf/ug8PDQ3VxVDlWRMJI8i4hK0hWjAu353IgdjwjNZI99q6gBDtDCCFUbVIXHHvP5btSxciIPHNl%0AzK/8EzInVi6zWMtGwkVQ2iWl1sxU84hkLSEpMYmISPKYE9F8Po8xarpssVg8e/ZsuVzO5/P333//%0A1q1bfd8/e/bsiy++2J3vzCbTftMZpG6zCYPXtPZ6vdatRZvsDb4rm3dKieQ6czUcmmpLbXtLv3sY%0AhcpYuwdxmRiQ4w4yks0oL8UkKuCInJwHHC7DEmOMM1YQGK+Y+9RhYgtgUu2+pl4vvaOxMcIcPKKx%0A3vi1JYZJeWh0/cSIAkQMIV46udAxACCrpyQrMzIl44XJzKodh8oxg8Q/UT2k7d5c2MwZAJeBMqmN%0Ah8TC578m3H9lEMZLcvTX7T9TRjn3+wUATL0Wttcs8LgYCkn9EdIkV/Q7UgyRcnIKzGkFGgoawyDA%0AXISyC0+vjJ7+wMAK4/OcpFQAIyrKLG+j/rz5+LVGWEQArvKUcGRYylNfH2HEN6qejCckY+IyM7P2%0AFoZLsPzq/Ez/FAEVtLl0giplWWfrGFnEM4vwduKJ6HihZjWAePwUcqliJWWzmUUiIwoTi6SsrHWW%0AiAC3NagAyXUufrlJfEhExFSGNzKGxQZC9lFKgiWOigxHd65TM4hIUcLT0G0IQesT1HVHFu1G7L3X%0AOiCL5DOvAQCstZKNVTnKblhuw3uvejybzWbgAYmEebPZbJarYRi0UUR5BBjZGRYka6hsOuQ0xImI%0AKgZJZAGY8mryHAUvsWO2K0u2ygjjeVWooURWm0LpyOuZCu1izLILNK4cRu0UFULnve/7DRHcuXN4%0A+/at99579NFHH9y+ffvg1t5k0jCHzcYvFovlaomIkQES1gIyRvnPVVWBIRGpqkqVn733dVXplvTl%0Al19eXFysVitnUkLSpAaq6UgUlRT6SazjJF7gnMsV9TFuc7NoCICSVq0hRKX9syA6SW0dAke4zBgP%0AWe4e8qZTbCBc2xTGFrusCyx82rgt+Brb83KHctkf0y3e5CoqyhW5mHnIhVamM1NPU9XJsmS2U2tk%0AGPXgpJJ4qaxRZ+Zms0khnlGrpzTyWTIec5KcRuWRPPI0xhayrFzJ7E1rUwdgl/onXRK4xly4rq+T%0Ac8ddPV/dV/U3OL995xzkHIzJR3n88YNr1KAElEsRH42UujBV14PZdlwbmVC4tEVdNs6X0pLjA0cK%0Ahf/64yteDd8cw337+dee63/WMZ6lv8Vnf+05433qd3jceMP/8wYKb9L0evv5v/MbgP9VU+LmG/iv%0A/+X/wpEOylvSv5Bt1g/+8s8gjxdtWYtQrJuufxj1+9VQnDFGhaP29/cRscvKlonHFaMa7pjrWq/c%0Aa3bik8w9AMQgPgZmkYJYaKuxLCEWps0lSxS5/FL72iPiZrNR30JbLKgK8b17927dPtw7uFW3E8ze%0AsFpJycBV8lhRTvsgCxGRS6KLaoIhZxKULqjpXxHR/KrejLXWe6+Sg0TU1JO2bZn59PR0uVxWVTWf%0Az5XAE7I6IhDWdV3SvzrORfsqd9tDjjkFlKG19x44yX0BQOCY+zqY+XQ2mUwUfEbfh9SEIA59f35+%0AGvrBe993Gw0B7O/u1bYyxizWq8Vi8fTp0x/96EdVUz969Og//If/8OGHH/7sJz/57//9v//whz88%0A2N17//3333vvvRjj0dHRYrF48uTJ0dGR9/7g4ODu3bt7e3vMvN4su65T6KZZtdfHR5vNhgDbttWd%0AJmXbmBFR4/Exl7/aurKmUnZrSd7qyGSV16vRBLms01Z+Hm9FW3dBhEG07jjGGFmU/IyIEZJQTPm4%0AwjTMcwBHoaIQQmBObK78jYnPrqBLmJAsGQ02AAACE1HtKnXdYowcNK+rUScgoqoq/RJi8CmPqjeT%0AHHRjSWW6rS00Nr0HsoaZu74v4WrV3uBtkV6ljqYxpIlfJYlVVaXdtkWkH4a+7wMwIU2n09mksdZK%0ARuDqIekKYmYAFATBS+3TypiXiHM2TcksaPhfHeuS/i3h5+L0QPYnAou+YuecMVufTA2OxiYsJZMl%0AIao4sA5jGPwNEylGQVBhubqudRUvtdUqAFnDCDFGIOSiCjKikN2gVXL5uLYNbOMIb9eZ0A+6TJgs%0Ad1vsTzlT079KbJNU5qr0Y1uGXNO/aeYYXSzbzVKzf6oyqFZQK6tjJj9ba6ez+Wy2N5vuRsHNZoMk%0Au7P5bDYbuv758+evXh0hIogFABCDiFnETEMMIhARoarsZDKpGzObTQAjAYYwOKuBGd7Z2dFUW44z%0ApmJX3YaIqK2b6XTauAoRWSIAWBpxPUaOtUhUDqq11jhLOXsWAldVpeUzItL3fVodujQyB1LblsYY%0AlY7rh05EauuQJPqgcNw55yxRpshWLsnORZV6VnLwMBCR0rattUpjuTg7Pzo6uri4uFgugCQIx8EP%0AwxB9EBFCKbuevm4exUEAgDRtlos7ykxGSlqyiIKIUXmmSpVP0watrVLX4ETNyFGEjAY1bO9sWomq%0AlUhEVVUdHh5Op1NmPl9cqK0IIUQflJ+l4kZ147T/al3XD95954NHHz1495137j3Y2Z1pdnHoNgAw%0ADIP30ccAQsZVMUZ9KsXeZE1VVW1bM/Pi4uJv//Zvnz9/3nWdI9N13cnJyYsXL9bLlYjUrprP57rp%0AR+9jjM5YEUGW4sBYY5xzTbMtxTIjsnfTaGOaFgC8jyxSVY3W3QQ1dCRN07TTiUjUfnvk7LhqVF9W%0AljJJDT8KRq1sXYAWjEyi3oO2+NLfc1Ah9NzTKEYNDVOuF0sDHiPlginJZVZNri0qDYRYSqellGPU%0ARI2iRMghpGEYwpCKQTSToe6TTnsici4J8mtQ2zmnnOflclmgrC60XC+wbW+pDy45VL2F9CD6J6Ik%0A9clZlBtzDZ1G7YsfpQrPkEMMuvrUhej7Ue8xS9oBq+u64+PjL774YnFxMZ1Od3d3J5OJqBNLWCyD%0A+pClXqmqqtq65XJ5fHz84x//eHFxUVXV3bt3P/zww7t376q5KFrQxlpG6Ieg6XTMmZ5SrUZErq6a%0AprH1tiuHpmrK0BljTJ6QZWspixoxhb35Wn5ScjtWHqV/NSYll2nPkoK8lzSHRES35JL+ZWbdlPP+%0AK7LNLmxviUfp4rFRKjcso6QujsO1l25+pKly9bmuPin+VuTnN10t/z5e+c31+EU+3pj+BdjWr5UX%0AOg68vuU65Ry6VqWfj5tT6PSGdPGbnvTXHlfu08ooIn9T1u36/eh634au9H7w6txQ/6Q8ePmW68j0%0At755/K//5c/KP74K+v3JP/wPyK/Bjmp0z87OigCgkk8KDNPgn6LfO3fuKPpdLBZxJFQwDkPCTe8m%0ATxdNFKcGj0GTN6me/lIjOwmxNMG79CAsxRfXuVhuFRGV9LKfj9nODgOhoQJ6L5mMEfpFxCvoV29j%0A7IsX9Gu0GDUbPgBQBFKsNiI29aRpmhDC8fHxer1u21b1LdfrddEaNc42TeOaGgD0ggrg1Zhqp7sY%0AhSNoyZCiX93kCCTGqE5/7wflJjnnCvrthw37wBwUrZ2eHG02m9APi8Xi7PSk7/umae7cubM73wWA%0Azz///PHjx8+ePVuuV48ePfrWt771R3/0R/v7+9/7u7/78z//81/89GcHBwe3bt3a2dnRrWKxWBwd%0AHfV9X9f1e++99+DBA6UObrqV+k/afkDrhRRpa3FUnw/dhFJHQcwJB2eNrXyqx94qNjMzEBbvcGyI%0Ay1H2+DL9ylZhRo15fYw+hs4PMUaOxSgiQJLg1i8SkZh4HSVwowA1qWVGkSteTn4v25C2ol+jhM43%0Ao19E1B2NyGx5mxG2O1ap7wK0gLWr9J1qqFv/VDU1M/fDsNls1L+HnGyGUUVWXdeKfvt+WK/XAKDo%0AV7fAru/74BW6TyaT2aQxxkjkGENx4IpSKAACoeTo2xj6AoDJMe/yFOlnofJGTJW8Jb24jNBvee+K%0AfikxWjMeIAqpX6VIlv4mwBgjkXV0qfSds2zJdv4gaIGZTlrv/arbKPpNArmQROlUOfw3Eib5HaLf%0AxN4Y1WXpMUa/qBGWjH4BUkA2zR8NcZKmvpM8cnlLmCIXDCBExBJiopCgddV8vttO5zs7+xxBp8ps%0A0kynU98PL1++PDo6AYCCfgVEYNsJTG/BGNO0bjKZNK1tmgpAQGIIg6JxFJ5Op7PdmZ7PuhPk9raI%0AWFXVbDKdTCYWKcYYtZFvSNmnsREgorp2JYtoXNKnCCHEqI1Vc3bU+7Q6dEvKK0udYy2LEBGO2kcH%0AJTLn7Ki11lkCAFGlelOVmOyQ+5OrEZ5Op9oF4PT09PT09Ozk9Pz8nJkDRyDpgw/9ICIGSSXC8kvJ%0AVmuU0MPcOwoAJF5qoaeLQcNnACrZnQJVMUYRILJVVel9apMofePFYIYQosp2OKfgv+s6iWyM2d3d%0A3dnZIaK+788uzrV+J0ZvyQDyZt2rXZvP5/cfPHjn/t2HDx8+fPjwwYMH8/lcs3MaGt6slvpdztXa%0A4wqN9d6rZIASerMysAGAs9PTv/iLv/j000+Xy2VlElDU+KmINFU9m82qqooxcgiIWFkXY2Qfyhav%0AYfHZtHV15YwFQgIEQoNkKzdp6rptmqoVhKEPnqMxzlWVMUZIY4WsGAZRVJtD0W/ZTWxW94Vs9lUy%0AQBGyJZepCiPFtezDuCzuwMza4ZoyK0cHv+/7AgjHjk359rqqrLXaeCmOlKgi+wJBR3WnULIRlMWi%0AFP0q4b9tWxFR9CspyJi4VGXT7Ptea27HTqNCX2NMpuAhZFdQ55UZVSRpiUH6uKnU1SlbvE1VxBUi%0AlkSu+jPF4pmsQR1CWK0W6iNNJpP5bNK2re/6o6OjV69evXjxAgF2dnZ2d3edc8oMsnWVpJgzH7s8%0AXVVVBvD09PT4+PjTTz/lGCeTyZ07dx4+fDifz0MIJS6gdX1CCGiAUHs3FBiQzPtN6FcZZGUPuoJ+%0Ai0hS2QJ+V+g3Xia1ll1YY/FyDf2WSK/k2Gg2klfRbzG/o53uqgzyDfAmPeOvUX4uH3wT6vu1R7Gi%0A5WoywudvusPRPVxlvY3/eh39XhmW0Uevot/iuoyfd3TcjH5/a6D4lmN8TTNi243l2N6E4wqBYmvW%0A1Et/K/odf/WV036jB7x+8pYCLdfOuz6xPv2Xv9MQmsmCzGpGX716pZ6iK7IiuTxY7TIR7e7u3r59%0AWytaNSSmwyGqm5pZlDfed1G6VYugaghRWAQEUYCVFEQERCASJWjnAC8SIfUYJIXi2mw9O8eMIRhj%0AbFVNJpODg4PDw0PVcNLaDCDLMaxXKY1MRAColT+oiteZ5qmylsmoZUlG3X4kc8ZIQAAo97rQ8l3M%0AxdIK+TTdqtII6/X6+Pi47/v5fL63u1tV1XK1UohLRFVTt22rRUdX0C8ial87ZVqRQNB0bozqAxkk%0AZSwjYtd1q+VyGIa6rqeT6WQyYQleQ8sWLdt+2By9et33/dBtTk5OXr16pTnbd955Z9JMQgj//M//%0A/PNf/uLFixf7+/vf/e53//A73/mDb33LWvs3f/VXf/Znf/b5p79698H9W7dutW37+vXx0dHR69ev%0AtaB3Npt9/PHHt2/fJgKtJo4+SOT1eq1Dwcxx8BbJOissfd93m433HkSaqprt7lRVpaJWm6FHawBN%0A6cEDmWkmItr3qNgafRsKCAF0It0g2JbmHKAhAywReAhBC90CR+ZkchBJBBX9ImJM3V8EsoCT3ox6%0AyfqiicggSrYCBVkRQEndGCRFv4gIEgv6TeAt6NSKxhgRFAkiquaKRARCQCwQiWzxKiSyBdT0V8wt%0AkfXeCvrtum6IoagRpJxDPvK3R/VpEExVVQDEwiFK3+sMA4PUtu2kbjCTJoC5sCFy2J4U/Rbyp8Rt%0ADLgyVkQEIoAQQKb5MwMiiDFoLKJNCahiRmLOM0Pe3WPKbukS21pP7+NWf54cGQuCUcRQTURojNb1%0AqVIrYpKc0VepykOam9KM/WZI1b8pYY6gc+Bfj35JvuouXtBvAScF/RbfIn/5Fv2SNiVN3eYsIOh0%0AYwYg1VxEk0S5BQAy094glsHU6UoKz2KMDFhV9Xy+O5ntzWd7PvJ6vRSRtqlsXa3X69evX5+cnAEC%0ARAMgAgZA8n6vGJ8RxVrXTipFv3XttGDc+94QMKMIN03jGtd1HUvyDNQ+65uaTCa7853JZGIAvfea%0AKY1+gMvZEkAExKqtKpPSfZrsLqNnDGkFYpq9MTXjVa8IAQUEEEMcBt+BkDHGEFDtCFjrco0x1qQc%0A3dYEWW0yFUMMpXMYS2zaqmkaAlkuL46Pj4+Ojo5fH61WK2stGhIE33kOnhCVkRtj9BwgRkJkTNLc%0AlAMx1lYmU4289z7EEtEDFI4cWQGSOiIQA8fU7hWstXUzUVwhEUSiSksW90WDqcaYuqo0y7fZbFDA%0AOXdwcKBgY71eny/OFB0xsyEAg97HqraIePv27W984xsff/zxBx99eOvW/nw+zyai0yhnt+4BAA1N%0Ap1NnawASoK7rvI/MftVtNpvN+eJ8tVrpBDg7Pf7Jj/7l6dOnq9Wqss5Op03TxBhNMwGAqliwYTBI%0Add0Y47z3w7DRSCsiKqjbnU+Nc5YoMAMHD1KTc23VqqRBPWGAofeDRKLUEjl17LLGucY5AyCBY13X%0A5GxJ2GoAUWMlGuxIKVNjq6Z2zhlMrbCKZyw59IaI49wvsBDZVJafnSh1Hkyqht3mFZNRzQ4b5PR+%0AQb8swWTWbtrFLpsOvQcdJWNNWzcltasiHSaVxiQlF11f3vsS1knJ0roe1/eWICtk11YjAiYpuRAi%0ARmH2HoTIGGucza0fdb0rnNZZqp8ahkFJcJB5sEqds9Yul8vF4lyfa2dn52B/t67r85PTx48fv379%0A+vz8XHtlqY7J4D0Rad8jDb6XtUOF1T/4l69fv379+tmzZ8aYvf39u3fvvvvuu3Vda+JXQ8zGGCRi%0ABO03plGb8l6oyN9UiUWCiJyLP7f7zoi1LiP0e2XXSLW+l4+vhn4FQBgJEHmU7FSUCxmNCBrkLJgH%0ARZ8yRUVLbVn+lqtlYuXbRz/c3FNnfJAaauArsHDMzBpf5E044u3HFbAKo6zvFShUbvLac6Ud9PID%0AXipqKGGCK+j32tXildUBvzn6vX6H5RG++snXz9/i+cuBFpbU9H08AuMjI7jEG0pXYxaEUiK+lSm5%0AdoEbb/tK6OQtx02nkb3hxDcf2rSmBMDUziqULe91nGHbooiR2mRZzzAKwJcpcuP3qoZzvrgWX2mH%0AqPEjXV0e+VvUvhgiUnuk3oba4qZp5vO5Wr39/X1V51IM33tvnBSy8XiapvBGmuvbCCtnqiFeLu8e%0AHzoIpaVe+eU4MA+5fGVcMAOjVzhehHA5Y1n2vPEivHIzKdlIKShQfh9CYAmIaIySc8T3/TAMKsrV%0ArVfr9Vojr8YYdchWm/XL169ev359cnJy6/BwZ3f34ODAWrtYLLQHoyUzmUz29/fn8zmRFZHFYqFb%0AoAqhrddr50yJFEBSAQkiwj5kC5ssKeaUi+5AimzLyJR8O2RCvr4Lstu8LuZ+WtZaFIgxqmTw5TmT%0AqtSYGSTZWWVQ60UskhAE1SFH5FSaun0RepRJXhaCLhzdnlU74so0wMuxpy3IuDyFig0d/QbK05UN%0AbOtGxBhDiJHFJrFlU1jfytTVESYUBMk5NN0j9f+Q7W8BmWWqp59xC7H0lWE0pYyzGIf8slASoXb7%0ApFdmLOQmP9utApCQzLYtRBqfmFs6l5mfvbdxFgXLsf1GAC3VFtSeuESYgiM2lSlKjJHDJc3wstjH%0A04aFMfURurpbfEUD/a8/xq/jTZuZjKgrZXCIcqdHBaB86We1cuOLjGapXiMyc0wiwwhAUZCZh+Bj%0AFiTjPNtHGwSDEKAgULbkqTcG5BvLg1w0yDmTrGQYhrMzDwCAJvvBFpL01Da1ZU1K74uIqvqNLWFx%0AuyXp1DGlpjeXPPKYG/bE7NLpeOudFINfV60xpm0qa61EDywQIxFVqep229MCr/VWKIWIAFCqPEoI%0AL4RgxKjMgdJ2ICW9IxGRI0QU7fOr19xGKLDsCzF3nUmvPiZ5JLJESIIsGugQQhQlXqbdZ+sib1/9%0AeIIVNGVTjsrmc+IoGs6M0g8sIDs7hwcHB9/85je/+93vPnz48PDOLQAYl1/qF2m0HQgr1xjjEE2I%0AMYSoLWpeHR8dHR29fP3q9etXm80GWPrNSjcdAHDO7e7utm3bdV0YvGiYUKuNjFUgKoKjjHeqkqjr%0Aum5bzdlGPwSWyByEDbPnaGIMzIJQ2hwKoRK+0KiFR907tG2cTtsC1YoUU7GoW2YvESFdGd4yFIhY%0A/qrzBwB0BpVJlb53tFGWLyobAYzMFxal0mz0ip82NtdjC1aegogU36ojoatPDapeXF96HNXc6piX%0ASQ4AMlIUHz9IsefGmAzeLvmveNMBo4qPMnplZQGAxgh0fmqvjRDCarVS2l0JJcQsJleWP+cqYrhc%0ASDLkQ92VmBXmxyvdjNRw5LJ7oNh4+34vC3y8aePAUVT9d3JcWctwZe/4Tfaur7j7wGhPH5+JOTN8%0A5eMhAd1fk4a9/i2/k+MtgzN+nOu//LW3UR727R7CeI38To7fdHzGtug3uv71j8jIxb3xr+P5dmVu%0A/BZf92uPBICvpH+v2xoAOPny5xqdKn58CGG5XL569arrOkQsCv7jqJX3vq7rnZ0dhZcFlkCOBxRz%0AYLMm55Vn816JFqB2GwAQjKAgUEr/imAqggKRCMwh+hjVq1MYIzH6ITAA9P1Axh3euj2fz+fz+cHB%0Awd7e3mQyaZoGi+Sg11wS936tVMCU3GcEAKQ86CKasVBZxShb5RLdAErIELUpaMoZq7vIoIrARACg%0A5CU1iEo5W61WJycnMYSD/f2dnR1jzGK51Opf55zq2aLdamip2mEIwVqrLC9m0MhcFI7eiwgBRmFg%0A0TIh3Q/U03LOoYFmUqvXAgBdt14tFmdnpy9evFgsFkPXi0jfD65u7h7ePjw8bNr6/Pz8L//yr37y%0Ak58cHx//8R//8Z/+6Z9++9vfrpz96U9/8nd/87ff+973NouLr3/96x8+eu/Wwe3j49PVxeL5l0/P%0AT04ndbOzs3Pv3j0U2GxWIaSKIG1rdHZ2JpL0f3UAJReOAoD6ENOdua1cjLHzw2q9YubIOf+ZmdKg%0AlatNXUx8id0657RTSMjqhZB1nk2e8IiIojr+HDgKKuJFRALBqO4vIaCxiNq1LErqkIkAZhSuc1kJ%0AM2TFb/ULBYRKd28RzPiNAK21FgERYxiIqLLOWksA0fsYtLhA90IND1Fdp/h68BxCEIhlR1femoTY%0A1LWOc++HbugZxDpbVZUyV/vgfQzMnNLXAMxcuN+6qWtEZhgGjkCk1Izoo4QQfUgy11Vd13UFhjR4%0AbBBlRIhIXiMiC6rDjYgGSXuAAwCpZFAaXN2eUSky1mRNoJGvoBGfcpOIGKIXEdSupLl+W/kOAKnt%0AEwsiWUMWjJoRaGxNRNaSc04pEhxCjMIMfLktO42oa0MMOosAkwqOCuOFYgMRr8cybzyumL7fNP2L%0AeSe4hjNT+lfS9qJtcMEYB4RI+n6NCIOgOr2ImAqVJXLGy4hJo3vkxqll1h7OAoAC6FxdaeaQ3Lob%0AInsyNKmr2WzGMb48OT47O0MkEAIkQAJWAVPNXEqEqORn25h60tqaJpMJQPRh8HEgA6jsiVQwD2jI%0AWtTkQ4hMRBKhqSeTZmptZQAJ0JIRRyIcI3KIMcbiQev0qJq6rp2pUtNUyQOou9VWxCFLQ2VXlSRX%0AeQPQZDqv6rptKktGou83nYRQ17UW/UpheRABIUjCnzEEAlSnWb996PpXr14pTWZxfuG91xU0hJ6s%0AsWhEgKNn5iInAQhCSAgqAybZpBCRMPa5jh0RDaXcYAhBJFprSXWPk3A0glhjIPURFAqeCVEklPSF%0APoX3HoCdNc5VANCtNyGESTNp23Z3d0dEvO+Xy+X5+fmmWwFi01QgcRi6Sdt88MEHjx49+vf//t9/%0A61vfqusaCBWElHyO7sJV1VRNowwX72PwYd0tXrx4pVTVL589Oz55fXFxcXFx0XUbRDQoloy1dmc2%0A39/dOzw8NMYsFgsIsbI2eu6Hnojmyoq3tvPDZrNeLi8Uddd1Pd+dTafTvb09Y0yMvht6P/RB2JGh%0AyllrTV055zxw9CIArm6Vs2qMyXraIUYQiIjYTieIiRmkCFCrV0pcW0FjwcAGbVm8cBnjAYD2rEqg%0AlBPfLe1ROf2LuRi4WCdjzNjXghzELL8kIoGIaK9nKXgUesZcqdg0zaRpWdXXRurKRBSjDyFpjMQs%0A+kW5lnjEeU5PxJk8eQXwSOm2YG1kGIagggJ66MIviNEYo1F1AFAmRaGA6aBOp9OdnZ0QwuvXr1er%0ARVVVWt9rCM7Ozl49f/Hy5Uulzs2m04LSjbUxRqGtYG+hb9gs27E4Oz8+Pj4+Pn79+rVr6p2dnfff%0Af//dd98VkcV6tV6vI0fdETS6QMZBSf9qQw6TxAsQMTVtclXayHQomIGZACAXMqQYh2gp0A1Si9ex%0AzdvTvyIiwIzbTksxxreAXm1GiBKLt8ysl4IxjEDEK+TnK8gn/zKOPzJ+hPJ/awymQpsb2MXXj+v4%0A+e3HdXSX7/NmKSK4HAQZfeOlkukrFx+Tn6/g3jfBNkTJe252P37D9O//1MNc+9riaUAOm4wBXel+%0AErPxEQTOeQ6hxIUuV7syPniZGnP9eNMwvvmvBAqAx9crOatyB3ocffHT4rzqrXRdd3Fx8fz5c+99%0AVVUq1zRWgQaAEELbtvP5fDabNU1TKMEjI5gOIhqGYXyX+pw5Vb6dWwhGEBBvRL+CIiFGjgkbaGlV%0ACAGN06Tf3t6eqnDN53MFlkXpIQvzACIqEkAwiCjJkbWIKGPtXyWWKpsUCtOSxlRM/Y3VTJT6xJpd%0Aoe3rLLXKin4RcbPZLBYLQtzZ35/NZkS0WC43m40CElU0UblLHbFVpkY753Z2duq6jlFCFtYXLXsT%0A8CFI5K7rYJRhVjAMJE3TcPSeQwjDxcXF+emJFres12tgmUwmRGY+3zncP5jNZoCyXq9/8uOfPn36%0AtPPDn/6f/8f/6//4Px8+fPj61cu///u//6cf/OMvf/5Tifztb37r4w8/uHv37rPnrz///PNPP/30%0A+PhY+1XM5/P1es3IOzs72pXk7Ozs6dOnr1+/lhCr3AdLR8l770PQ3dRUbj6fG2eHGNabdSomx1T+%0AqggzaU4YU8jPxQYlLSsfYoz6lqWcAWCJigOh8jAcYuAYhaOoPQJhZE6se2MqBUWpkUnOvepGRSOu%0AhE4M5T+nGZJ7A8goYC9ZkMkRighHT0QuZbHAe6/1tGoclXKj9bnqhfhBr5wi6MnZ8gFZmrqeTaZV%0AVQ3B61wiIldVLBKEtWxVQRsRYfZC1CDoD+p8eO9VXkvzclEwxjgELyKEVFVVXVkiMigaLJIiHJWD%0ANQzCQECAanBYCrSAyFJETUfBciAxpcJ5lD3jXElVrBZLFEDB5ChoSF4HpxgoASJCMBYStwpqUxtj%0AnDOKfkMIYRiUFYmIllDQ+BhKcqCqKs9x8KEfBs8RidAavIZ+326U32Kgfwv0CyNvA64EqtM/CZJC%0ANlrr0JChRH5mZmEQSS+/oF8RgVRdopmK5AXmVcMAou6YICSdGleTdaZuGQiQ67qetc3u7m4M4cmT%0AJ+cnp0QkbARQpPTwYASDAIyMIIhUN3Y6nbat25nNiGTwQSQqknTGFAc3c8SUp260HN1URguhHYAl%0A41K9HHsfE/odRXUTLbO2xhjR+QOiuTs1I4X+IyTAW1eGiBhURCkiYjtpdcn2fe85MrNhqarK2W3/%0AbY3UGGeJIQy+GIeSS2TmxfnFF1988erVK405gsaPECN7IIQQPbL2FkYWFtGYWgQhImMrQyhIhRDi%0AhxjjEEdaGyEBFC8ipqqMMyLSBQ+RidAYDXBbRBTGyBHzEqOs0yGJgKodj2tmDoM3xsznO23bNk3d%0Add16vTw/P19vlsaYnd3dvf0dhYc7Ozsff/zxw4cPv/3tb9+7d2+xWCzXiSZaCLpEhGg4Ql3XANR1%0Aw+Ji0ff9ydn5p59+enJy8vTp0+cvXy4WC21mFqKvyBpKKn23b9/e29lVqciTkxOJ0TnHQUIItXUa%0A6RaRi9VS71PTxe10Mp9PJ5PJ7u6uEG6GTdd1+rzW2qqutXdXU9VgDQrayjpXF0wLwH3fd90aANpJ%0A3TRtO5kxMyPgSNa4OAZqQMa5wdL7bTw5IftjNgfKdVfSQmB9F5xzrZQlpk1uOQmZEqXgTccHANSs%0A6TSO7DUKr186RryYNZMxp2Sdc7VLLTD6vtdQu9Z+bzYr3RrkcrMAyQoLVxgQpTIEM1bXOQYZuBLR%0A4KNe0CT9wtQZpDgGam4gExCKNCZkyUZVO+v7/ujoaLNZtW27v78/mUy6zerZq1dHL1+dn5+r/6Z9%0AwtUtsSrkjkmpVN+yWjx9a8x8enR8enp6fn6+WCxmuzuz2eydd97Z39/Xul+dPDBCPsZWIqJ3SIgl%0AJiKZna7ot9hwLKquiGDSeFLO8KsQxvXGq9exwa9HvyJZ7Cp1PXjLXlPQL2wZPeoPXz9z1Cfp2pYk%0A19AvXSMt6v8RIIRwHeOZN5Oc3wSQ3nLyV0e/5cbG54vIJSHh0TmYY6xmVPpLWQMf3uwhIOK4PP7N%0AwO9/Efq9cp9WEEZk+yt/xWufQtpaMMi5hDJEkluNXPnGkXncElhuHLG3O1o3/ZXyg9x03pVbOfri%0Ap2OSobW27/vT01NFv03TKLhVBKsWX5fZdDrVbKTWy40vrutHt2PMscnyjXlotBTEEmX8KaJ88RvR%0ALwGEGIPX1hex74fgmZld08x25ru7u1rlO5/PNVem3zUEXzi3eicxhBijQUuUI6mUkgMolFpEkABA%0AZB9iYFRmpiEiLYTTGK3arCvoV9+9ycRUjQiCthwgh4jB+6HvrTHTyUQ5YAX9KulXQSDmlJca3BBC%0AVVWKJLVBS5pqKqkatJc96DsqS1T5S2igqq0PvQ8Qhl51Vy4uLk6PjvWEvb29+XSubzPG2A39YrH4%0A7LPPfvXZJ50f/vRP//RP//RPp9PpP/3zP/7VX/zlL37+01fPX0ya9g//zR+89+7DnZ2df/7hT371%0Aq18dHR0NwzCZTCBLdk0mjYqNEdGrV68+//TTo6MjAKic01JVzZbozKmcA0S0ZjKZMMhms+66brFc%0AMrO1yXkaDyYils/iqCv1MAyKbHObIhWIFkRsqqps28CiypicBY10XUdlIiAYMtbVqr9VKsB16ROg%0ARFZNncK+LppwhVJlcCs9jajRMLZk67q2qF18AyLa7O+EGAv6JUqRb0Qq5lVnuxbnQNFxZXGql1zX%0AZNzgY997joBgXFXHKKp25AMHz1GQyKJEzAkByPrkev0QuPdKF3RCGBiYoy4zALbWVc4o+kUkHGlH%0AlcUFhIiOivVk4dLKKGhTlvTdIsIRWFiQi0eFW/XLNG48RpsoLBACs6CoPE9V1XVNgBw5xMDMLEhU%0A+KJEgppdsdZa61DEBx/yRGJmAhEA1RVXx6WZTkKMfd9vum4IHgDAEORi8v816LdIRCQEKYJw84aU%0AIrIpN4gIYI1V9EtEUUyMUfn9iny07/QV9Kv7sYgIIycVhQiUir6AkMBSZeuqrepJ1U6sqwnFmGpn%0AOrl161YM/ovHn79+8RIAhA0k9AuQOlQZzaaCsIhUtZlMJk1j5/O5cej7TYwegY0xVeWUxKiWATJD%0Au24mbdvqnWtUpSbrXJ10z3R6D36cmAIAZUNUjSOimDo2p8RsyLLtqikGACEETB1KiYiisO8yprUV%0AEcUw+IEdAhE5QCIyBOPGKsYYV1fIHIZeU35EwACOTAhhvd4cHR19/vnnZyenwzAggKsMRI4Ke0Dp%0ApYLKWBFhESLq+z6IRrIaRIwCHEMMybwXr1crgPowsLK4DSXRZpEQc1dYU2lYCPLujIIAaEx6/LJx%0AO6d9VqsQgkRummbWTuu6rip3enp6tjhbLBZIcvfu3fv37z148KBpKrXDd+/evXPnzqNHj+bz+dnZ%0A2WKxYGZbuel0WiLvIiiMAHh6tjw/Pz89PVuvu+Oj008++eTo6Oj4+Hi5XIY4pLqQyK2rg+/b6Xw+%0And2/f79pGmZeXlysViuD1tmaGEBibZMRU5mDvu/7fhNjNM7WdT2dtvWkrdt23Xd9vxmCJwLnXF3V%0AdV1PJhNbudo1xlqCJMOZEV30XmkCg7V2Omun06mrmmQBRAiJRLcNAGvKQSOGrfLUTCZCwyhNBJfR%0ALwGSIWO23XH1vdgsR0pZ7bmoLagFVgqSMaborSAiSyhOVzEdlGt/SmwxZF1oEVl3G5Uv0Z6FiNh1%0AnaJfyfphGu3VpyvILeMEdWpzwcWosLaECRBNjNoMO3UvK1VpicWQT9Z4DWcNueLz6CubzWZa93t2%0AdhbCoDVuRPT61Ytnz56dHZ+oNg0ATCcTZSlOp1NAHIaBETQbXNRJ9bIAsFqttCvHZrPphn73YH86%0And66fdi2LRpad5uu71RCpWStDTkR8cPgh4Gyapf6n4Toqqaua+PseFMrZjzFNcy2hxNkPmKpjFIk%0A/JugXxDhKCUqqt+VRDGu7DM6KQBAiYsiUS/KvHWKUlliQdTX0O91xHgl9zveucrPJk3OG2obrwPX%0A3wj3jo8x0MrXuSobWf70BpD2tv36t8r96mUZIDHk//+Ffm+8Q8OXOhReP7LLkWZo8SSZOTUrRRAR%0AjQ/CtpwqzWS8Vu9Ao5zHV7zJt/51+77e1gdYX8P5818BirWWDBqyrrJ9N1ycnb568SL6oanqpnL9%0AZhOCd67Sbr4xBmGZzafTycw6bQcfUP007bMZU+JU8RWMMs9lkhnjiDjJeJgswadEO0ylYoiaVydd%0ATr33oQ+dH0IffGQDxtbV4Z3be3t7h4eHe3t7s9nMOqdLefA+xi39VZ8/VfTHSGiNtZx0Pi1LaoYJ%0AwIKABCIQ2YcQWHMmWbAhxiRHrVFPRb8cQuRY0C9l9LvVczZG/VGOsahxaLhRha+iFi3XlXOOsvyJ%0Ac65wfjTeqb/ZEt4ABYBD7Ps+oXpyApHQCMQwBDLAHCtnw+ABOAzD6enpxcX5arU6PzvTLe3g4OD2%0Ardv7+/tVVZ2dnWpaWJk/dd387//7//4f/+N/jDH85V/+xX/7//7XLz77vF+vHj5493/7t/92f3dP%0ARP7bf/sfn3z6efRhMpveunUrhFDX9cHBwXw+1S2n7/svv/zyk88/uzg9MxaNkn9zC+UQggC4qgrC%0AiFg1dc/B934YuvVGW/jUWq+lYdfiK8TcONdm1cQUbZFtjDlNQmZE1N3Ojdp3KQ0+uTJKZdWclXbS%0AtJWIsHDiygpjIY4CtG07mUyMMT43nuLUIDEWADxGv8IsIJastmSI0UPiY6tYl6JZxSRsrcuR75F2%0Al2pVkICMFhGSQULCcQSds5iTxrkBwOfCBAMIwIWZDwLOWqdiqiGtWcldo9RJ8oG3QXfnjHFEiEAi%0AbLMmZ8ghBiJC4zSGAACaaktVWyHpmphcnKxCd7qWnLVkrckaMAIMkNzHsoLIoLIlI4NwKOgXEYOK%0AvkS9CxRCEQFEAiZjiMAaJALhwTPHwccYQ/AJDWqtV/DO2LppJpPJ4H3XdRttT41ARCpdlibDTQUz%0A9ObN6rdAv3oYQBB94yLCWZCCxkXIkq6f1Ll0t0GyJgVQULTGkUFRrtbKCrMS2wr61WjLtkcwQKoV%0AF0AkQ864um2nddOCsa6qCMEYO5+0d+7cCX745JNPnj15CkAgupMhCBIaAPAihtT9CgLRWtO2bVub%0A3fncWfLK3mc21jRVPQx9jJG2UlVMhJPJZDqdIhjhwAIGpDGmaaqmssYQsAzD0A8bjbTq6waUpq6r%0AuqrrGgwwg3BkQOEYo4QwEFnntmK83nu0pq2qLfrdlP5w6KwVZs/sDBlj9V1zHPohCfNKTPKQwEJG%0ANBqHSdU2udQvXrx4/Pjx+fk5sFhr67qGGJkAQIhQ9WY4RK+LFwARh2EYYjDGGVsZ45ghcGJnFMOi%0A7xAANkOnvzfGGFORAWEU9mGIjaudqfVJWRLx1aABbdgruuojohGJtava6cQZOwyDxFjX1bSZWmsj%0AD18+fb5YLIY47O/vf/zxx7//+1//2te+ZozZbFYnJyfaYeHWrVsicn5+riSdZtJqIzGNBXfdsOmG%0A1Wpzcnx2dHp6enLe9/7iYvn5558vFgsVuwIQsjbG2MeNA8PM77773v7u3q1b+xJj3/eL84v1ej2p%0AGyIiTL6a5ALgGGMfeqVwV5V1ddW2bdNU1tBms9JNpKpsXbdt2+r/jbV1VRlb5dE0ZVZkXwXn87nq%0ADAteqgJLRs8aStGTrcxVhplgDFbGmspZpAgiIUZJrcTNCBIToMnKf4XABQDKcCkZ/tJPK8aoG58C%0AQk1ClMwkGZBc2l2gKWV5/DH61Z/1u9SlbdtW1cXW6/VqtVCgO5lMlFsuOaBZON7F0KktKt68frWi%0AREW5AOS9H7J8FyJmfnUsWe5MQk6dfvV5C/qdTqfT6VTlqS8uLpbLJaHs7OxMJxM/DM+fP3327NnF%0A6ZlieCJSqLw73zOOQgh+GNCaRsOmuTyNiNq2jTGen59r40YdFi3rO7xzW0dDQ12lxaaqnWkrdT8M%0AGj8t6B20IKtKsvM37gtpczdEl3O/4+O3Qr8Sk8xC2nwQcSRLVA6dwAreUhk/jtBviYjJqOLm7eg3%0A/2kbEL8Cdba/uQySrw/OjU89PhKzCJAx/XzlNq7cQLaZN1/zOvTN/3+j7HN5g+NVduUKNz5avrgZ%0Ae4nXjpsdijeNydtR4lc//zrz+e2fLY+zRb+FQ57/pLetqc0rw4+jc77iHf66c0Z5VgD88//yZ2NH%0AHC4D7peP/0UgVra2lgwYa2kYwunJ0dMvnwtEQ846AiH9GZCbqiWCTTcYR/P5LhgA0NA+AbKeqQlv%0Aq4oOZsu45rFQB6hoRD1qQohAyCzqwwpwZLaOsskOm81mebFadxsCM9/ZuX3r9nx37/79+7P5roYq%0ANeQAkf1I5K6sYWSJIHHwlF2TvMZ0BLMRIUwlvBJESlMWp9shAKXcY+TiTXKInGuo9CKRuSRpjUVj%0ATNM0AND3vapMqfUkosX5Rdd1qic5ne0UX0EoKV50Xee1cXHT1nXdB991nTbJIAJrLeQSUCICoBg9%0AMgJwjBKjj+xjDNY6Yyj6oP0DFovF6empZpW1YGZvb69q6tVi+fTJkydPHotg1TQHBwcP33/v8PDw%0A4uLie9/73vf+/m9PXr6uK/v/+Hd//N679+fT2fPnz//mb7735MmTW/uHd+/dOzw8JCLj7N27d5US%0A/+TZk88+++zo6NVitbRkXGVASPF8jBEoYVRFLLr5Re3PxEE98uB5GDKJgC61NhnHFMuLRuHCFg4c%0AQwieo4hodNxkpeI4pB1OIgSOMXIEEUBC45pa69bU/9Ctemx0NL6rDkfnh9VqUzgOSRJlbKFGPzsy%0A6nOLRNSYCBIAoBTYSSCxqioB0ui+MQbTfmqZU9vW5FWpbgeDAv7C3Uo1z8q4pqTm6nNHjco6iFsd%0AkRS/dxYiDzGEEFjJluQYQUQGH9VfKkl4a2naTpCU+KzVhmr6CJCVsal+mI5JjDHEoJC7eEsxRgnR%0AcxQQMuiMNc5qMk9LRRBNyAfH5EJp+Mlnj83abWEbM/tc7F3SL5jZd7V1TdNUznGIw6br+177I1kk%0AYwwz9N47Y6qmaZpGEIZh6PwQQvAa+LCmTL8SU8NRLC9V/4/siGS3Y2up5bJtHgX4rx+C+Xzh8dUF%0AMF1fWwqp71IaSiEY45B0WKzeDccU1tmiX5FCoS8hCRr3mGUuSXs0lOrm2mlVN6aqWYQQp9N21k4m%0Ak0m32XzxxRfPnr5QO4loYoAEyBk0l4UimApXuWma3Z3JwcGBteSHfr1eMrOrTGWskMQYXJVlZhgR%0AUbsxI5IzZMgawiI1RAS1S3TQJCgF4Iwha53R5jUVIAfPngdRTdMIxqIhR2bbny/GGEYRqzwAqcJF%0AOwYnInTdIMEwDP16oyrGuq5RoK7r3fkOGSAiiEFXU9ettdHR0dHR+fl513UupwuICI1hUi0B9QZ1%0Af5Tog8oXhxBAVH+oEpHAkaXUJ281ewqGKd5YCF79Y4UclEUrYvQ2tft2RCTMw9ANXQ/ITT1p2sqR%0A8RzZp6wjgNKxU2dsa+3Ozs5Hv/fxd77znffff39nZ+fs/Hy1XvSbDhEVaTSVFRHjnHK/jTEiuF6v%0Azy8ujo6Ovnz+4uXL18+evnj5+rWh2rmao5yenm/WvUCsqsoY3HRr73t1lNqm+vjDj/Z2dnen0/Vq%0AdXZ8tFou+36jDboVU4XAqo5BRAIw+E5tLBFNJk1d17auyk5qnG2badU2k8mkrltrrbG2qeuCfhlS%0At3ZjjHJz2rpR4tUQ/BBSVN0YQ86WpK4xhowpLcqIiEQl6wS13Z01KgcnkaOwxK2eSNm/dG9i2Zbt%0AQM6damMnneSQk//ls2MK8TjorxcpnkkBS4mnDWmP01VmMmFb8Wff98vlUrk/TdPs7e3VdV36MOkK%0ALbkvKRtTBMjSX5gpbBqNLg0ClcYlmXwuWYmtoEfnnD6BZrk3fdf3vTFmPp/vzOZVVVkywzBcXFxs%0ANpvK2rptJ011dnb2+vXr169fr1YrEXHOaU64nU0n9SRCLExyNR2jUIWok3l6evry5Wulf2u7o93d%0A3dlspqdpxyMtcSoFzyxJT744CVZlwbVvmEs/G2MYdalq66btNIFxIaUQZh2KK3uEmvftBpF/fw39%0Abncl9V0ZqWC28bwqNkRECvO5+DnaUrNUj/FWwVRyFonHV4PLXpmI5DKNLd9+DHUQ8S0luOPjemtA%0ALDVBiCike2XZcAsMfgN82qayx7dUDP4VoDS+5/EJnBXmkqZ3DoeRbBHdeHDKvZW/6t5N1wga4zt/%0A0+Bc58ZfGvnxU7CMH+GtIwNwuenR+DS5HE0of1KuglwmmGjhEmQW2/gpyvOWO6FR7vfKUyAijXLF%0A6Wojz2o8wia1SNgy7SVJ619Dv+XDR09/DMhaUWWRrDV9152enj5/+gyErTHWkrAgsrMOERvXgqG+%0A711l2slEZbEFIwggMiIiAYGygi0iojXjey38luDV/TIiEoMIRfUvDVQMQiQAIIDOOUD23vf9ZrVa%0ArdediMymO7du3XrnnfsHB4f7B4ea1ktePue4LF3yTfXbtZsOWlPY6gIgggJyKdYyQr/CCCCpKXEU%0ARGPIZSfUJIp2rvkpcaCYNUgAwLrUUIqZVWxZ0W9VWURZXiyGYWCQtm3byUzRLzNLSnqLJpAV/VZV%0A1flB0S8zG4PG2Ki9XkNUZyVGr74LAACycOAQrDEEgJEtkdqw1WKxvLhYd51GtWezGRC+fvnqyePP%0Avvj8cTud3b579/bdOwcHB+Ts4y+f/ORHP/yH731vdXF++86t/+cf//Htw0Nk/tnPfvajf/6Xo6OT%0Ae3feeeeddw5v326aZr67c/v27aZp+n7z01/8/Oc//+nx6QkAzOdTjbCuVqvAcfBDVK0xjlreqpPV%0Ae98PGwC21oogRwghiZDjSBm4bBvbfVfhHCY2r4hoPWcQBoC6aWgkXZYVYgQYOMbc1I4ISVsCCkLw%0APpUIKtpJGtBJnrptW3URVptu5JGAZKpQWs+jpZ57z4KIaI2QohGUOCRvwBCgq2sB8sOg/gGaxHyL%0AMapQZlrYIoZIokhMWFetsHJ0NY8aQThTPYmIAC2S2n+N+qi7YYzRdrhBQbIhYwwDA1A/JI0oaytn%0AKxAw1jRNDYSRYy4JQyLNlkdCGlfag0JkYS0fKIn65C9wjMAGjTGERpNqxpC2OjMlTSEM+sHAMTKU%0Ax1HfMWVFJBXjUdGNIUGEYegRsbbOVYZQhm4zdJ33XhXaHTlrLTOE4J0xdV03bSsIPqPfwXvVvUvv%0AN3LxcjDXkF/ZSX4n6Df/lU3yY0DD/QAqJ5FidlfQLwAQWUBtvEkomWHOkHjOBf2KqPSGWi2bVdCK%0AGydp8zB1XVdNXde1qgEJ2hAjArummdTNdDrtNpvHjx+/eP4KAIypQShGASAEw8yExBwV/WqosK2b%0A+aw52Nt3liQEbYEGhiTIEAdyqLjUWluZqtyhQbTWOKMEU7TWEIGIr6zTxEUIIUhAi5WegUiWrCOW%0AVP2S3hqgdYkdMuY4DHkJp8EfdS5BTLlZRGyahgypU975Yeg3RNS4CgUsmbZtgQORjUO/XC4Xy/PV%0AanV+fn5+flb0C6vU4BiIjCAGI2gIBTxHlYwHVsxgdTkSWutScXsUDjHRaNNONfLk7EgbKYSQGoCh%0A1QYUOkrMKpBrqsohiXDw3scwGIttNamqypBhZt1BEKXvNzEEDRru7+/v7u3duXPno9/7+gcffLC7%0AuwsAXz59utlsELjNx6RuwKSZOYTAzJv16uzi/PT09Pmrl7/45Senp6cnJ2enJxe2mjQNmh6XS21Q%0AXzVNhSSbzcrHKIQocnhw62sffjhrm9q6i5PT87OT9XLR933TVJU1aoSHYei6tUQxSGRwCL5SBE62%0AbVvjjLXGIHg/KMdKufT1ZFrXtapR1lVtjdKQSRAkV9WqUsOkaXd2dqy13dB3XacGQVlaW/SrSlcj%0A3T6NaBAIAhptxJ2YF8JZuaDgn7J/sYRxfK0gTJsbUGvuUZ2otm23ZJ8Rq/mKszeObelC0MmMAgrm%0ATW54abKelogsl8u+77XLsXoIigA1yamkmzIVt7uwaNnPJfSrI6McLp8PEXHOWZfqezFXk5mk2GIQ%0Atei664Zec7nz+Xx3vgMAHOL5Ztmt1yEETeQ2TXV6eqrCcn3fawR8Z2dnvruvKesQow8DM2simmgr%0AeQXARMZ7f3p6+uTJUyUI7O/v3717VwuM9enGEqQl713Qb3llym5T9KuSNGQNEUUQYfG+V79Xh6U4%0Axvjr0G/ZU/LCf1Pu92b0e+WAEbRjZuagfki5kxh1Hm7T+IhIKf1wM/rVo8wfTIZUClC9vL+lHMGV%0Aj18/bkC/I7cKha6MUsyqKzdeXHXsxiMAN6WyrwOl8QXLCjJZDD9m6QSTxxUu7ybpmd+Aft80CG/8%0A/U3o9cojpOMm9HvlMccfudL0aDszr73B5G8oyr2MbzFznuM1GnVxz8rF9ShfNJ5RakW3jzJCvzB6%0AF5J5lIgIaODyFQDAXn+p+vOrJz9i5lQPFlkMrpbLs7Oz49dHiKgJJRnpvBtAz7HfrG3l2rbVCCgR%0ABY7FGhq0ROTIICbF1PJgxUAHHw1xUiLFrI2JYKhilYUFjBJFZPCd1n6EEAjd3Tv7+/sH+/v7t27d%0A3tnZqVyTNtohZZxi1jLlkOP3xTsUYNjGyNOY8tV6gMS8RgZRxqlkJqrerWVmRyZREkUQGAgNAuTu%0AlEoijbpCbBaiyOSZGKNNgklmvV4PwUfhuq4n03lVVYxa9Lxtyqdx6KZpTOUU/Sb6jSVjTAxhs9lI%0ATEK+IQTNDBtjjEXfB20upRkYk0H448ePX7x4sVittB/y7u4uED598uUvf/7zL7948vD99z746KOD%0Aw1tVVS0364uXF5/84uc//pd/mdTVt/7oj/7Nt74FIucnpz/+0b988stP1+tuvrtzeOfWnXu3Dw8P%0A3334/u7u7hCHp0+f/vM///PPf/7Ti+ViZ2d29+7dtm2HYTg7O9ts+vV6HaMQERvXtm3btMwcJAWG%0AkdCYCgA4yjAkXWiNoeqw2NyBI45aoQCAQTDajk+bWHACRYXppHH9otMGUfEqCEgEQUJbVc45BvH9%0A0GcUR0QCUQRAElpQx6vruuUI/WqSjS/bLEn/F0sGbWpUSygqICUgwCHEiIhV5ZyxrjLCqKJlxhjN%0AY0FixwESacyFABFIImvvU0XIkrcdMqYst6Lcpta53BVm4cpSzD9o7bEho1pBgl3vM/q11jgRsc7U%0AtSOiYegG3ynf3jmrEaIQQp/F3sqh3qDJToOelmoTgA0aMvoqPaIlQmOtsei9D1GdQUn5N+bIaadJ%0ALmZWHwUAZAwswhIhEBEgIJrQBYOmqmxd15ZMGLxXHl2IiFiZSpPqIXgi45yr2ooh+sF3fgia6hEg%0AIjCk0ynGyMIqT0AiKbI22hd+V+hXL2YuzSW9GvGb0S+QQTAGLSGh9qmKqqmztXiADEq4xVSWUhI4%0ACpBEmHO6uK6rZjKt69q42jjLYDRq0TTN/s7u4eGhH4bnz5+/fPEaAIgqlY4DIEIjIoS6cETzXgDc%0A1s3O7uTO4e2qtiQyRG8tMWPwPUOsJw2SqNpiWylfF0VEc002CUyqMYvMaKzZDH2+89TFhEq5DaHW%0AJpQ5M2YnmtwKNca46fsSvy9hGkQ0iCH7eWlDRJIoGJkEHFA1mVeWUEAV3Q0KIp6dnTx//vzVq1er%0A9UJ5m7oWMTU3SrcRmJlA4xQhBPEiIgRWREhM5AhinSsyisAikYWcJWNKiM3kCTJ+om10D0gwIjIR%0AIaAxWFWNMaRZcYkcoxeO1traboNTzAFRQHi9WovIzs7O/fv3P/zww/2Dg/39/Tt37k0mE8/x1atX%0Ai+XSez+fzW7duq3egnMuCPMAF4tz5TO/Pj45Ojo6OT57/urlq6PXXdd3Q9h0fVNNa2oA6/VmYIHZ%0AzryyLka/6RabzZolNK569N7DD95/vzIUNv2rZ8+Wi/Oh24R+MJUxxkwmk8qavuuHYXCmAgMMcRiG%0AyhoAMBbbtrXWWGsFYbPZDCE658boV/U4EieFsAygbqCWjNJ8ZrOZQeqGfrPZaA68oF8ctTjS9U6l%0AKQ4LgeAIEo/97IJ/eHQgSdjWpVsa5YclKaKnSl2t+yiABy63Sx37l+Zy2LfYZGDxIYhIaVxkjCno%0ANK0FZ2ubugErD1kXoyZyxw+V9lM0hJD0LEZ+MyKSMfqMGh7V71WnhUdajGrStUJh03clW3BwcDCf%0Az52xIQRNw6oq26Rt67o2CK9fvlKGBRFprn4+n09mO3VdI0nfp206qUWQ8oGTGgUArtfrk5OTL774%0AUkkE7777rnosJaOuXqji51L/LEDjZDsm2ee02aUHNDRCvx6RRgoYl/NSWu/yFvS7TQXfgH551JgT%0A4Gb0O75V2AK/yMyU87QAwKzssEsTSU+/jn5xlLKTgnvzFra9/0sC0ddw2ij1Nz7G+AdHZ+bfjFSp%0AEOCmfOPlr5DLcqiXkqU3furKL+Vy7jdN4Lx3IKJgYviK5NB4JvwqEFLO85VHLt9SMNpbngIy3ewK%0AfN2++tFpY/wFl32S6w9ubwTW5Wqjj43vlkf/1AXFIKCpw8sHjTK95Xy83PFrfJ855bRdB5djQNsc%0AL6LixptV0+wVY6THs8/+UURQIKJAZDC8Wa9Xq9XF2blGBMud6Q8kMCD03dA0zWw+b9vWNTUiDsE7%0Aqgr6xcx8Hkc7ypwjIo5iyOpKEc7kGQQQDd6IpuVCCIp+h2GYtLO7d945PLy9v78/m+00TWNNFaNo%0AuxbJqd2SNS0ui8ZjkueKW/SbzccW/ebxKYnTlPtVGqGiXwQTY3SUBRiRUyoZRQTU00rkT81QWRw7%0AJaqSolwma61C2WEYqqpqJzNFvyHrH8YsnUWZbKOVP4qHHWkW3XddJ5GxRP2H1B3RWPT94P2QqFyI%0AVNdd1y0Wi5///OfPnz9fd93t27fv3Llz7969KPzLn//iZz/5ycuXL7/xzW9+/Hu/t3ewT0Rni4v1%0Aev3Zr375xRdffPDBB3/wja/fvnX49IvHT7/88pc/++Xzp89ilMlkcvv27YcPHz58+PDDjz42Bo/P%0ATn/yk5/88If/9OWXX0YJd+7cuXv3LhF578/Ozs7PF+v1OgRtL2QndV1VlRJ0ve9TZBooBokxRYuJ%0AyORYO2SZCs459pCrQ1HS+9X5AJKEJApBRd9CcQJIi6MYIoiQYrTKOFvQr2TulkBkTk1Ixuh3sd6U%0AyB8AifCNFktADJK11mnODYWIMOUHmJN0p2uq2lUmBun7Hg251EMhLZDk2XOq30umIbXKyBhGOyrl%0AZmIAAIZMZkiSgBQUpBfM8csQwqCK6FqJBACCfe+ZQQStNdY4ADCWqsoSUdetB9+JSF21dV0TaXai%0AG0aiyiG3kta3k5VUU+tmRb8EBMnGqGNhnXPWkffeD9F7zyzql8cYFf2WpY1ZaETdO116AyeJPmOM%0AeKmqqqptU9UEOAxDQb9EVNtakyohBHVHTWVCjEHYe+9j8DGwIDmDRmkKcYx+ofBKrqHfFBQdHb8F%0A+qWr20dCvwAJ/UJSpLyEfok0ea8CVBKDiIii37xXJQcaRzHXErPXqi2WlO2smlo5KWgcEPoILCGG%0A0DTN3cNb7777bgzhi8ePv3zyTMkEIMSsuV+nexOA5jTYACDJtJ3t7E4evHPfVWSRvO9FnPceJJLF%0AtpmAAVWVq7XuhezWyY7BsyrupB65LGEYyurbJv9ZVeiEo9+m61MaKoPbcTisG4Y8DRJ5JCWQtado%0AThcUM2IJgah2VWOchiu1xSpwGAb/6tWLTz755MWLF8MwGIuI6JylnP7S+UxEgTkAIxlUMYKEfg0A%0AEBgGJkrlAADALIAAhNZVMNJZUb0NzJGgvGv0IYsRqIw8kXHOWGt0X0gvOjJzRABlfhEpcDMi0RjD%0AMXZdt7Oz8/Dhw3/zb/7Nxx9/7KoKAIxxXde9Oj46Pz/XaMThrVvai0hvbLnaHB8ff/HFF69eHV0s%0AFkdHxyfnZ+tVd3ZxHmNkBiArAruzO207reqm73tj3GQyQRDv+65fr1YrY+hw7/CjDx49uHuPh/7k%0A+Oj4xauh30AMzNy0FVmrCcnVagMAdd2KSGAf+mAMAoCrzGQyqZR3CtJ1nY9srS3ot6pS1VXK5lVO%0A32/IBf+KfrWXAQH2fhiCV3FKa60WRCh3xoy6/hSwKyIEyf2kywzn4m4qZC1AggykgqlMZqYR0T3k%0Ayl6T+xhDLigbe7Fjh7J8dSHoppskAhYfPBGpzJVeSoGlFltVVVW3TQHPXdeJJmy3UZJLLdPVIum4%0AjRkK5VCfTH0YAFBQnXYr9VhyPrzrBmbe9J323dQA/WQyiT50Xbder9frNYdYVdWkaaqqGrrN2dmZ%0AFhc0k1YvNZ1OW80oSNA6LyJSqK+MdJ97AscYl8uLo6OjFy9eIeJkMnn06NGtW7dM7mWlOYNtC48i%0A9wXEl3P1aQnZqiiHF/QbQ9R7wFGQbuzrK5Z7e+63WAO8Cf2WCaZWF27K/W4vuP2nWrAtMM4qJAk0%0A5NP0/EvoFzKEKwdpwjehuHwvV6HXlRzBG/HedfR7CciAKZ/S8dF845uuVpbajd84/hkvA8vrV8Gs%0A+o6X0W+xA9ePPCYm/5CsxJVvfMv3XjpGPsZ4+V/6xhH6vfFbrnzXdfR76bPXbix7FFuzgwX9wtVi%0AbNi2FbyaUb8ykcqVU+aSthe6EZ6X7y3z4fpQ2PEt6vHFL74PABoGRhYm6rtuGIbNak1EJvlPARGN%0AAREWMpremUwmB7duzWYz19QiEjg2ttGsb3pOARjxEMrr0T1bGDRfBAAxYArPq9QKAEgUgSgJRjIL%0AoX33wb2777xzsH84m82aZoKIMcow+BBYbTqn9Y8ExAKivXvJGEEACCGyhAhRe7EWny/359iGzbQO%0AhLXMilEkKaaKpPHV6pEhBsjKvbndo7auSW0w1FAaR2X70fChbiEqfNV13WazWa3XzjlFv0HYD944%0AyyKxNLZB1DISNcF6A4p+lfkcBq/YBhEhS02IRN/7zWY9qDqLSNM06/V6uVx+8sknr1+/Hobh3fv3%0AH77//jvvvHN+fv7973//s08+ubi4+Na3v/3hhx/u7O3aulqv113Xffnll2dnZ9/4+te//fvfIMB/%0A/Ifvf/7pZ19+8cXyYoGITdM+fO+9b37zmx988MH777+/WCwef/nsH/7h73/ys58uFou6dg/febh/%0AsBdC6Ltwdna2WK67rhNBa60hN5lMTFWJQIzMIQIjMKrYcpkzxhjtJqVvTeugxlA2RTSEkbIjQoiZ%0AbWKzopLPfOa0xsDEpLUmun1ZW6EhEemzOLA6NwAgTCiACMbayWSir2+12ggzJ7kg2obFAKBwXVgU%0AdVpnDCECGgJEUtY1AUQRY0xdV23dVLXlCCF0WjVHOY6+NRCRtaQZWYgIBDC7GoiJVBVCIETIyS4R%0A6fzgvYfIUhpUaN4vuzLe+z74GCNknXoW9N4LIzBYIpv6pmDlrEEa+o33vSFq2kld18LovV9tlkU6%0ASyR156KcV3HOmZL7DT4KC0hGvwIgysm01hqLfd8PPoYQWMRVLqHfKBwjZ3YujUqwRCTEoes36tM4%0Aaw0ZjGicrWtXVRUK+L4f1uthGDKT1llrYgzBDxwEDZmqAsQgHELQQWYRcsY4JWwXnbS0KZu35H5F%0A6Cot+rdBv7idUQiQKn5jYkHr9ysOFwFAY4nIkiO0kJjPWci8tBaQaDKJOmazHGPUqF8yjCAsEci4%0AqqrrFo2JokwYEhDh0DTN/bt33nvvPY7xV5999ouf/yoEBiAEFQkjBAc5FiMsgEwElTPz6e7u3vT+%0AvXcU/cbohXGQiMC2MkgIhquq0bSJJHo2qLagVksmOqG1ZEBjUmWHJiKNFzEzAogwZAbQGEWUnyXn%0A00LWpFBLa3MbEmTss5QuI1dV1VSVNcYZw8xGHR5S6jawhL5bL5fLZ8+eff755ycnRyJS1bYki3QO%0AM0f18n2MffRF5lDRL4pK21HkqIBdvavIAqSdo0h5++lBmCOr3rWxhgghxjD0mxgYhDGrMGrsqW6c%0Ac44IOEQW5sgsgRCQBBERBBGdJQSOMfbdWkQ+evT+N77xjd//g289ePDA+9h1nQ9htTrtfFiv13Uz%0AqetaGw2KyODjZrM5O7t48uTJz37+i+fPX667brFYbfouRtWHhwDgTI1gdnb3m2aiMcQY0TnLzCx+%0A8N1qtagqd//end//+Gs7s/ni9OTli+cnL18jsAGx1k6mDRE1k4kxpusGRKytCxyi8Gaz0ZLCqk5W%0A2loLiL7rSu53MplU7cQ5Z8AgolER4Loqtamq0aK2pbJOwxa9HxikaRpbV4V8BDnuULKdNGK6Objk%0AckEOM/E11mjy3ki2NbFZ7Apy4GasMa4nICbfCXMNZ1nCkhMAahtjrs/aOussISZic9u2RcNcm0dM%0AJpO2beu2ERHvUy+9UvKjFy+ECyzwXsjk0SjxNclpSfUCx+i3BC6L06JPuu56H/xmsxmGQavN53u7%0Ajas4xK7rlJVNgE3T1M4h4uL87Pz8XHF7aTrVtu1kPqsqxxzHWQfnnEhEpJAbKPZ9f3x8/OrVq6Oj%0Ao7Zt9/b2Pv744+l0WjC/DsIV9AsALKkFboGymtg1tioEE+MsImpEVT03yin98dsHABB6S+53LMd7%0AY+737cxnGEVersEDFdsb59+K7POYkqq/3OpgjQGMvkRJeV2d7XLpfkaHrtDreO8KVAPFEfkX4z9g%0AjheUi+v4FMQ1vrfxk17BV9fv7cr93Pin6+hXCgJHQMq5X7jiAdD4F9cf9jc+eNvfZHyUyyrxfPwt%0Ab//GK+j3+v1dGVXKBaSXPoI4Rr9v+sbrEwNHMbtySPl4flIE5WFC+efWwAoVHcQbnm58iwDw2U//%0AHgCUsUsxGSrv/dD1zIwsnlkrQ1SQ0EcZhnXvh9lstn9wsLu765o6xpg8dTBbDMkSFbVfS76LCAJV%0AVVVVDQAED0EGEQFCFBRkRb0x1yFUVbW3t3f79p1bh3fatjXGKTem7zvVqtVNqFxfbQ1Inr6Rc4dc%0AiciY09F59NU6RNq2rUvoV11/5ngF/XIW+AUOlPl42sdFE7MKUNXnMC55Wvp7NaC6i9R13ff9YrFY%0ALJfW2slk5pzzHEMIZNVP4hBCGLzklnRKBEprDwGR/DB0XdetN13XIYu11lnrVPYpDN77zWbtc8c8%0A7Zm0Wq0eP358enqKiB9++OH7H3xw69atZ8+e/fVf//Xjzz4Don/3x3/8zoP77WxaT9oQwnK5fPr0%0A6bDpvvH1r3/9ax8vLxb/4y/++2e/+uT1y1ccAlnTNtOvfe1r3/72tz/66KP79+8/f/X8l7/85V//%0A9V9/8tmnInE2m92+fXs6m6zX66Eblstl1/sQQurRi7ZtW8qlrRrs8N73fiibOmVi/HZ2IapWdtmA%0AUwBeGEtpASEmLdxU5MNZjSyEkELVQEgIiZepqsVWctvkklIu4FmRiLF2Op1WVbXZbFarTczVxbnL%0Ay/aIkBpjCIB22tCGT1bvLfgYI4qElGGm2lXWUQwyDIMWmGGuoYLcDS/61PoYWZxzBgkIinOjGXIt%0AT8oEKwKAdd9579mHYqy1atbmci/vfecHZi7oVxg9R2EUQdUSQkQidM4gYoiDSKzruqoaa23wPAzD%0AYnnOmd8hsmXxFf+75JnTW2DVKlaTlxLgmp7qum7wGgFBxULMHD2XXIeiX3VfUqV36JWcljR4ASQC%0AklKBDUbu+36zWg3DoPK+lU2Ko8MwcAQgtHUF1jBCZPYx9MMQhDWUDwDqwccRaept6FfpSdl7SJ5x%0Atvvw1dAvIaa+5MnOX0W/29+n3chiZt8ks85qb7dFhihR8hagkfLsQvHWUCMws3bbdnUL+jZZjLHG%0AOENQVe2dWwcPHjwI3v/yF5/89Ke/8D6KGGX0IFBmZSvHkgWiNdQ09cHezsH+/PatQ1cRCXjfCydm%0AsnEESCKiFl7fIESOWgPNLJGNwaap2ra1bqsuW0aYiLTKrsy6coI+voxEgCDXW+o7jbkNrH61WngJ%0AsoUWJE3VTJrGGOOMCSGwV6V9smTYh/Vmc35xenp6/OzZs5cvX3bd2jnXtFXB0pA7ter76r0PwAX9%0A8sAiAowsEYViHABIG8CGEBT9iiCLaDVXcqBjDEV4AlEkqpueDIIt1cvinHOOjEEAjp6TuhJEg6g2%0AkABQyFAqbFZxqY8//OjrX//617/5+9Pp9Px8oZym1Wq1Gbz3fjKd7+zs7O7uUpIF6o6Pj1++ev35%0A55//6tPPj49PYxQfNDlGRAbJhegtNghmNt9tmtbaar1WkEMxMmDsu/Vicd409YN37n73D79tQF59%0A+eXL588WZ6eVIWtMXVeap51MJoLY9x4RU3Opvtv0HQAbY9pJvbu7q3pOXd977z1HjTJPJhNbN8YY%0AZBQQVDqAs0ooGIZB+3sn8mpm3/gY1BtpppMiNaIicGM2QcmQSIguC8CMXY4r4AEzcwcRATmECAAl%0AqFcsPzNrJJqIClG5GEOT9RTy605l/GNHHwAUuKZkQ2SlSOgQpULfEFBx42RS1zVZo4Q1FbvSFpjK%0Al9HHl2zt9eAIWptfnqg8rw6EZOOvI1nEGpnZZPSLiOuu18RAjFHlxCfzGRENXa+JXwCYNK0xBphD%0ACKvFxWKxKGVl+qWT2fTg4MBUTjO3eCmwFfQ0ffbFYvHy5cuXL18eHx8fHBzcvXv3448/LuEGfa3q%0AOUBudzRGv+Mx14E2RfbKOUW/nrctFQpZ4KrF/2qqV5Jw6TbAgTmigb8h+s0mVDVceXR9/WtinOWX%0AmNpSjKdx+QgzS4IuY4bzJVLr6Nh+8Mo4yGXcQqPSUczO1fYjkhQD4XLu983HVd2vG+/hTfdTTntT%0A7lfwKti5vMtfEUi/mez9pi+9+fYQ4DL5fPvViMAJfcG1gb1+WUS8rvn8JvQ7fgq4TCsGuMRCH39q%0A/KXjiSEyDrLcXGy8ree+gn7HAmZCN47n9uT/+v/+83KXX3zyjyKinWMdAjMPfT8MQ7feiAgJxBgj%0A+8J+GQIPw+Bj2N3dvXP37v7+fj1pmdknFavtA1x3TcaPSqjifjUixoDqCkdh3ZNV0x8NVVU1m820%0Ane98vttOJgCkg6YIQWKa93r9K8GGK/QMIhSIiDlqnk5TEVpfond6QmQ/DEPwOssrY4wkWJBo1cyM%0AEhHRaHwdAABUWNLnBrAlJIwGSjkWZ+mFuq5VunCxXCLidDpvmgYMiYgyLXUD07yups50y9HHMSBE%0AJDpcXb9arSCyatsqoajvN91q7UMqwtS9yvfDcrl8/fr1er1GQ/fu3btz75619vHjx9///vefP3/R%0Atu23vvWtO/fuTufz/f19H/3jx4+/ePx4f2f3w0cfPHjn7uPPPv+vf/7nX3z2+eL8whis6/rOnTvf%0A+MY3vvnNbz548GA+nz9+/PinP/3p3/zdXz9//lzFKuY7M817dOtN1/XBcwgByFRVZcjVdWNthYi9%0AT+Herl8n5SRSWEuY0ayMos7l5Zbdl9Ty5SZViKjaxTTSRy0yzohYsitRcYohjYZwriiGnPtNc5tZ%0AX582u16v14vlmplvQr+KUmJxtQ2KtVbRb20IETn4EAJmAc+6rmaTaVNZBhqGQd0g0UpmzTCQEZGU%0AAfABAOqq0gtyVmVEk8vPiKD8AKBOzGazKatSZ1TlHBGFGDX3y7l4UhCEUZXehDW/oUxUzMCDdaXo%0ABuB93Az9crksztB2AQJI7ktZ/EtdKal6hdSF0kCDsdaaKjGfmZnIVFVlTSUi3WaTc3WpHlsdGiVj%0A6+CUEHiJIzpj67pWxNJvNjF7IaqixJyVnBHFWFsnwXDvfUG/2rVCc8LacxWuod+3Nz0yIzOYTPxX%0ARr+CW5vOY/7zCP1qtFWSnopFRARNT6VABhFZJAAA3PLGY2IjbvVOiifBzEjKCG3S/CdTNdO6mVTO%0AVFW1v7N7+/bt6MMnn3zyq199OgyDol+dMHqHKiHOHESiszSdTm7f2r91sHP71iEZCf3QdWth7VXj%0Ag4QIkSGq36bPqbrcqaw9Jtd8vjNVP/7KLlPQ7xVXYLs7jpLA5rIakL7BcfVsCEE7heT5nHK/iFhV%0AFYeosTR1PvpNd3FxcXr8+vj4+NWrF6vVClGKfw/ISbwg94wBoQgChrQ2WiNB+qZERCIoG99aWyKh%0AgBhhy6w1SvOOHEJQEW9lIWlfvajiY9YYYywZMmDIqbRT9kqDxLSIyKDODQ4MWfYbEQ8PDz/++ON3%0A3333g699BLn2Z/D+7Oxs1fVEdOvwznw+J6KLi4vTs4vT09OXL18dH58++eLp65PTvh8Y0KBzzgmh%0AtZV20CW0RDSd7zjnkOx6vQwhuMoQSOTBD12Mfn935/69u3/wja9v1stnj58cvXrZr1e1NYZIwx/t%0AtGnbaYxxvV73fa9zZtVt+r63lqqqmk6nOzs7piIiOr+4EBEwtm3b2Xw+mUzQuu0+DluGMxpSUwkA%0Arq6m06kdKdUbcq5JHYaicKnCNaO6X8h+J0q0mZ2or6x849j/LlsXEanitG4HyhegHMzVsLX3Xlsc%0AFXclmYVcBISXxXhKvlHvUH+valLl7RcPvnAftF02EekzjsVHdD6HLEmIGborh5xzc2McxZtiVsmG%0AvAWH3MpYfRUdlkRTAgCAbtgmflVzy9ZVCKFfrnXMtdN713X9ZhNjXC0uNPELAIo5q6ra3d/b29sz%0AldNJEnObJX0VKkSqA3J6evr06dMXL16s1+sHDx48ePDgo48+SppbXadnjmnn5Vk46S/gFuprvbS1%0AdV03zcRaqwqsQbjs0WbE1Uq2Xkb/zDkuGbGHRCQVBKZ/3pD7fQv6HZ829s8vxT1zCyIZod8yS2OM%0AIaiSKxfoW7CKcCgIsFjatxxjnpEeSqYac2Vv1LvKH7+MKSTtNVeucNNxqWPc20+96bbTR3SlXMn9%0A6jsa24Gyq+LlXlblnPGe+xvdwNVP0SX0uz1GqldvQr+X3sK1zljXSriu3g9ebmOUfpPR75VBvvri%0A3vxQV4aoXFMuByzK+WY8697aV9KWkXr19KfOOWQxRI4wxrhZr0MIi/MLREzVrewh10eRrUIIDHJw%0AcHB4+7ZqJgXhYQiXnKcRjfvKd+eViQISozD3wqnduaJfH6M2xanbZmdn5+7du3fu3NEe9Cy4Xneq%0AlkSYWnqouy8iMZmI7czLucSSGyRAJgREGt0tAYiiX53AqogQ4tD3fd+pwmFrrVWSAQqVuU7ASESa%0A3xCREfqVzJDJjuO2GSzkrjnKZF4sFqv1GhGVBiaEdDn+xyE5ZzBKHQAAcgQi1kYIg1+v1yTQTCZ1%0A7rfe95vl+QVLHAtaLC8W5+fnGgrd2ds9PDxs2/bk5OTx48c/+9nP+n6o6/rd9x5O57Pd/f07d+5c%0ALC/+8R//8YvHj3//93//3/7BH+7s7PzTP3zvP//n//z0yy9DP0yaWts//uEf/uFHH300nU699z/4%0AwQ8++exXP/jBD87Ozg4ODqazbaR8s1r3/RCDhBDIuqZqnVMVCktEm75frVapxV/oAaCII+rPJdpd%0AZKtG3gMBAHDUzJPJAY40K/KuEELweUoQkQga7UYgIoJkVGWHOevfwkieBEbodz6fF/QbY8zrPKFf%0A3cRERNGvfntBvwZQdVk096ttBJxzdV1NJ01b1VEwDIOqtnKOeRX02/f9ZrPRLG5T14p+pSS1sh0k%0AIhbhDAVjjPrBsmMpqNAuHYP3IYQ++DKkBf0SWeGU+y3ol5mTfFfG3t7HYRjW6zUZsph8+qLD7IN3%0ArlK2P2T3q/c9AiIgGSAy2oVCK78K+hURIlPXtbO1xuaSqcj3OYqkI+SCz4JeNIlnkJxzzhiJLN4T%0AwBBjQgVEzMlvIGMGFucsGorMXqcKQuUqBmHmqL5pTOYFRWgc6XyDtcWMfosHnF7Br0e/oGhGmwUl%0Aa/BW9JujywQAIEY5B29Cv0KYxZNSprS45no1JG3FnApNgYw1lasaRb/zyXRnZ2e1WH722WdffPFl%0A3/cA1hqXKdukI0Oo6Dc46+bzyZ3Dg1uHu+/cvSfs14vlYnGOwNqDBK21xgqyRjY7zfy4yjSpk6rE%0AwMztpJ7NJ9pDrgBdGOV+L7kjebaXE8obKQuzpIbQmHokzKZpfrOVmmdrncZQVHBIOA7D0HddjHGz%0AWp+fn58evz47Ozs/PwWA2WxiSj8YiJv1BgC0DWkIAYS07x8jQIhDCJJ7fjIzMHrvRdA5gyYp6whA%0AYFZ4j9rnQyQOniUgIoIYRDUqWbWIyRprqXKJUJq9dpW7z3bAkjFGdTpi50NWm9/b23v//fe/9rWv%0AHR4eznZ3uq5zriZjVqvV8fHxuh/atj24ddta+/z5888fP3nx4sXx8cnp6fm6G7pu6LtBkASsJVfX%0AdQSwxgTPMWBdTYmonU4QMURZnh8bi9YRSOiGTniYTifv3n//wTv37hzsL07Pnnz22enJUey6tqpA%0AYtNUt27tz+dzVzebzWa5XK5WqxjE5L4y2uhIW9QKcQhhvV4jUdNMpjvz+c7OZDIRMgWJEVqNzU0m%0AE+2UvlwuRaSZtNPpVPWNddMxrrZ1ajPe+9SUTne3MRohIkW/Rguismc2DtqWbSvDRUFEBolhy0Eo%0AWw8z932/Wq1ijOm5RLQ6t6xcfRZ1yss9h6y8UL5ORDQMyrkHu852XR1VPvSaQ6Y8bwsAAQAASURB%0AVPB5IYh6LC63edeVtc1k5oq7EizQi3POThdAXjZWzRGriS4f1Po1H5XBLrPZTFlynuPi7Lxbb5xz%0A0+m0aZpuvTk+Pl5eXMQYh26jbGpjjEL3tm33Dvbn87mpklqK5Aw5ABBBVdW6WYQQXr9+/eTJkxcv%0AXhDRBx988PDhw0ePHi2XSw2saL/fkmMvQDfGKJDoJFsUpBPAmLZt23ZqzP+PtT9rsixJzgNBVTWz%0Ac87dfPdYc6+qrCokUCiwCLBkKILuIdmzPszIPMyIzA+bXzB/oGVkupuNIYZNkAR7SADEUmtmZWZk%0A7B6+3+UsZqY6D2pm97h7RKIg7PMQ4X793LOameqn+umnJqrMdzaFOIoOb7cR+tVsXrrOEa8n6ZhI%0ASX++hflcnNhyTEW/Md5oAiqjoIn+X9BvduC5WJYyAnOU8Ab61Ut5K/odr8w37lWS9sj4c2S1Q6Ps%0AwZ0k7jj3ewNiCAHIrXzjjS9uT8RjSF920Pl761tjiHULiSl5oQyGcu+Cb8dyKDfs1K195A5KetuV%0A3/61fEtEtPBSRuCr3G65hbEphPzobmNIvpPdfVtu/MaLw7c4MoWFjoC3Dnj7ydx5GuM9JbvuujYm%0AlmC+kfGjM+MbkW/H7CktINdvPncGObCrXWVsjHHo++VyubpeMnNlcnGLkA59tCaEgIb2d3cePHgw%0Anc1ms1kIofPh1m2ML+4t9wwUOWrdrx+EeQCAKBxCXLcqYlHPFvN79+4dHh475yrXeO+H3scYI4O1%0AFsmKADOTSfJaIoCSQuPMqfKXQVLPAWOIEEmIUDmBkspglHgTACCEUIKtPvTe+67V9m6asyJhLlwL%0AyegXOJIxCKn3ack+Uc79AoAgC0uBbVoJpiVPquIgzFU9qaqqqGSb3J7E5wJUyvk0k9a+CIga6Q+D%0A7/veAFZNPZtOleG82axWV9cCvFgsnHNh8G9en1xfX2vbOqcN8Q4PQgivX7/+2S9+8eTJExFwzt17%0AcP/o6OjR+4/fe+/xq1ev/t2/+3fPnj375//8n//oh59VVfUn//3/8K/+1b969eJlZL8znz5+/Piz%0Azz770Y9+dP/+/aqqXr168ctf/vKrr7768ssvN5vN0dFRVTu1gsMw9G2/2WwGr3bXGnLGWGOMj4Ic%0A+t6v1+u+L5RmAJPkZJTHqyafc4tLTA0tUzhW/Xgw2+AOZ8KVcUnWOB83VywQgkiqTkdCkMig9S26%0AoCEaVTUDYGHWeLmr3Gw2c7berNvlWtHv1piNc7+MjIAkgKAvlgwDCNvKImpaD50xIkKEVVXNps10%0AOu07H2Po+wEUPxAhGISEfrX1gohYIs3c2soxMwKoh0FEPoQYo8+qXUSkYlTDSMWaiJxzdVUBwJAJ%0A4QRJDhg00BOFwADnaAIIISBw9Kxsf+ccoQ0hDL0fBt/3HRFZNGhIYu4CzOLjYMg2dV1n1fG+74P3%0A2htOm9wY7X1EyTmIQ9SYmmr0Vq4JIWzWaw4xxqj6AIRkyTjrrE0WGrIMTELIAhK51uYTqkynDLTI%0AlowhS2SU3wVCUTiAmMqlTK8OFgRCigIKklPMJS1iifNzF/2OzTPlT4rHo6PLpK4o2/V9bIowyfWp%0ATVXbSZAKeUAAEZC3dcTZJ0oo2xASikXEwpHW6wjCWrOcapO0qUU6+Agx6jnIOueMq3NgxRjXVK5x%0AlhBxUtV7e3tD13/zzTdPnjxlZosVoQGyHAEAiXTgs8QAEJ11u7vzRw/uHR7tHh8eDf1ms1x13cY6%0AIrKEYCqj7u8wxK7r+q7TTNdsZzGtG2Zu16sQwmJndnBwMGsmRASGxl5XwQyawfOjZt3qw6k4s2ZX%0AxjmcpNOWW79IJu0LEhrQJaAk+oBoWlciojzMbr3ZbDZXl+er6+V6udS60+l0mhpaQizJLl3HJNNw%0AGAWNLW5lQr+MIkH1JlLS2yQmJxIFjmSJCAGEA0f2lPv6xuhRIFIs0VJrLZA1Bp0l54wlJccGXT8r%0Aa5i5yjUC1lhmHtad917Pe+/+8Wefffbxxx/P53NBUl/fOnd6ev7m/KzrutlsNpvvLNer589efv75%0A569evb5artu2F0GOgsYiVQgEDo0xDAZE+i4S2vlsPpvNBGGz2XRDCwBIYq3xQ+uHrrL48MG9733n%0Ak72d+e588cWvfn366lW7WVGMVdMgx8XO7s7+zmKxqCfN9fX1crm+vr6WXOBqyUzm07quXV0TUd/3%0AQ/DDMNSTZjabHRwfLXZ2iEjIxBiTWoMxylGq6zpGGYbh6uoKACaTye7OrqurbA5YWyXb2grEQX0e%0AIgDWTjZpEic8wChgCEcWIVkH0bmBSAbGJbKgrVNYyuA0I/Kwxi6jNm2qax20JbwSso6gLiMaZCzp%0AWZvlo9UI6vIbS2fEzOYttH/M5cRRcgObnFIufwUAQkvmhip1WcfKahZHYuxws6QIEdV+pVMQCYDG%0Apvs+SX9NJpOmaZh5tVp1XRd90Mba1lqM/OSrr5bLJTMTpAxz0zQKmOfz+WJ3p2maIFxI1GXKa0GB%0ATsZhGL7++usXL16cn59Pp9NPPvnk0aNHR0dHbduu12tEdM7dynVDhhORQc0WZiyqb9/m/LMxKMjC%0AMYgWYG5ZaTDeZGsaxpWcuWGQWoIb6BfeVj2uK0OyI4ygNTI3QfL2nNvv6soTpCBt1qA5AKSoRObC%0AaOXU1rEv5gKAlAtWvK+7eHIEvQQAkGU8Ob4F/b4LzWyjmZh6bYw9sbvnhZGu9Xhj3uaEx9utx3sL%0A/aobP0a/rLKoY1OuKqi4vRv96zj8cfe8t65hfM1l5xuvMkdMbv1VW1+MP7977+ONosDoRDgiNpe4%0Aw1uu8M4nilRvgdC3fhdvXl45b3mG28lCiDc5z/otcxM852vmdCPvyANbANhcfGWMQYFmWldGvdj+%0A8vLy+vJKRBxtWWQpnuesakLMZ7NHjx7N5/PpbDYMg6JfeNtLeus9az+MqmqMMTEgYgAAH8P1ah1C%0AmEwm+/v7ewf7R0dHu7v7RDT0YbPZDIP6ENY6Z8mWgBbrqgNQ/LYx/inuPiIIh6QCk/1REQzBw0jv%0ATh3XfmgL87muJ1VVaVZQmeW6GV2cOBIRSBy8DyFpG8DIGxMRBq1ivtHYXWOoKikRY3RV45xjTKi3%0AhJOLG1fWGo3Ti0S1st573w9d10Hkuq6nk4m1tuu6zWbVb1ok2N3Zs9a2682TJ0/Ozs7W63Vd17PZ%0AbLFYLBaL5Xr1/Pnzv/m7v3vx4kXTTCaTycOHDz/+zicfffThfHfn17/+9X/6T//p8vLy//J/+j9/%0A5+NP2rb9f/23/+2//Td/dn56xsz3j4+/+91P/vE//sefffaZc+7i4uI//sf/+ec///n19fXFxQUA%0AHBwcsMRhGDRtu1lt2rb1gRGRI1kL6BKjngiGIaxWq2HoYtb1NRURpbh1ZJYYBZhv6m1ANt5qj+Dm%0AmpWGn0kZe2aOI4VGZSwnFT4kSGq3MY8cgNxHO0WdIgOArdx0OnW23mw2y/UqxjjWMxqjX5FocqLJ%0AaLJUAAAUP6BKNwNEZkW/uzvzuq7bTe+977pegYw1RkedIdA8hhLzjDHWWCJS8U8dVDpOVAi7MPCL%0ANzP2kNSuV+rr58ZRiOM1izgqdRaK2dAJgijGGO1lzRE632nLMfUCVak2BsVAKUxu0VZN45wrpdch%0AhJQxNzo9BQBFWCRlDIbg1Uu01la2Hvq+27TbnDxSmWLWJu6TZBpzgqkCiFhr/ZWaHIU6AixaxWpE%0AgYhAlBgRbF25utJnGGPUflGBVT9qG/C+u/2W6Be1yDP3mSvr9a1sQBrbUmKdMuaCScr33h51in7H%0AzGdFvzdsAG57LSa1xtEdSHZnRISMqgFNKImoo0GHYLQvy7Rudnd3+7Z79uzZ06fPmRkiEBohIxFU%0AJUEAtae2QDTGaO53Z3e6u9jZtMu+7Ya+BWQAMgi2cmgpShj6vuu6oe+ZWStfZs3Ee9+uV977+WK6%0Au7ur/ZDQGh4R8Ch3wBKEMUcASnEEoDEmtdTL1emKBhXWamm6FNq8sZSY4RBjrKqqqWpjDAr3fb9e%0Ari4vL68vLi8vL6+vLtq2nbhKJDpnEG0Ig/chss85ky3U0QtmAAbMMbkIqQ8NFqn6MfqNMSIRgGgL%0Awhi9MqUNJFUw7wMCAyJ71iyQc8bVFRRqLqSBB8wiXFk1wVVJvq2Xq9B75ZoaY957//Ef/dEfffLJ%0AJ865ddsxsw8swr/+zZenp6fDMEym8/7q+vnLN0+fPnvy5MnVch0CiwYMiJCSALggEZKwCcIg1NRT%0AbTI/BH99fd0NLZJYSwjUrZc+tHs7i08++eDT731nMZ2trq7/+i/+4vLsNA7eEbrKGsDpzvTw+Hg+%0AnxtnT09PLy+vl8ulZixJ1wNH1logUsKL9x4IF4vFYndn7/BgOp0KABgrqYsDaqpQ0W8IzDyEEJTl%0AO5lMtOZfp60GR8glGQiiRD4ZrY3J+QUAErCjkQY5QScl8WtultXkmAvnfuYF3CrWVekmFanSJb1w%0AaMc0N50FZeUvdeyQsWgyDSHxkowxJeVrRgIZIYStgPVoEumvmu+lvKUVZBRaLTdVrgRx2x1XP5k0%0AzdZjvMHXA2Yma7RYpshxGaTFYrG3sysifdv+3d/93fX1NTNrG21r7c7OjhISp9PpdD7zHNddq9+l%0ATCYHAI2WVlWlpWeff/756emp9/6DDz748MMPj46OlMW2XC7VpJaFEbODmKawYMmr6+eq/0JZlsxa%0Aq/n8kIWIcSQAvt3G6/NN9Fv25Lw2p5V+lNDbHibnbNWolfV/bLZwhDeykRIR0H6/5c4gh1RNbtMQ%0AQlCJr2Layg+YPryNxu/ayvwJw9u4ze9iPuPNQ41voaAA/XMEhFG5Wdl/fN6727tsejnXrZ1VWVNt%0ADeR+v/onMqndYjom6yMy4wOWCfX3nv1dl3HrK7e64Jbtru7meLe7t4a8HRVyE4XeuoxbueDbx1eN%0AHrq1F9764a3XIHfQb76Z2zhZN4NvOcv2W+9mQdv16ecigoxNVTlrY4z9pr04O7+6uBQlzFjL+sLI%0AgQhJ1Ibvi8Xivffe29nZqepJ1/Xee0Isa2WZA+NheuMSIambIKJqPg/D0A19H7xx5vD46MGDB/u7%0Ae7PZzLk6xti2Xdu2Qx9IM7F1RYBD8DFwzAUVcbQ6qNoKZicvrzjgDCIKEkGWp5cIzAEkQQJdyUVk%0A8J3v+zBEIqonTUa/ojgEWUDEoCCgcCAiyeg3jJR+ihotMwOgpJ4pCQCrNzYMfrPZhBDIpDCSicjZ%0AwIgI+xD6IRUrWouciEx6zZpJG7q+oN+maZBo07ab9XJoO0O4u7Njjb28uPzqq69OT95sNpvD46O9%0AvT0tajo9P/v666+/+OKL5XJ5fHA021k8evTwu59+79GjR6vV6t/+23/z85//fGc2/7//3/6v02b2%0A13/91/+f//F//NnPfhZ9cM7dP9z/vd/7vT/+4z/+7LPPVqvrzz///M///N99/vnnyiScTCZEpCU3%0A1toYcgQ3aq2IsRbIOTAkaEBk3Xbr9XoYuuR6ElaVLZGCkpkCMH3syiSBUe43Rl+mUJkMiIh2q4Qe%0A82hBSjhAcjMUEQlRMzPILAoysBDXOEUcjDGTurGm2mw26/Va1Vm3s/eGsi9TfpU2qXZFAbGpN1hy%0Aqvq+t4RNM93f3XPOrVdr733b90Q5kghG+5r4wH23UVturdX4VF3XkG1q4aTFGDuf5MGRMIKwsCot%0AlwVCmc9SsuJxW70fQXIBZyJHEWlEW30yttYlJbwhDsOQ3DYfDBhyJcEFaAgEYmREY6vKmioGiTH6%0AyCFw5iGxCDIHLUOQXEzFzJV1idBKTkM8EqJwLNQ6Y9CYJA4EABy3iV8dGALiMnuViEgwRBEGFkBy%0AuXUqikhgASJbV1VdE1HgyKzWNOX9QASUsZzXs7f0OsqjTkRotAoToCGTlDnehn6342ccyxcGAE4B%0ACN1N+/3qPlvzwtrCeYR+Ba3omSHZgGTVVBkEORsGUhNNiOpyCGQFc1M1TVM1jTGGGQTFohNCJGHm%0AaV0dHx8Kh9cnr169eME+SBRDFaIBRgFKXeBAQKJAtEjTSbW/u5jOqmkzabtV9GEYuiAeABqyVDuq%0AbODYd34YAjNYV+/uTBeLRVPZrus2q2WMcWc+3VnsNKXxTx85syuJCGtUGqeuuhJZIqPqRyEa3Bbd%0ASQ6YctbvIaKqqkwO5xtjlDPCzCEgSOqpvmnXy8urzWazWS83m836ernZbKIPRLSYNMYYAJd0o/q+%0A6zcx6zw755zLARcRBojC2pZpW0GKpF3kMZXBWyST9GZIWBhU8z0moXutRgghJAMIEKPXiaO1r5Jd%0AUhIR5TxHZhbnHCFt1dRDbNu2tm7/+Hg6ncYYHz58+NOf/vS9Dz8IIVyv1jHGwcfr9eqrr568OT31%0APtZ1/frN5dVq+erlyfn5paqdCToiq1XJwqiia0SEbETEmmq+mC/2dp1zy/X15eXlEHpjkUA4Dn7o%0AXEWffPzJ7/zg+48f3o8+PHv6zddf/KZdLQ1g46yzZADrxh3duzebTwXk6dNvrq6uu66bzRYqR5yN%0AOAFA8L4bBu+9cXZ3d3d3f29nf89a2w8DWgMcBYhBXOUWi8XOfKFZPi2Db5oGM3S0ZICQmV1eAdWC%0AUNZ2KoGtAoSU12GTaPmWY5+iulaNApVoiA7gmJvn0ag6tJBZNOOkTGActavFjCplpOqs2BgzParA%0ATs4cacid5ExmC2vBlO6pwVAadYGWHJEnImfrcr/l9gG2zRpvod9kVghDjCEGFlZtjqaqb6x+257G%0AxMzW2qZpjDG+H5S1tDNNROjNZnN5fv6LX/yib7tCEq/remdnZ//wYHd3V2Hzql0VlayqSgQggK2u%0A3mazefPmzS9/+cvLy8vpdPqjH/3o8ePHs9kMEZVjpZOrhNjklsIQGqItAE4LigjkwqIUiQshiD4E%0ASzf1wDArxW4fwn8x+k1XxygimgstELEcTSSmO0BUPjDKNmoswkRUvCcYATzcMmaN2jgBYchiGEDv%0ArgHamjaSd+RgNcl3FwzehBCjaxjtAgCqeqWuyy18+K3o9+6V6GZu9LjNaVVmZjaIBsmRIUCOjJp3%0AE1EzzwjAKSV+C4HiaHvbzb19exeS2u4guVXsaHsX+mXePv/xkE5NNLNlRNLSNCwOz/hBZV7CPwz9%0A3nrUb33y5fkos4nzJ4WbQO84Qvn5xmG3rs7tzaq7TELGGFv0dfKS99aLE9kKR0lesFI8785tvPWs%0AkB96ohxwWuI1Bq8qf/v7+4vZXHOGeoobiVNVNA0x+KCZq7BN2XGp9tTbMaOAizeg+jrFwCgBW2RM%0A2nnrBcdcMIw52bx9o2UZKmvE+C2WETbeSkBOnR4AkMgBcjMehHKEcg0lMHxrJJUbxxEmLGdBSLpi%0AWlUruQgHc265sIaMMZNmure3d3h4eP/43v7+/sXFxfXFpbKGQggvX7781a9+9fz5c2054L0nYzRG%0APplMNptV3/cajmXm2WxWu0qruPmmVFUJb2vI2VpryIwfy3Yc2sQwIaKYDyIihXNS7p0z8bWMvTIA%0AiAhz9J2zZHeE9PBFZLxKSIpW3JgwN4xM2a30+nsb/aPsB4gkYABpJNyVh8pWx8vgNgnAzLmSM4fP%0AcctfgqxEbYypjC2WQBJtaWuqx24Z5CwQIkqIZUwqQh6PxvQAlaFEgIIA2zrbLPagJ9VpG8vXx1IH%0AIsIgJo80BjBKnwAcRyu1gPGmpHcKaiCi0cr6/HwrYz3nR3Fnrt6aWWWQp6SERp0MZaaAlDYN5Qjj%0AXKJBikQWyePW1o4nMsDfIzF5d3vXklhWjxsGRgTwtj/xLmGPtCbADbP6LSswgBoGe3dPfdfj8aaT%0ASAAjpEg/c9IgKCoGfogxRkAB4GwZ1W/OJB0JIRjFhV3XGYPCMcbIEQA5xkjREqfFIS0LxkzqRpmc%0AIkJkqwqtrSQnynQdgBwuCSFoeTa8wxbe+BC3PJFbKyrmNmlRcgtnQNXU9t63q/Wb1ydXV1frzTIO%0AXnmkVVVNmqppGhJo23USXoYt9XrMHYURRaWk4/Rhasu2FBfClLpJuAhZpeeVZAi6DqQefskbKWEs%0A9b/rpkofDj7EoN2SdOVBxNo6Ggm36FueTqf7+/vee61SLrjLx9CHsFqtVuu1Brx84OtVe329Wq/7%0AyGJQ12RiBGss5JANAiGQZvesdcZYEg15J044IlljfAgAMG2ao4PDe0dHdT252pwvl8sQgrW2cRYi%0AI7DOv8jBex+ZSwvAAhdLsWux8pLTcSZz3WOMiKlDyfjVFDinBPgxychYC7nXrs1dAMpkHI+cMQBG%0A3OZCyxvX75pchjo2YWW0jAGkjJLGMCJ8lh/KV8aTO45a0SJiYUeX9VCHYpGJ0nddLiONVbP1Bm9F%0ASMfOydjswp1te+8lbnjTZo0PVT7HImyeY7VENGlSy6VhGFQGTHGvNqk2Iw9WE+De+6LaNTYweo/q%0AF6nUCDMrftZhXzp0lLdTbufGNeONrdws5/U8mZnRPZad7/gU+Vnd/fQfvukcv3vw0QsaY8jtxYxH%0A6a33gsmV1WbyXJwfAKAczOVcQ1sedXlidy4vHfa/5B7vfv3uGf+XPcWtB1UGw3ZUiOb3AEbG+l2v%0A+x90Jf+L7FP2vHtJv82Deusz//s9jd/uFG99SiKjnj5vGdT/RZslYBCsa1fXToT7tr+8vDw7O4sx%0AataqxHWYo3DQKprFYvHg/qOmaUCw27SBk4gCAfLNKVRGyXhcCoPybhBR2Hg/9H3f+6GeTnZ2dx88%0AeHh8fFxZF2Psex9jDH3o+x5EalWQ79vNynvvl9drz9tsT6rBy2dPdmi01mBGvyarIDpXOxdVdDE/%0AE45RBt8Nw6ByGk3TOOtQrD75GD0xAoBV3MOabYjB+8BbbIM5eLx1X0Rz1SPdC0At6en9UMQP0uUh%0AGSRkycUyIcZIgAapchWiSlhj9KHvurZttTX8ZDZtJhMk6vq+69ahH1T1ZLlcnrx6fXZ2pjzkvb09%0Abbl0cXGx2WwuLi66oT88PKyqamdn596DB9/73vcWO7O//pu/+fM///Ozs7OH9+7/5Cc/+fnPfvYX%0Af/EXv/r5r7z3mrz64IMPfvSjH/2zf/Zff/bZZydvXv3lX/7ln/zL/+Hy8tIY8+DBA4t0dXW1Xq8V%0ATw5D6Hyn6V9rbV3PZ7NZXTeIyIKKz1XbAxFtZVKuJKd2VZwp+QEGx4ST7T6qJ0lkc/uE4o4IS1DZ%0AZxXzAE0PIjMnHi1qfQt771VKIaszoHozKiuo783VNZHtum7TtiwsqdAXYJT+RQGECABGxDlrVZJH%0AgogYQINkEJg5RD8Mw6Sudnd3d3Z2iOj6+nrwg/cBjcHUcEvaoderkegBoWpqa60lw8zWuhTbFOm7%0AlDwnIjTkciW55Byv3gtnG6xMZ3UZZaQGBAAWKQjEGINnAbGmqms3mTR1XRuDWkis5e7qHohAjEEQ%0AyCS9UAExxgiiKkg550ztRGSQyMxREl8WOKFfHfe6GSIEqIwVBkSw5PzgDWIsiwkyoRja1nACQMxz%0ADbNTGGNEAkYwqD18KhZhhhBYxCCmEilGiByjsK0rZ2tjnAgElhA4RoksRBkosggIC6teGuZVboxL%0A9RnmRqoAkGiCGkmNMQqjQQXhoLyDEvCCrZFgREzZaSgxGtqeYiQzrn5KSvmiESgtkXQUqwgWZw9U%0Anx4J6+eAaAgQZBT6RVM1ddM0VTM1xgASInoWEgFgItydL957/3HtqrOz85fPXrab3vtojEMg9V1J%0ABJQGnTBwdM7uLuaLebMzX4jErveaxkREixatAZKu7xGRjLXWWWsr66w1HMK62wxdTwSTelrXtbUk%0AubQb7baDCCIiS107ZBGCstjqGzGkMnPJJ+VY0h0iufEYGBRgllTEJTH2fc8+OOcaV7fd+uzs7Fc/%0A/8XFxUXXdQYJUawxi/lcs0bM4Wq5XK1WmkWMMZIzJpP01cpE5siRmSMnommM0ZLShRwkdKQV3BCZ%0AQxhKOMwY1LUXssA7514AkABbsNZOp9NpM5nNp8gSQojdMAwDihAaRKrqChGdqcgaAAg+9G3vvUeL%0Axw/u33/wQEQOjo9++MMfHt471ubbp6dny017cnLy8tXJMAwCJEJtx8vr7uz0uu0GgCYKoFhrLIAF%0AQGAEEQNkEvsGq7pqppOmmXR+WK3Xm3YtECtnEGTTLp2l9x7d/+H3P/3kow/C4L/8/NdPvvxyvVo1%0Azk4m89APQbwhqKpq/+jAObdp21dvToZBuc27Wr3FYRslV+OLiCqiudjdmS7m1loWqacTQRAgtEYr%0ARad1AwAariUwqftuZONskUHWXtPGqECMEKVKJTAEwAaQiAwhQpIHUdClRa2ZmKIK3ok4TcbIKMBR%0ArFUBHjo69f0KwFboj4hvcnH5ZoUtZKyucFExniI69TG0mdO481ARji6It0BKvQZhtrQVlt+uV3nd%0AE0ZCKjTA7P4BABpDmkLXFVV701tLQFo+ne5UC9d1+S8XH0IwSHVduSwzdnl19frlq2+++QYF6qYh%0AAueaZjqZz+cHBwfa6yiEcHFxpn0iEzc+Y2k1Bd57bej41VdfMfN3vvOd3/3d393d3QWAruuGwav2%0Ah/dBE7rZfS3OLdKI+XzjUSDaHClOaUFCg6QvsKToAVK5ymjNv93ytzxGvhGE3yLMMWAo6V9JBikZ%0AN5WvH2MPXZ1yUS0zC0oKfuh7QES4o1rEcQRRWHtFlpAGARR5rbTM4lao6GZaUnJl5s3tW9K/498U%0AZCJieSblBFo8XMjGt+AWydvTv3dPMT7ZXZQYsyRqqSyQTNDaDgMhQaCSwBfgsZHS1XtENv5ttr93%0AT7w9ft6e9oypXg/zl/Il54tMt6Mui34yThGlgwNmbvft67yT/r01yPHOV259svW6NdKnxYf5vOOL%0AUb9l/ATS0W4lwt+2/Tf/x/+tJTD1pLbWhhA2q/b09PT09JSZjXFVZSC5yKj+aoxxd39vsVgcH923%0AmTmp6FcXygii4g0wDvvlPJtufgjOOUW/MWDXbfq+B8LHH7y/s7t7eHg0nU4l8mazUd8aImh8TkTa%0Ath+GIfqg8WN1QJHIGkPOEhEQGiTBRLvXd6luQTe0Em7EF52rneu0aYoOZecMEUX2IQSOoBbCGJN8%0AZTVFjABi9OUX9BtCkORvqbnSL2r4XCTH7Ak5pKQlBva+b4e+73tdoUp0WVfVcjQtmEQBmy0xICNQ%0A9EGlsxT9qiYkIvZ937drijJpau3n/uybpyrkoHW/3vs3Z6evX7/Wbn4HR4ePHz9m5qqqdvf3Hz58%0A2A/tX/zr//jXf/M3m83m/v379+/f//N//+//7u/+7sXzV5O6dsYS0cPHj370ox/9r/+rP/7BD37w%0A7Nmzv/rPf/Hf/7//u2Ho5vP50dERCWh3JUWVIop+B2aoazeb7s7nc+cqZvaBNZrbtq1aX1uZqqpo%0A5N6FnPhFREDxI92OEo9vNbmdc0eQp7FminxMoEtNQ8k3lnZKIQRt66rI14xKdEg00Zey1tquo+/7%0Atuu+Hf0iAOVODDqumBkFrLUabwnRM/PufLG7u7tYLJj5/Py87/shxLqujXFE1LZtURrU8ZaSFYAx%0AxpIBizG2bcs3G27pxRRKGyJCZC56S/mvIlt50uJICRnxPnhmYGdSuXjTNIhJO3QYBs2garEWYNLc%0ATsdERKIAmr8Gax0Z472PIEmCGBgRQSIgqoKIoeTAOee04Y2aY2dr5YZs1Yxw1HIjuzXMHOWGpWdm%0A1Q8xQFVV1a4CAAmi+StEzOiXYoxRmJx1tja53skHH2NkhMIAJEk8NL7JNXob+t1ehgqcQo41MDPl%0AtXHkk223fPG3/YZxEdFYIyWbKI3QEWT0m/ZP3xpRzpARbFJKyMMVMAk2ImJVVfWkmUwmKvusg0PI%0AOGb1VHfms8ePH88m08vLy5fPnq/X62EYtJ5FWBC3+nMADMACbC3u7+7s7e8cHu6LxH7oQwgaeTRI%0AZJER+mFQr9ElvGhEJAxD27Zh6ImoqbR7lgEAg2SttZUraTE1SQmiIJQENSTuTAxZ21wbO2nch7OK%0AXlVVjGAkBbmMMaEfvPcEOJ1MnHNXF2fPnj17+uSb6+vrYRgqsgKRiKZ1Q0Sr1XWMMWeTAhEZS66q%0Ay2uVQlBSOmtIyTTn3KRW4jSVlKO+3hgkxhCFAVgXuhJRLfNaf05uNkFdT1J3VoCh7aIP3nuDOJ9O%0A66ohImtM13UqYM4h+hh0la6n9YMHDx4/fmytnc/nn3zyycHBQe+Hi/Or33z91XK5Pj0722w642zl%0AGgCzWvvrq83lxcYPQtQII6KxtlLlM63v05FPQsxsKlfXtTVV3/dt33e+BWBE6ftW2B8d7H384Qef%0AfPThfDZ5/uT5q1cvLs5ODMHufOYIu82q27SWwLhm/+iARS6vrt6cnzGLMUarYft20Ha4RKTEXX3g%0A1trF7s5sMZ/tLOq6JmPI2SjMguSsqitZpL7vFTw31URElHBrK1da7NZ1WmlDCFFGLbIJEZTgk3Kw%0AxecpqxCPuEtEQGRL2G68c0GwMII3MQt/lGGJudAURpymsoxohy21U+qBtG2bekmq4kNVqQVX7gZm%0AXWvlean7ofMIR5FT2KqWbNFvWaB0LUWE0nSw3FpaoukGSVvRr8k9xlIMlUVErK0oq5SHFNE21lpt%0AObbZbC4vL18+f/H69WtjTF3X8/m0qqrpfLZYLHZ2dhaLBSNsNpurqwv1xJTaVuaatrFcrVbn5+df%0Af/316enpfD7/9NNPP/7446qqdAprqF0TDyUKULL0er9mJM2dXiImyCCZwa7eBRgyRIViCCVjJoR0%0AA1/dbfmrf/0t0a9+IJLK9BQNjvlNZU0u6Dc1vZPI20ym/jXTM7fXbcrALDqJ5QpBxbluXBKPd5AS%0AlZbbZAHJ3DGQtws+b3/Wgadtn8bCwoio7LObVnK8fRv6ffcmI4+iOFqQKQlljsAI/QKAzgVluqVv%0AwYg1oKPit0a/vz1C5hEjjeDtz4FHMtfj+7p7y2bEJnvLlQjD6Mvl/Y7R7/hEtw413m6NhDxOtl8c%0A+1e30e/fv70T/QIA/nf/z/+HQTsMw9XV8uTk5PLyUkScqyeTibEu+8QxhMAS9nYPdnZ2Dg8PdWFl%0AZpWooVGbmXTOm00pIHML/aALSpJ9VhnbetJ88PFHi52dxWKHiMKggk8iIqEPXdf5foja4yeE1OJJ%0ASAgdGbRJHNZai8ZYoigCOa7PuWNb6zv9YWSKlCpDBdVUtYq5qUVBXV6ttQhpoIfcCtKkDE0gIkIJ%0AMQaBGCTEQTWHNGbMWaZY27qoWR2CFxEHhIhDDMMwxCgskk5XuRIglMh618MwIIB2JjTGKHIIIbRt%0Ae319reh3Pp+P0a8VNITr9fr169df/eZLVXvWitxhGC6vr54+fbrZbOq6fv/DD46PjzXEMJ02x8fH%0AQvjkyZPnz58ysx7z9YvXT548OXn9ZjFfENFkMnnvg/d/53d+54/+6I/ee+/Rk6++/uu/+as/+ZM/%0AmUwm+7s7BwcHwzC8fv16fb3uuk57Emz6TQiCCE3TTJrFdDpFY0IIfoje+3W7CSE4l/C/tTaGkCMX%0AHEdKVymNSWlQlQhcq5F7oslk0ow69SVfU9esrU64MIfiZar6UcJyETALOBX9bd0/FYNZC8Z6778d%0A/VqNgIJs0W9MHoaOMRGJnMzzYrFYTGcxxrOzs77vfeS6rp2riUhZXqigF5M/UdbcEtUOIagm1q2o%0AZPG5w+CJSNMQOrogJyjKosMjMKBCd95HjmBtNZvN5vN50zQhDBpzGYZBLaNWzyJRyKXFMUZNWKnS%0AGCOU6cMgBokMkJJfowcAQ2CttYYQ0SJVVaV5BvWLjHHe+8F7ZtYIgq4k+i7wZgfXwguIkMMlABZN%0A0zRabBYCt20bPANQspSCIXqGaIyxKm9jDee2H2nN5Rtk+wgisO2RF0cmW58tgYqJIxTa+egKb6Hf%0AsmAWBxoAQhigeDnJwiQXWX0XuGm9eJzv1SLdlIhJ6Hd7HGDEpFCVl+gtaU2L7qazRV3XrKFu5aRU%0Arvip8+nk8ePHO/PFarX64lefn56et5vepKZHgLjtBJPQr7CztL+/f3i0f3x8GMLQ9a1GNIwxRGAM%0AAqFOsSq3WDHKyBj6ruuiH4wxk9rN5/OmqUSkdlUBA8XuQhYlklGRhYh47zd9u63TMVRWZsiuTPFm%0ANFkPkVX13ZExFpn5zeuT58+fn75JQUNHJpGWyTBI57sQQlpVlJnsNALFsCWjbptyhcgm54icSbND%0A5xQzS2ZWcpbrU/OEmchahqLk/DZk9pCztbPEw6C9kYwxO7PFzs7OpGkAoFv3q9VKIRwn6nV0tZ3M%0AJ3t7e/fu3ZtMJru7ux988MFsvuO9//rrr3/x61/1vW+7AYCquq6qykc4fbNeXm+Wq02+Zh17qA1g%0AUQBR2wwTMEZhoyRba5hDH/oQh8Ahck8gZOTjD97/3nc/Otjb3ayXz58+u7w879vVYj6d1g3E0G1W%0A7XpjCSaTZvdgP8TYdd351SUiEtFkMjXGYICmaRS81XU9mUxClM1mM8Sws7c735kt9nabplH0GzgG%0AQOPspG7quobIwzCggDGmqWsA6DuvyEfhYlVVxiKicGqULZTbquOo6BfzRAZEIlskOfOb2gp/jKOT%0Aafnlbfp3jGnL1zHH+5J3ONpt7DWqsSgriYpmjdsCTadTjSvpJ5JJ+GW+lHWgfC4paezKdCvLxdbB%0A01zT7dyvGJeoWAVYpstzRLmbQxx8WcabaqKxXR3nmKO906bhEC8uLk5PT1+8eLFardQk7e3tVFU1%0AW8xns1k9nVRVFUJYrVZtq7yzbdWPFlLV9STGeH5+/vr16ydPnoQQ7t+///3vf//evXvMrB6miKg9%0AlVHXKMnt0PQGTSbMQ8mmWOuc4yxxSkTGWWstOQ1aQdkTswcLNxFFXp8V423zNwX9IuJvg34Lpwlg%0AvMhDNh9xaykUo3IoB/R+4KzLAaNKUZ3XVMS0oGhljToPy7ZSmvMxyz3mYtrftjnw9lmMf8VEEEcz%0AlrSA0f0mQtPt43CEf8hGoxGOoy2XbKCaKSxt9mIK/4wuFNXDzC8kIcNk4v/L0O+3fFFH0btyv+Ov%0Al1dw912Mp/n4K/ovCaTUwWi37IeI2lAY+Sff8rqLk3brVwNYWvnon+5Wfr31st/xye2noegXAKwz%0AVdu2FxdXr169urq6Akj2w7oqu5VB0e/+3mFBvyHjkxIvFBEW1oafCvbKnW8XdMG6rnVODkPo2sE5%0At7O3+96HH8wXi7puQgjdplWcycyhD5vNpm+7mCU0J3XtnJtO5pQFEtEaY4ytnIbGt0u25MQXx3Zo%0AK6wwa0rlnKTEmGA2AJCBEFI2zDlnDBlyICRsjE3Ln16DQdLcL2nngyARIAbxYVtJYq0tYBtRiKwu%0Ar4p+gSUQxKBhV2HtAl9Vt9CvrsJ93xuiOqNfRCEy+qerqyvNmqriPwB0XddvWmI2zi6Xy5cvX/7m%0A8y9ijFVV6VV1XXdxdfn5559fXl42TfPhhx/u7++rvqLGAk5OTl69OVldXZI1+zu7V1dXr1+/ef78%0A+ZvT86P9g+l0ev/+/Q8//PA73/vu97///fl8/pf/6S/+9m//9s/+7M+Ojg8e3r83n89Xq9WrV6/6%0ATV+azfZ9H0SsNXU9aeppVVWB2fd9avI59CIymdSaMzfGaDvNFKooFBcRImJmzHx13VlEumFQbKno%0At9hafWteeb/WEBFrokQiESWPWUkLAip3rBkSIto2uRJhDuSsIUPOAtlhGLq+jxK1xPEu+nWYYoDa%0A5YoIYvQhDE0zVYpBCIElqq82nU4nVT0MgxLUmaWqa2McM/cZ1TvnDKCmPSHHkirXSI4RaB9IyZi2%0AZBuSVesHY4yElFwao9+07mRfRycsI2h9HgBVVdU0TdNURLBeL3Wo6J+UFQyIaDDGSCq2IQyEqsOs%0A4snK2PfeB44EKCZqBaDSX60mFSDF/KyzCjxCUEUAu9lsfGIAbhWYi69WXL0y8VMJBiR4aTHpuwCA%0A93GEfgEAhCGyZxFjE1/QGBNz9IQAGZKUiIwgh+A/DP0SkQBwjHwT/XKuK6ObLTE0LiClrGPUGRJG%0A1r0YmLjVslL0m6LjRLR1lramgThIUrMHUPQrKZ7STCaT6WxmrfMcQwhkTOUcOVtIBNOmvn///nw6%0AW6/XX33x5fn5ZUG/IEjkYiop19gBg7CzdHC4d3R0eO/ekcI8na1EZAySNQAco8/5pdRI03vfdW0Y%0Ahhi9M3baVIvFomkqZrZkikVINsYk4gDmNpU6MDSAuOnbRDO2NvMwgy7UmNu6QAYbyFxVddVMKmO9%0A95t2tVmtT09P37w+Wa6uRGRS1caYoevVFdt0LaO2Ko26xqpNDNFDiR0zIxqibESQSqRP0UguOMQY%0Ag4hot7E82sRaqyBc1YyLL5Kaz5gti5LQCoehZxIwSNPp9Gj/cH9/31kbQjh/c7HZbHQwBK/ZLXd0%0Ab2++O1fdjbqe7O3tPXr82LrqzfnZ559//stffY5ogNCaCq0NIuurbr0Mq2W/XG+8jwAGwRjCNMK0%0APxqAAYNIEiVycFVlrBWRvm996IOEKD6yRwj1dPLj3/3hZz/8vjPm6Tff/PrXv1wvrxD5YH93Urvo%0AB99u+r6vKjuZNk3TdH3f+WG1WukgaZrGWocstqkYJAovZovF7o4f4vXmKgjvHezv7C3muzsqDAmG%0AfAwB0FZ22kyqqpIQh2GwZKq6QoAYo5ayW2uNs866unEAUQQla3mULB/meiWARKEkIiRCNJK7ceqi%0AUWpnigcsY/QYuaxjIjcyuoURMN7BEBVXB266fapiJZk4pnZQ59R0Op3NZgYpZDkVVVLEUXoZc1h5%0AdOVqZxPPAkfAYAsPwIzrhYq9LuhX62y3E9Zi+TAOqYi3qipFv8CixTVq+JwxlkzfdmdnZ2/evHn5%0A8uUwDPv7+3t7e7u7C839TqdTW1fW0jD41epavQ4YhSeUFNY007ZtX79+/fr16xcvXtR1/eGHH37y%0AySeHh4eqEa3PQat7dPXArBIfR71/5WbvNESsq6qqqrBN8icOgqmctVbjwOPHlXuUjFz/0Y/AUpi3%0A/9Dc7030KyqnB8A5ZpJeUyZLC0qUbY4qliE5HocgJCQEW9EEzTNu0S/Ekbv0D0O/8u7yUbw1TUpW%0AHEFydnqLfreUK7p1zH8o+jWjFsoFxVASGryBfotjgIRFZgkxq6bS9l1AaYuEqG1Exm/wXdvdfb79%0AW78N+oWbK8ZbQeP4HY3fYzo7s9z8Zpn1mJoMbt/yrdd9617ujgRtGqGPEP4h6Pfdt/lO9AsAdrPZ%0AXFxcnZ9fLpdrY3K80xhriJn7LiVOj46O9nZ3Dw4OiIhjBBGOMUUEARmigFSEAmRA9XHSWQkpgqR+%0Ad0QhhPV6xQx1XR8eHx0dHd17+MBaKwyb1XoYAjNLEI1ctm3r+4CIzrmDg73FYuac03Yv5WWUeL/v%0Ak/gtat2v2hqLBq1t3DSnLwqzpW1bkUpfj3b67TuvdacSPaFEC1UlVYWQ6iXAZnSRWBAsKuYTY/TB%0Aq75UkYgMudmvc06AmDkyCKOwAKD3McQYAjOI2lotx8KSHAyh77q+62L01WQymdTGIHPQ6MNqtbq+%0Avl4ul00z3d3dVQ7Yar3u2rYCYeGLi4snT568fPlSEGazmfYM1Bv/5usnVxeXhuiD995/+PChLsTT%0AZjIMw/npGYNMbLXz6D1gef78+bNnz168eNG3wyfvf/jw4cPvfve73/v0Ow8fPZpOp998883/9P/9%0A5c9+9revX7/+5DsfPbx/bzabnb4+efX8RbvZtJs+yV+BWGsrsnVd15OZiHTDILmml5mNwaqq5/M5%0AEXVdt1wut4YnxyDLtE8axMYoByGEsO7aGKO1Zjqd1rlZQggh5rUJAMii0iYlRm2oq0qLIoLaq0wd%0ATYNFBkVzL5GjiNapslgLQH3fd70HQALLIAxUKicZAVmsso4QraXGWcAoLJZgvrNTVU7taxSRwNba%0AylgHFHy/vF73fQ+A2nJGRIYhxCh1PdE7RQJHlfc+CCOSsU4IWUCRJAAAR8TkQEvRvxWJo9VWlStK%0A7lQfadRoEwI5i4jOkIIdA1hN6qpqdIopj06vHdGJiGbmI4j4bO0ARCRKctockjo0kYfI0QgYYxAE%0AWCniYMloz+WISVMVMTBL3LRd1ykLI0oioYGgREbtoygALIAQJIQQeBuABFADKRhZKuuqujbOAEjv%0AfdcOwzAAkDGEhKztPxENkTXWGWfAxCiquItRBLNouySUGCUCUWFelfbuklnlaump0IcEkCVKhJhU%0AzYpdZZFtEskYzN6n5n5V9llEtHz41nI/tkaBUVJkJFJq/4ukSsJJGBoRjY51UL4DiEhBjykTPmmm%0AzrlmOjHG9sEPw0CWKlcxCgevAZHdxc7jx48X09lmuXry5JuTk9N20yMaESQkFkptfYCJQHlyxtL+%0Awd7xvXv3Hxwj4qZbR2HrXAIPFgF4iEEQrDXVpKmMDTGGruu6ViITcFVVtbO2qmL0m01wpmLchiMR%0AkWFbkaX5IrVinkPv+37odR1WVVh9brVL8VBIiEJ1kqhpGueq3d3d9fXy7Oz09M3rL774ou82Q9sB%0AQNM002ZaPOMo7L3vfKejvWlmVVNbm9p3RZa+b0MuXkCM7AdGAiRjnCVEgTD4PnY6gGIIgkkzGSH1%0AVRWIqTlZCErKNbnJmUEiaw1p3QAhoq1M0zSTup5OJhIiAc4ns8lkggDr5erVq1fDMLBkxinI7u7u%0Adz793v7+7mQ2Xa9aJXocHBwsl+s359/84he/uF4uGXBnb9cY6wN7Hy8v1pfnbd9HZgYhQQOAlgwz%0AqGwsComIRTKqcCDsrAMW4NDHYQh9kBikt5Ymjbl37/6/+K//qw/ff7xZrf783//bb776umvX01m9%0Av7NrHXWbdhgGgzCbzZQc5Dn64EMIVeNy/rySKGgpitR1fe/w3nQx7/u+HXrn3NG94/3Dg2Y6raoK%0ADXmOm74LwpPZtJChYoyVqrgZqyuhrUxFDg2pHJlOrgJWtg5x1ltKfh4luee0JEpW3k6UYO3xTgU1%0AjRcNMoTGcInuZa+mcBZsTr3q2ItZKTp9mJmKuqoPw9B2nSYzmbnOEpVKF1IJOs4kGshJ6ZK3VH0E%0AANDOc9/iaKY/ITJEVKWzUv0MQtqngsQH3/WdErMR0VEtgjGK91EEXTNRkrmKumtWQPNplsggOmNX%0AV9dPXzw/Ozu7vLycTCb37h3t7u7uHexba5X/HEFE/GYTr6+vQ5JAS4hdiW868a+vr588efL69evr%0A6+uHDx9+8sknDx8+dM4tl0ulyFHWvipUbRFRYKxcgBgjGVOIpmXN0eMjc+CoJceTqrK5cbS6WPo4%0AtPuJiCAYwCIWKDcqGyn1GeBUx5eB081tbAsKAAVMGpI5uoqIWvCZQCBlO61fhhF6EQGRFMbNpBVA%0ApoS7c20ukoBgqhNGFhEETSyrQF2ylQX/SAHKQKT86psXDzfH2Bgy3YJPAoAyqgLFLfM57ZC9AMlo%0A2YzbEb17JJcdRo+u/FWItqGoqqoq10CSkBAREKRCPk53rWxklsIERkgKxiKicYS/l717d5/E/X73%0AvWT9tNtxsbd+Je9w++Hf/VZp1ZH+toXyeekpT08AcnVYQuO3/nr3HvNmAEHkhqyojsbRBaZj6oKc%0AhvB2pL3jRm4o2o7RLwDY1apbrTar5bpytXVGQ2VE5H3ftq023b13716SFtB+CUrkK5UeEHW1QjAi%0AKv19I0vDzCEwkQb1u6pqptPpYmfv+Ph4vrsjIkPvN5tN1w0hBAnaPUW89wRmsZhMp9Pd3d35fGqM%0AUTIPjMZoyK1N00McyRIwCHNKIRayvi5JXddpk4MYo+KlXFdpOErwASAkbwkietQgomQaTIn/Se5Z%0Ap3Sd0iPBZ8VF/aRcsD6akHi5gTn11bCj5pDKjlDPmzk0TaM8ZNWvGoZhs9lcX19vNpvZbKGihYi4%0AadsYhgax77urq6snT56cnp5am+Lcmh8OIXzzzTdXV1fOuU8//fSHP/zh7u6uj2G5XC6Xy6qy8/lU%0AsyInJydffvnl06dP37x5Y9B+9tlnn3zyye/93u99+NH7Ozvz1br9D//hP/zlX/7np0+fGoN/8I9+%0A/+jg0Fp68fTZs2fPNuv1er0OfdDeQERkjHNNXVeTKNz3Q1m8NYrmnGuaRkTW6/WYd6Qm2Vqry7HN%0Am4ZdNEzb+YGZq8pNp9PK2qLzIYglJE8WS4YntyffKk4rZUMnUQ6HI3PMAfaIhERknVMubj/kDiuK%0AfmGMfqMDVM1ia01TWR1xxpD2k8SU1+r7vtfwdmUdIC+v22EYqqp2zhlX64lFpPQjrarKgIQQGMlQ%0AUdGIBf0aXToyny1GBaE8Xt2QBXLhii0F/CEEYUAt3SJLia9BRMZViKgJhJi4f6jx7BBCTP2RtwoQ%0AkvhavPXMkrpJYGbSTlMghMmHM/kuMBtM3V87XgCQcxYNGMjdbmImHxabrdUmiJCTFZygqQBAZV1d%0A18YSAAyD7/t+GLQRa4WIGjRWfGhyGk0yjysx8EMMHJkZTYqyQdZrgRtR9lLdBABgARFQtRn0i1mX%0Ab8vXGi/TlPmTIhLCgIgsmHykbF/gFlku/xyFytqe0O9WhwUTX0m5doAZtwsCF7ytc6GpZ8ZYW9UA%0A1PnB+wENGYOpF2cIMcad+eLhw4fzybTrum++eX5yctq1AdGAGEISMZCAKECqIhFr6eDg4Pj48L33%0AHxHRcnkVQlChM2utaqMXjoOW6mnyZ+g7ImomVeMqbSSj/P/ZZK5jEpKzzkPoZZS/Slkj5yJsNeEV%0AD+vKxrwdnyVdo3HVqqrUT3394uWzZ09fvXz+9ZdfcRhEZLFYaA255NxaN+hSkzhQzjlbOUSM0WuW%0A23sfw5bbScKCBgSQjMTgc8s+g8kxQsSojU/Nlo+9blvvvclkAWMMh0iIwqKcdz07Ei12ZgcHB8eH%0Ah3VVdetN27YYRESur67Wy9XZ2RkiAhrvB0GYTqf3Hz389NNP9w52nXOr5WZnp9YmZ09fPD89PX3+%0A4kUIoZnOdvYOQEw3+L5vT95crS5b70UYiUxEQEADhjlLvzICQmUsEYHEyOKs1Z06vwkcggSBOJ1W%0AuzuLDz589M//+I8P9/devnj2b//Nn71+/oI5HOwtZvMaAFarlURummraTKo60akI0DlHduvuxMjW%0AWkfVdDrd2ztQZceu6+pJo02PmumUrGEE733nByGcTmaKfqMPIlJb55xTvpg+YczqYoBoTA5R0Q0W%0ABuVt/Il66zEn5Mq3imcyQhpbAFPsfhqNAiVrqu/X5IGtI/YWNlB0oj6GhvU17qxH1o5Bpb9R16kI%0AZYSsTKHZjpB7F2Xom1bvW6G3Wy4mAGBpJ5aBihSzSxRBfD+kJswJLlaYSUzqU6WKBzLe+zB4EVG/%0AtrLWWhsG/+rk9OmL51p1f3x8fHi4v7OzYyvnnFN3ZYgDc5IRUekJrSKGLFCvZvfs7OzJkyfX19eI%0A+Nlnnz169EglJ6+urrz3Zbc0c2PqIqvPSiE6MxtrozABUm5+XNBvCKEbekW/s9nMNXVehCURjsQA%0AqCzVreeoaIHTKp5X+LLeJ6wx2m69hTj6sDze/C5SihTy0d96kAKrSoQlOdjRZNpxzsWJZkH1a4rt%0AeUu/GnHyAW7jrtT66NYQejf6fctBOBkwxZOKjsrF362gppt46l2b5ICyzvZyRqI0rVUdBjX3a2sA%0AYAbmNPL1m7caViFgrklGRExDYJxH/dZN1UxuNPuRd37x1tu/9eFbt7zn23PFN15i+sLNgnBdeXDL%0AFdfXIZi8siJRsr220ZvAOzDeaFhDbuTP3/p+ccQF2P5688bHC++3oF8AsKvV6vpqaXLPbmMJEYdh%0A2Gzaru0R8f79+4cHRwf7h4SkcfftKqwBpMTURkLDSUETjEkdFGOMBhEtDYGHYWia6c7Ozs7u/uHh%0AIVrTdV276bqu8z7GGEkSe8EYM5nMmqaZzSbz+byyjplXm/XWhIAISJmrmEnnSCQI2hJpiKEE0CjT%0Ah3SbTCY260OASK0aj6YqrCEkIQYfIEQswT/NJNjc9loPqApVIjIiv8WCfuu6LlgORGKMKpurEMXY%0AVGVERJrU0luIqVw5KAHVZDVL733btrpkLxaL+XzunGUO3nsIwTGv1qvT09NvvvlGY6Xz6UwJ7YjY%0Atu2XX3558vKVAfzsdz770R/8eG9vL8Z4cnKyXq4QeHdnp2ma1Wr11VdfffHFF6enp1dXV009/b3f%0A+73vfOc7P/7xjz/46H3n3KtXJ3/6p3/6F3/xF1dXVw/uH//BH/z+8fHxMHRff/mbZ0+/aZerzWrl%0AOy+ojWQJjVVl3cAxhIhEIELqAedeHSGE9XpdyFoAMMQAhEiGmT1HYw1aQ86StQLQ9f0wDN4PiNg0%0A9XQ6JSL9SPLakV46JaeEiETIZsZXDJqRRyKMURJ+EYgMIlEJohrZQQWNphq81zA2A8rfg35tU6WA%0AizG2VqAL0HVd23Zd12mSajaZGGO6fhDEZjI3xqB1OqSHYUAw1lR6NERVvVbuGCIgx8AxggSTsg5p%0AXiTyc5K3BYAtNsNsrXUwp8ANJ0UHRDRGZYqFrAVQYTBWAwAYjbFEqorsU3NBstnEaq4RUpITIqIq%0AZILEKJGBxRCpIHlkD8yVSw1yEAlUbVOFRkLUaJQW9sfcjlJXRhqzBwmttQwQczEnp8VTEMkZ65wj%0AgwAw9L7v+9CrfliTEhMoAjFF8JTFollZ5ug9Z3m/tOLr2m0IMl3+ZsXRDfQLJQ6KILkl2w1bMjID%0A6X2KCEBgj4SpsWIS0kxMuZErM4rLKgbSRUPb9AghAgIxgAgK53RA4XwDIGprJbUrCACGqhhjqnyO%0AA3ME7RqmwtcxisjuYufhw4c7s7n3/unTF2/evGk3HgBADBExE0BETKFPRQDW0v7+/vHx4YcfvW+t%0AXS6vuq7ThJhzTtsFcAwGjKtcVVkEHNpuGIbgB+fcfDaZNRMCCSFYAufc7u4+IoYwCLJD670PQ8RS%0AwVun4CMRCQER9X1f7JoWiLIq6vUDM8cQhdkYM20mTdMAQBjCxcXF+fnZycnJ1eX52ZtTAtay8Lqu%0Am6oGAHWRh2EIHK0lY2rVoCYiEBh8p+4+MwtHxKT+TAKlbI79IJI4aogQAZQtxUBEYJw1xhAaEVlt%0Aln3f20z1B9UEUtElRFdXTdOojvrB4d7x8fGDe/esMd16AwATW/ex79r2+vr64uy8qipA07atIOzv%0A7b//0YeffOc788UUETfrzloLQMMwvDx5eXl5eX5xYa3d2dufznc44rrtVqvNi2dvrlc+BjVQmNJJ%0AQkGYhAgtIZIhRymQFBnruiKiKKEd2ihx4A5R9g/3Hty/993vffTTn/wEhX/5i5/9z3/+H5YX586Z%0Avf2DqrJhGK6vLzlEFbJ2lQEAaw2iZebAHrz4GGIIhK5p6tlkrhsAdG3nvZ/MpovFYmdv19W1Jn5D%0ACEMMYGha13VdE5L4iCwVGkOGQxJ/KkFtXccIBZFKdGzsY70L/Qbhkkodf6VgmMIrhhGKLp6Jio4a%0AY3QIESWchTn3WxzTcQGLVssPw1DkEhXWuiyoiYjMrENXFzRFxWPsDQAl74U5alMuG962oZbAZCFW%0AVB2knCkPAr4bNBGt96GGrNxOYWqQQN/3YfC6cnLWd/D9cHJy8vTp0+VyCQAPHz7cO9idTCa2MlVl%0AZztz51zve3XAuq5jTilZIsoq01Y9tBcvXnz99ddd1+3v73/66afHx8eay1mtVjFGRb8h90NSqAOZ%0A3qzBa9CljZnysp3CXtbqxOz7nmMs6JeIcv2tAIii3xvNSBVR4Big3kC/Y+NyC/2OEaaU0+Q47C3S%0A3PaEhZaQj6P7K2NxPET1VwmUry2NBEW/qbs7Jptf0O+trVxhto+5DHp8SaPw7nh+lQ9v/BoZi/aV%0A2q8RqoRRShCysSzU57sHv3UWytnWMZhUX0IZcgCqVFIhYlL9hESmgpt57OITAgDkPrqI+K738tZL%0AugVMfzv0+3bVq7sbjkDj7Yd86ywjSW596BoRocx0A4BYGl8haMZblc/xJlL9trPoAJCc2oU04sbv%0AN7O7vy2AIjmIM76B8tNd9AsA9uz0XER0MXKVRUSNofbdgIj3798/Ojra398XkcH3hQQP4/p4FeFE%0AIzlnkWwGJOAxDEM3hBjjYrF7dHS02Nnb3d0NwpvNZr3adF2nas8GDBDMZrOqqqqqsdYq8Ukir7pV%0A74cyRYtp0bVeRpEn0WJdYWst5r7E5YJFhIjqunY5A4aI8/ncWotglGMGAGSAKIkQUq4AyUVrSf2r%0AeCT6rZw8lDH6VeyaIE3fD8pqzZk346yy8owx2tlCzaGKPocwSFY01Vvw3mvuN8Y4m81msxlA1seO%0AHny8vDg/OTl5/vz5crmczWaL2VwVTWKMm83m6dOn529Op9Ppd7/73R//+Me7u7uM8OLps4uLC5ag%0AKY7nz5///Oc/V32s9Xq9mO/+4R/+4Q9+8IOf/OQnh8dHw9D9+tdf/Mt/+S9/9rOfxRi/953vfva7%0APzw83N8sr5989eWL58+7dbvZbHwfBCGKkDVonXPO2CoKRxbKS61kvSVEVK67iKg5iSAaMJYM54rJ%0A1Afu0/PxGuHWBHgJM99glyEIs5AYMCJbiZHgt5rSOpyVwidpFqEGVZVN5Jwz5PwY/crb0a9BQATn%0Aqsqm4DGRNvVEH8PQDn0/eO+dc9PpdG9nh4i6YUDEupogIhirfIS+8wBQVVZECFEYGWJU/wARUeXY%0AoyrQjtFvWlZSgQblhTepyReyllosdQrLwK4qV0q/tCMUANlUoavkDo03Je0iBomSzsvFQANE9lTE%0AmblYU6lrLa/1ImLpBvrFzGnX+K7mvV1dqfOk6LcsaokXULmqqhgg5MKtmPW8EY0l45zT0v2h98Mw%0AxEHRSKX3Apgi2WXSqROgmYTkfYgYJKEbtCW+61VkzWdIqppJmVApUeMK4XfaPREBYAWQ22rebbRU%0A3oZ+BW0eD6iK+kaVn4EAiJg0/FT4SPlYPOrAjCLCERmDrZwgCgkSEhlEsVVDRFortjNfHB8fL6Yz%0A7/2TJ89ev369WQ8iifSagg+gkSN9VmKt3d/fPT4+/uCD9+u6Uo13yLVzkT1zQBQtunHOiIiW4XEM%0AVVXNZ5PpdOoIOcRmUk2n073FHhBxGMb8LltaszbVmGijR1MPWCOAOuyHYRjarhiCqqqm0ykAXF9f%0Av3lz+vz5865rOUZLCCyL2STGipmn02lT1d770kediOraWWuFkjZsjHHIGhCg0Y9MjySByFE75CXq%0AaZqwzCxEhgjJVo5ynxjPfWijBO/9pGkKDVVVfCNHFJxMJtY5HwfX1PcfPLh/dHz/+Jhj3CxXMUaK%0AcHl9fX11pXnU2WIujJuuNc4u9nYfv/feo8ePfegvLwcQappGBFer5dnlRdu2m7bd2dmr6kldN4Gp%0A74frq/XzpyeX1z1zgkRpTAoBiEVLJn1enCVEnNQNEHr2PgxAMPiurt3H3/3w/cePPvzo/e98+P7V%0A+dmvfvnLn//d3/q2m87q2WxirHSb1Wq1ApbFzmw+nRljEEFXoSgcBj8EP/iBmetqOpvNdnf3dxc7%0Azrm+7/veC8J0PpvOZ810ygA+Bi1HBOVYVYmNpWoIimRiFsgoK0BBv2Udw9Emo2ZF2xUAAAG0IyMU%0A3eObW0mR6a8FQuuUYWatnkBEpeBCVo+nkVD8yGylZx0G3zOrTYRMdnA3BcNLnkBPqsGgmF0RTpJ1%0AmNPe21ZM8C3+Om5RE6bykFHpMkgMUd1FpRaXYcy5RF8huoTYec8hotZG5sj48ur6xYsXz58/77pu%0AMpl8+OGH852Z+oRVVU0Xc2NM1200Yeu9V/ueMf+N2uPnz5+/fPkyhPD48ePvfe97Ozs7IqJeLjOX%0A/G0hP4+fQNGPiKPCbMpTuxCpima4ViMT0Y1sqwKE/wL0e+tFlGGjHxbCbvnk7lvDPMyKd4QZ/cKd%0ArxtjJBCjKrflV5wIPpiuX0YL/ujrtz7J9jGJPr11KJXdvuV+Nc6bIJfOBdwe8J2j9A70lRHSHl/q%0AiEZdGBAp91vQr7MprsEcc6h3jJYR8XbdbznmPwj93r6Fd6PfcmqtfP72w959FO86YPqJSjwrxfRT%0AhVfq7r71iFJ1FeY+TOWFviP/jjcRuNb9Fod1+wxHytJwM8BRBjCM8sl3bhA1A4SI/+L/8L95683a%0AyMEaV1WVdQYAEvodPBq6f3zv4OBgb28PkvpuUtVLPVF5OzMEIlgkIu23SYSEAAgcebPZ+CEaY46P%0A79+7d286m00ms6vVcr3abDYb1bmx1tb1ROtUq6py5DirJqY60pG2J2TjISK6AJX5rDugNTU5Fo25%0ApadTAgkaIIwxKmRSSGDIDcMQ4hDiQAasS61QNKoqInptlLWXMLcH0NwvFflEgJDrfjWvq8BpeX0d%0AY2QRopRFt9Y2Vd1UtV4PZw1GrfXq+7Zt2xJ71uewXC5V6Xc6nTZNE3LiK/o++nDy6uXJq9enp6ch%0AhJ2dHWU+I+L19TX7cHJycvb6xBrz4PHjTz7+uK6qtm2fPX3y4tXLEMJisdgsV796+vSXv/zl2dlZ%0AYPDeH+wf/dN/+k9/9OMf/+Qn/8gYs1wuP//8iz/5kz/54osvjDGf/fB3Pv7kw0nlTl6+ePH82eXZ%0Aeb9qN6t1HLxIZGOMc8Y4ay0Zx8yqesoIpLW7MSAiILRDPwwDC1trydko4r1nEAEJMejQZ2EADJwy%0AcswcOLi6mk2mTdMwc3Kds7aNcjBYmCODIYMGxACgcGrGyEmRlQCtSOrJOZIJigAgEAls5Spnnfe+%0A94OA6CqjMhNF/xk5WkBCIAJrXWUsR47sEbF2lTE2ioQ+SQqrEonm5LvOiyCaWgAADAfuBj94kdQB%0ACEIIIRCA5zAQIBmgVBcdEICQkg3VNYiZY2RhwRS+SZ4TiypClVmj01nRr4666XSqUymEECMrI865%0ArSchwswRKamDRgFtgRkji0QtmgUltiESCIEoiV+YUbnuwDHEGKPKOGJq4yFoTaph4zQ9lTyiTSlF%0AxKRoI0gOmmhvkoJ+jTExikkWizR7QAZFxA9KRo1I6MhltyYpmmhEubLOWQcCHHno+8SJJ7KUijm1%0AkcQ4kXtrHTeAxX5iZrSC3FBu+BbTxCKkhxDtAZE8Jz0eAMid/g0IlrY21yCi9jzgqI+VhBAFRFhi%0Adi9ADIhQ6b6AAKzSlcZZV9dVbcmqTDobU1N+ArPJdG9vr7aubdsXL14r+mXmEfotXggLCCJYa3d3%0AFwcHBx9++P58MW3btm3XeeWEwXeqZWCtol8nIsPQhxAQZDKZTCf1bDarrWFmO6HZbLa3swuEYfCe%0AIyOAIQLbVG4YepOlejmLuKr3Yq2tKqe5X+cc+xCGodtslHuf6E7GLJfLk5OTb7755vT0tGmauq6n%0ATd33PXAwxiiPABE1IBiyMjCalDaJgw/CxQkGEJPFLyyRNVZYtHc5595F2QsWACDrTGlXI6AJKO89%0AEhljdnd2Sg2R1oZUVXW8e3x8/6hpmuvr6+v1ajqdTiaTadNcXV7GwTvnuA8nJyer5TLGCEJkzNAH%0ABqnrerazOL537/Dw8Hp9ba2dzRaTSRMFT9+cXF5ehhAEaDZbIFlr3RDAe395sXz29OTyygM4BAFA%0AFhJOfVwNWpWEEpHoE/az1ky03XccBAIYbtvl7t7ixz/+/Q8/evzgwb1ZXX/1xee/+eLXT7/5GgPP%0AF7Vzxof1ZtWHECZNs7e3V1kXgh+G3jnHIDFo9YkXEdfUzjbz+Xx//3BnNgeA9Xo9DME6q2KQpFUz%0AwpHBGLSVZdEuawY59SpU60OIVV27quh96gtCJA1MbPkmCnt41Gu3fK5O4hBD+SuOAGqeGjJ20bbu%0Acv6TupqYOk1EAFBV4eJy6HoY45awIyLaHYNzQa9SFZQQgZnQW0Cd/lXZUiXWj0nkSVXqZXxhzDxG%0ARzeWrAiISaoNM/otvllZ90j5HkQua0qHEEKMxpi6rpum0UQ3MGv3Stc0HOJms7k8PXv58uX5+TkR%0AHRztf/LJJ1rDBcB1XdfTiYio9xjCEGOMUYyhUoCm1nMYhuvr61evXl1fX1dV9fHHH3/wwQdVVakT%0ApbEqmy9MqX8lRkClG5+1hUylj0sb/Oqr4ZzMAABXV6ljFmBikOlWHgdmZe+Mv2CLXrMoo4iM0M6t%0AH25BzfIzZdab3PlXN5P6yW8HYRlCZWfJ2TNEjAMkFUst22VWxE6EIulGstJVxFx+JaNTlAtgZpIb%0A3lXZMCdFy6+3IGX5lwCBMKEsAFDtyXenFsfQ6O5fy/2WX11etMtJtT+fZubS5LIaI9MgVCzPLaNl%0ALdQhEYmJ066VwKDY9NYbees2vrztLbwN/Y4fDiRrfptXfOt5vvVEt46WfyijNBPjle0s+XpyMZfk%0APBPmSmzlft/qzTs+L442/TD1h8zRNz1azHRoEVGJHs0/lwu+9QQo65bdfSb4bvQLANaQraqKTGrP%0AMAxDP3hEVPS7v79fHisZBDC6UkuuLhQRELbWGiQWkchMaVnv+qHtO2Fsmubg+N7R0ZGrKiJ7cXXd%0Atq0uQ00zbZpmOp2XHgbsWfsowijYBnn1LPfMWc92PG8hPTgRETMa5VjMTIa+ahVSPaSphmHo+o3i%0A4clkoleyXq/1WwUMF/BcALBkYUBdDbexIucQUc3P8vpaNAhtDOeatGKrNEWcsmoxeu/7vtUaUS3g%0AsdZq3W/ITerV29Mn4Pt2s1o9++abk1ev27atqmp/f1+dsPV6rdU1m83m8uJCRBaLxcHBAQBcXV1d%0AX1+en58T4GKxiDF+/fXXP/vZzy4vL6OgMebw8PCf/JN/8gc/+cnv//7vT6eTy8vLL7/86k//9E+/%0A+uora+33v/e9Bw/vtav16ery/M3pZrNu1+319bUfhhCjR7TOOlcbaxGNjyEGJiKh9ARi1mjNudxg%0Acp89H0MWGEwyuZKDSaVOiTk2TaMIP6VM+55zV8/SHU5ElJ2oshNjoo5yRZBsCZAL4AikCKIYTC9I%0A0S8za7XkWPM5o18xiNrLx5GJMbIEIpo2E82UJthmrcudqGKMGhUiV6mfGjkyIKKxVkIIWg0FGoOT%0AiCjWEYpJCY00sdP/W8ujVXmoug8IABB5bNT1AYYQ+pDI/Nbawg5N3M4QELGqqszkSIkRfUEsmmo1%0AGs/kpNQ9jiuLwm9mllS4qLR3LS3WBVa5AKyLra7wiDm0hFDqLAySZs7KNHd15ZxjAHWeEDFG7QSz%0AFWVFAhHxQ/Dea79fi8rWyxLrktCvBrYg9wsB7f9sCAB8ivm9Bf2OkW2yCvnnYpZ/S/QLAKTkOBWy%0AzBIpsD3qjYQPABC6kRHJ6FeUyU+od8rasgU0s6RMBdg6HASgUsRkrTXOudomcReIwKQavgBQWTed%0ATi1S23YnJ6evX7/uWu11QYQ30S9o+1ckwvl8uru7+957j5qm0aZZ6n+jJt7BOJc6ACUYGT0iOmvq%0AetrUbjKZ1NZoHUpdN4vFIgoPbRLvwdypGBHqutIxo9J3mgSr68Y5p4wGa20IYWi7VBgpYog048ch%0Avn756sWLF0+fPvUxHB4eOmNj9NfX1xwG59ykbrSosm1T06aUJ0QG0OBUiJkFGGNUIpQ+DZMnmsKC%0Ace5XJyIRAZliy4YQNZfFzGRMXdeTpuFMWx2GoWmaw8PDDz74QOtQnr54/vr0DSBOJpOdyTR478hM%0AprPV1fLp06fL62sA4AhK42+aZrqYT2ez/f39Zja9Wl1Np9ODg6O6rvvev3jx/PLyEgCMraxxCETk%0Aeo/tZnN5uXr56s31MuTGztr/AgDQWqNao8gSOHKMAmLJGmMWs0kfeh96H30f+j6sj48O/vE//kcf%0Affze4f7eenn9q7/9q+dPv1leXzmiel6F2F0vr0I/1HV9fHS0t7eHIuv1+vr62hgTOOLQs7JdnDW2%0AAsDZbLa7s1/X9abvNstVjFLX9f3795vpVES6odceVsagc04gNTsEAMlBfESsVexz1MtEX4cZ1RgX%0A71YdrOJmlEVYbZUOg7LAvtXpHHtsxYFLbokAZICtZynoV3JLnkKKLqnUgn4xy9Iqd0Z30BYMpfNQ%0AQb8mt/Cg3D1bcj/w247pO9BvDKK+/l30a4wBQ5jdM6XguVwyFkIQgMlk0tS1Ju1DCCRgjKldVdf1%0AZrV+/fr1yatXpydvtMhr72D3gw8+0FS2teRcTc6W0L9I5KQvQyXpbYzRXnfr9frVq1d930+n0/fe%0Ae+/Bgwfqcui0kiw1oqtH27bq1xXOHWW6X7G1RGRzuAozpNS71soF/WIEhKJRnMzAKLFZ0K+uybqi%0AbwfD29mhb/21WIpvR7+36n7LCCw2vYxPHRK+S24Rp67vKBBZ0Bhi1flkyQhQb3OL9m9dpIggx/EF%0A4c1M7xixwGhajaeMsiMT205BNcJI8/ntcO7un7J/MupKoxENuHE6zLlf1fvUMJCztdaJMMfig0km%0Ag6RlgRIA0beM6pFkNeC3rgl3X+v45SLi34t+MdUxvQVgj4ML37KNVyRETO907OHkDh1wMwebzpKr%0Ancu33tWbtzyu8SIjIjSqDtajaXQjYVp916M7K1+/9aLHjw5yn0gi+uf/+//mW27fusoCQAysEMKH%0ASJRzv/u7OlyExehDEIH8iJJF11Uvch9S/wZEw8ybtgsh1M10Pp/vHR7t7u4qZ+bi6jpwFMFmOtMo%0A4LSZVVXlh8jM6/W6qAUiojWWnBVFvxxz93mIHK21ceQWAybJbENGXUj1OSBn6jEbGEVcAKCZAUT0%0AoR98al9U1Ef6vi8c5qI4GnPLGcoEp1L3O44RUm5wF0JoNxtjDIwYvOPlFXNjMWutot9uaH0MyvB0%0AzhlnOXIRZmDmpmlU98da6jabi7Ozp0+enJ+fA8DOzk4iuIJ0m40xJvRD6/3Z6elms9HvQgztailN%0AA5EnVV3X9dXV1dOnT3/5619dX1+TrR4eHx/du/fDH/7w+9///scff0xEz5+/+M0XX/3rf/2vn3z1%0ANQJ87+OPF7PJ6uJqtb68Or/ou7bbtOv1OoQ4eB+IXOXIGiCJMfrYiyBZa3IwVYuU1OqEEIagnWBR%0AK7chL82ikfUUzU3NMAnRgGg9noaxx7lfRCxV8saYpL/HwBHClp1FaUVKat7CLHyD/ZLqvnR4DMPQ%0A9l3kCGRZUv2B6FQFIBYDYpCQRPWjIwiRVKaqbHJfEMAZKyJkTVVVwiiAIjKdTslVfd+zYAhRC+lB%0A0A9h6HsdsQaAJVoCa8gZldQC1o6RdlzTriFYIKDIcbscZNWoYulFG67ENOSIyFZOEHo/DMOg/bfV%0AW9IUflU5ZvY+KbrFKGQ0jwrA7NmHOISc/gUAQjJkEECYIUQCQJsobYp+EQmFkQhYSpwCAIjQIgkA%0AgxgAS0aQPPshxqzqaUzuduZjai0jIlr3pZHWsjJyTA3As6aLYYTirWksDRGnTaMMgmEYhq7TPRX9%0AaqaCQQQoikgRlsS0Do7X0DJ6bon1j3ca/0l7fhbfWp2HjH5LKIHSIIMkrwEAJEDoUADBEFJmPhMA%0ABFFyGsloTKCI1bCphliRjRAjIaKxtTbqQGPIIhFFYBCIQarK1LkuYzKZNK5mllevTt68edO1QURA%0ADCXO5Fg8EwEACabTZj6f379/XFVV12+GYQBg55y1BpBjtIWyl82YOOeE42SyqCrl3EPnB+0q1Eyn%0A3ZblKM4YY7Ws15XxvF6tFBsbY5pmkjEAhd63q83QdzqqDZKObUtmub48OTl5ffrm5cvn1trD/T3g%0AuN6sV6uVMdg0jTNWfWjt+lvk6NSs5DHPlCR/1f/I0WiBUPq4ZlpwCUKNYH/0MWyr3BGNobqZOudA%0ARFfsYRg0efXxdz764Q9/+OjRo+Vy+fmXv1kul8ba+Xx+f/9gUtXAEIZw/vr09evX7WYDoN3dhEH2%0A9vZ2D/ans9lkMokg3ve7+3uPH78vIuvl5unTp9dXq7QU2IrQALrlqru4uLq8Wl+cXw9BaTIigJgS%0A/uCsA0EWIYGgYqeAxlhjzWw+6XzX920f2giRDH/y/vs//oMfvffoflXZL379iy+/+PX11SVwbKqK%0ACC4uX3s/VNYeHh0cHx7N5/Pow2q1Wq/XiOhjgBiMs1VVmdSgW5rppGoalnB5ddW1LQhNJpMHjx7N%0Ad3YAYNO1YED79hpjyLji9eqiql3uSqpw7G0joipsbX8dLZ4F/XLRQEFERB4pwcDILZORSzD2+cY/%0AQ6YZmtzEEXLuV32DLrfhwKxfqI5E13UMSb9tjP0QUckIGvGRrKiifDQtICpnzv75DfQ7di7vOt/C%0AmNK6mDohi4i2UNYYN2Q3qYD5kqPWYgR1qDabTYzRkXGVc8YCwKtXr148e37y6sXV1dV0On303sOD%0Ag4OHDx/qoapJVQp6EVWLkfX+xk+AiPq+X6/Xm02nIqCz2ezhw4eFxqiGDEdFzrq/Rrg0iJBuH7F4%0AHbqNoxKSPT3K/RSzdUEsJZEj9MswLl4sT/VGZ6m35n6337mJb8d7vjUDXE6wtQijwVmyOJADN2ll%0A62W0v1qmKBGNoRgF062XIhR1Qri87lvXPGY+l9scD/5bU+PuhgJKahtnfLXZ6tbrGJ2W8e2PrpxI%0Axu2dAIzm80YcbHU8S+6XiJxVGjzFGEFiuda0JmRExyJJ2RA1AYGkB9MLKBeTR8v4Td19cXohd+9l%0AfFOQjM72/Zbv3v3itzxkfXL6lgASczsNGAGBFKFLF68avVlcRhdAhMR81uq2t14t3kS/enwrKce7%0AvQ59PoaUZA85cLJ9LDcX2FvLbHoBmfP47egXACwC5XCaBM7o93BflwyNBWGGd+oKbod7jFJ6Q1uj%0AyRkwFCJPJpPZfGcyn83nO3VdDz4OsQs+oqFJ3ZT12qD13nOEEELXbzQrq7dRECPkJbXctsmFuHBT%0AbYL1ksZidKNxoPntEhCl3ExP7USRiyiJVsgrpmSii67muicRKYkuD/JtJ9Xy3Lq21Tej+yuQVp+m%0AZJVBJRxFvPebbq3oWq/EGAMsfd+vViu98tlsZm0yyZvV6vTk5OXz56vVajKZaD/JEIJzrqlqS2Zo%0AOx/D9dWVPqjd3d35pKnrWlO+ur16c/Ls2bMvv/wyCr//4cc/+tGP7j14sLOzo8nnL7/8crVaXZxf%0A/d3f/d3F2fl0Ov3gvUfWmqHr18uLi7Pzrm+71LEGfAjUNLUhQe0LxSEEIKsKrJqKUW8SANQO+Zhq%0AhGxWadZ/dW6VAMF2JTKkvER9dCVnoqu5uiHKBBNCYZAgyvWVHLzX3C+LcIyqtFwyxgCAKOqhatGg%0ABtE9R0pqTwBjVCNiQMNXkdBozwxL4Fyj+qIlYC8iQGiMEUYdPJPJhFy12Wx8gGEIMbBzLsa4Xq+H%0AvtdXbxE5emtQq54KcRcRhVLDagAQuVFesh35cUtGSLNbGyNLmjUAoF3aUx5+8DHLbpe2GeqBaYhB%0ARJCSigkzDzF470Mco9+tVKmenZEdOUkJZDWdEZJ+4Bj9kkWDiJG5qmrV2i10UAbRfKFxVseDzw6W%0Awgqd99tFgFl3017fxclIy25MBIQx+lVteRJCQ8Ci8uyCIEIRRBIl/u0m5F1W5S76TSY2t9BLVnNr%0AjLe+ygj9ghaipyfMBgE0+TJGv3FUxz6uUqZiz3MFFxhrMvrVCm8gEUJt8jgMvmma+XTinDNITdNM%0AqgYAnj178ebNm75TJT8VzkG86TeIAKA0zWQ+nz98eH8+n0f2SaLcGOes0RoZjUtkLQljVD6KZzsL%0AVdwFiX3vAbhpmslkosvU1j1N41kQMca42WzWy5Uyd+q6dq7KBEjuN+1ms+m71ns/dL2ut45M0zRn%0A3p+enl4vL/u+nzaNc65vWz2ateSciz7osqbxyipTZBMNVZTpCgBQ+M8lhYgs2lweTMoIF4pQQVP6%0ABFQzNsYoApqGbyYzABj6XtdJEXnw4MHv//7v/+7v/s4HH33Ytu1//s//+euvv+6Dn81mjx49cgIk%0AcH15fXV1tb5ebjYbELHWBs+2MsaYvcODg8PD2WyG1mw2m8l0ure38+jRe23bnp9ePHnyZL1qtbSn%0AnkytqUOUN2fXL16+Xi4369YDVESVDmdCEzkKiDOOyKRUPKEpiQ7C6cR13WoIgw89Odjb3fnww/d/%0A57NPjw/3wtD/7K//8jdffD507WQyqatKJF5enCPC8eHh0dHRznxBRL4fFBpVVdX2HQK6unJ1TdYg%0AIgM206RYtll3fd8T2dlk8ujRo/nOAg11XUeOqiw1rOsVjHJNLvMOSgC6uHEAUPSlMd0RFVtcQt5b%0AD17/NWRpzNq47ejfcvFvOXDj3G8KhecBHPIWs0y6HUn3M7NBqiaVejLjxaSIGBerp4NfR2+G0Onz%0AgotwhPDvuuN5rTM5epyYiqA5ZEx+sGRGVZkOxXaraonaOL3Tad1UVaXxjtPT09cvX10vL9vV+vj4%0A+PHjx3t7e0dHR2p66mnyH4ZhIKK6rvX56Ess8wsRtVLs4uJqvV4fHBzMZrOjoyOlcalNkVFEGADa%0Atl2tVup0FaF4XTM5c1+Ts5eJ5cxJQl+PEIVLT1q0brv+j3O/N4zE29OVb0W/WPRv34Zvy6h7F/ot%0A4ljfcmSTO26EEOLAiMVoJPSr6IaZkdSG8HjWFCzwlrOrhCRs0QuMUMr4V7wD2JIpDxEAgLT2YjtP%0A7zKwtg9k9PN2nxE1o4SZCvP25lTdql7p55Vr6rpW9JvKh0aHLVeVwUbyZ9JU4tvPZIx+x5cNd6bb%0Ab6N6NfYZxo/uXV98659ERCRu1yVK/VMkV/CacX5IABDjqCZrnPv9LdFvuV8Dt9GvRtDUL9UnMF45%0A6WYH9bEDWY6sh/st0S8AWI0AikjXtc65w8PD/f2dndkUOaaiiNTACrfVJqDkGYTMoiFnq6aeTCam%0AcpGlqqq6mbqmtrYSgH4IQRgE68k0YT8hZuYoUbwxLrIXicZaQGQRyk329CZ1hhUYmT4UyY4dhFwY%0Ac+tfyfuot+RDEABXVTYXVukyusUVeUUofy3P3eq1MQ/e+xB0uXRVlUpn8ipQNBtFpG3bEGPlHCj/%0AJ2uoGGPsZEKIIWfbmHkIYfCdGjxmVn+OAIdhWC6v1uuliDRNo8orTVW9efPm9cuXJycnAFA1jTNm%0AvV6jwO7u7mwy7fu+W28uLi7UEDZNM5vN9ncW2lBKSX3n5+evX7/+5vmzFy9eGGe//+lnP/3pTx88%0AehRCGHzsev/q9ZP1er28Wq3Xa4P23r1782lDhAi8Xl6vl6tNu15dL733RIaMcXUNhqIwxyhAzAHI%0ANk1TVTUiao1NSsWYxBgxucdpzGGLGCMaU0i5ioJEpK5rS2gpsYz0c9ZeNSlWgihI1jjnBFFYkDHE%0AMEa/2o05ZQ5TGQNCpq0SAiJqzNjWVdu2y/Uqxoho3iJ9BGAQEMQYsrZOjE4V1xUgsojbQWgMiQgB%0AEooxZjabuWbStm3XBj9o7Rhv1usYI0dQmUFnELmvXQrwC7L3wYek4QmcG97KdhVADRb4UOa/Zjls%0AFr9VZOjIqFQpIlbGikgMMXf6EzfqmrjZbIYhSYshEhlnjEFrYoxDCDnDoCSLtLqpuhQJCCIjExKy%0AIAJRDqBBKh5W4k5aSZSZjOCsI8AQgoQYBw+RURPsIzMZQuDUBxVFWBWkUcMDowWXQQS1yRWTMdaQ%0AAfTexxCIaFI3VWU5RO99t2mTjL1BkahRkSiCxoloD0QS7WkqEW5u345+byeER+hXP4m52yToyEwq%0AOJTAtoiolpZmrlglwNVrNwBAggISBUU4RrW+iIipXgsMMzNot3YAwSgGRRT9KiNDkCMAIZA1EmV3%0Ad9eRMWQI8OHDh42rN5vN06fPT09PuzYQkTABSGQxqW4QtVZFJCJB00zm8+m9e0c7OzuuMsyBGWMM%0AVeWq2gqiNsr0WSXBWa1vJCLLHBANautgg4h2MpuLiPZ4Tq3ptT9fjAAQu75t27bdMHNVV3VdE5Aq%0AynLk4Ie+74If2rbt2y70Q4gDAVZVtVmbtm2vr69FRGIYgu/bjS65k7rq+37TDwVyqMsLyCEMfogF%0Aeyj/c5zvAgAVvMvR8kwkIyLrSpVpiNH3XeZTxBijc1YBtjGua1tdoJyx8/n8u9/97vd/+IPvfveT%0A/f39X/7yl/+///Qf27Zd7O2+9+D+YjoLm251vXz58uX19fVmudLaCrVarq52d3f3Dg8Oj45sXbVt%0AL8L7hwd7+/t7ewer9fqbr5++fv1aIkwms6qpDVlrJv0QXrw6e/Hy9WbdB7ZEUxCbUzgoIICEAM5V%0A+ricc4YwlZBInE5d26596EMYdvdm9+4dfvd7n7z/waP5tO779d/81V89/ebrvu2aSSXRb3wr7O/d%0APzzcOzw6Ohq6/uri0nd90zTTumGEKFwJA2HVNM10wsxAKcKOiNEzI0wX81kzuXfvgUoqDDGQGwtW%0AmbJoxFx3quAn5P66YwRoKzP2y8f54RFKkeQq6Ic6DPI2XqbKv2OfpHiZyW+T1D1Ycm8tQow5xM+j%0AwhlT5KkzwlSOkhZDqZ9dUgUAoPNFUV8+qYJeJTzfSGUX3LsNX74N/RpyW5wzkjyIwsLJwQ3M2mYJ%0AEStDCCgsztrJfFpVVddtuq6TEAnROTeZ1Mur68vLy6fffIOI/dDXdX1wcLBYLBZ7u7sH+xGEEWxt%0ANaeNiDpTyhOATMHT699sNmdnZ1dXy2EYtHOnPiL1Y/Vp6G2qgVutVsvlUl2yZjKZzmaYA+4AwCC2%0AcoU2QkQ+U8ctERoV49CkBwCAMa48TGFMlhFvod+3GYsEnm5j1PLzWz8p7yKMMkNlt4Iztq/sZhq2%0AvG7InUQhouJ/7z1zQBICECHmKAJkUrcXAIOYUlDZ8+VsxbaJZc393r31MlPKjBhf+XiipY44NAo2%0A5X3MrZsFgKJOV9yh/Fei3J+aGURQxGQNJ8jYLCM0UPRbgEDlmpL7FQ6S9zcjeKLLC4Mw3pjjY/S7%0AveWSSLzjG4x/LXW2d5/e6CndVCK4E9q49UjvniV/d6uIplnc8vwhhxsKBlZHSL01Ga1sIODIjC8Z%0Ac//e8SIzvphUS6v75I+FGQ1hflDjcVLW6ls3Mg5NwlZIC38b9AsAVkd/CMFa2tvbmc+nk6pmCf2m%0AF4gSIKQhlRIpBpIoDiJVVWUqV9d1PWmqSeOqylpH1qBxRCSggSX2kevJtHgwwhg5yccZozGzG9p0%0AZWbCaMLcRPnpk3e95jLtC74qTGPKFpFzs++SSZbM2BlPbF1eo3L/M4NItVVI9QFywllvUE3IShVT%0AiEoCc7Vaaf+bQqtWExtVQdR3IbcOVnSNAn3fX16er1YrEVE956qqLNHr16+fZdUWEUGRq6srAtzf%0A3z/cP7i8vHz57PnZ2RkAaBZlNp3Wtautm06n2kD45OTk5cuXT549vby8XOzu/M7v/uinP/3p4fHx%0AerNpu6Ft25cvX3rvOYgx5nD/gA4PJMah3/iubbv18ur64vJ8vVyFEIgMIJrJhAgDR4gAQiF4AO3y%0Alwosx+jXGANEJj/nYpkAQBAnVaXLqyZgmbmpKodoKLX/TSR2FQAr2ScQsgkexxghQoxRe/yYVKGN%0AUniJqBiFoATtMNnFZja1VaWaN8wMaO6uQwhsQAiRyFhra1dZa1Ud3g8DAGiWPg8/dZEFAI2tJpNJ%0AXU9679tNDwCDDzFGVh9aSBNilsBiMJjEPKOEoffK0lcfN6bHhWWBSAmEkBQsKTMti0Uv0Rzt6Ktx%0AdMl17IpJVARIXcy2bb1PAstojDJKhDCGMAxpoKrhpszutMn6CDMzMgImEUGV4RIBEAJkRVH6snOY%0AIIIQZh2ayGXCIiCWbhMCISNGvqk3IyIlDCgiUZTWgUTJkQUBRb+I2LjKWhs9l5QCIgoWVUcUBLRO%0Ak3uIqALhd9EvvcN4j/sk3dhfUtvM8soghdsS+i1HSDc1ogoTm3xOHKNfTvXtanoQIClPW3LMDCRG%0A1eyFQQgNIRk0ZJyzldOWczofK1vZiVXOvDX0wQcfzJrpZrN59erk5OSkawd1nfX5GDLMgAiKflUZ%0Ava6b2Wzy/vuPD4/2q8rGGGIMItw0jamMqQwzhz6UXC4lRgOLKMFBewdHHbrNdCYiBNpHiEruRcd5%0A32p61hORUhUIqK5rHW+c1dc4xG657vpNt2lFRAWf+03btau+Xbd9DwAqslAWnKTmOtIfCnEYhqHd%0A9Jy5QkBoBCOk9s4lilGMjpInBcCScVVVV5XoGjgMMYQk/ANgDM7nMw2AhsB9vxER59zuYufo6OgH%0AP/jBD37wg93dhSD82f/0b/76b/+mqqr3P3j/4OAABdZX12dvTp89e7Zer0M/zOfzbNSgnk6Oj48P%0ADg+ni7mIbDaddW4ya/b39+t6cnJy8vzpi4uLC4N2Mm1cVRNZpOp63T9/cfLy9WnXBgBLphbG4kki%0AAiTOPalZqevK5IpKAJ7UZrW+CmFgDkfH++9/8PCHP/z+e48fCPir8/O//s9/+eLFi+D7qq5CP4hE%0AZ/G7n37nvYfv7cwXb16fnLx6PbTdfD5X3tnF9RUiTmZT41w9acAQCCZ+GQAHQRun0+l0Oj3cO6zr%0AGoyGRVJrBp0jPGqZO9awLBSw4lERkXE3fImSw5ERrE2zmCj5WWa7+JTdyhgYf2vsxm0dGBbJXoca%0ARxo5OerwlUUbcpxFUa6GKTWyqYMwVQBJYjBpvrQskkS25Eh1HqmjcuvCsOgj3LwLAKBUBJ5yv7pJ%0A1v/Xffq+7/zAzLrgljS7kpu0ewWyGGOm06lzTgfw6Zs30+l0sVioEKNzbj6fLxYLSPHB2PdBj1kU%0AWEJuA66FCbrnarW6uLg4PT0HgMePHx8eHurUVhdCrQnk7sfMvNlsNpuNCrtMZ7PZbIapTof0vpyx%0AqZdsVkOErNFI1qRgk/Z9ETHGbccMb2Mf4+6vd7c8GN6OfmEEn8b/jn/N/s+dAL3I+D3KCHOW96if%0A67giMTYTrEIcUiNDUkcOABkyUVTvsgDdMvJTKCCxnKLe1a07Hc8FgBtO+53rByh4DBFuiBvdwPMF%0Ax44/L1uBEqPnkchLcHP8q2VWp0aHgTbW0xuXZOlu5yEVEivssoiikXTcMp/f+upv5Dzv7PP39g2S%0ABMfecr9vHQxv3fIDHA2GjH71GsrDGWeAk0eEt9+gu5P7LX0ix2taOa9GiaV4SvlxKdPnbsUv3uDK%0Abbey4Otv5Szfonp1a7Orq+sQButo2uwaFODQD+uuBURldgAiGnLqhVi0iAiGtD42iTbXlXEVWeNc%0ADYhCBgAiQxAWRrIynzVERGjLPGFA0D6hAOoxqtgMaI9KQsCso4MEZVRRKkJG3OqLi0iWosgLhJZb%0AICJDWTFFsoBtVm4RABVpwBzxFRGfhRaNMWSMM2CYAFzXdV0ffeh98ESE5FhC322GvAo455ybIApz%0A7P0Q2QuHbkghQ11trbVNoxgWiNAYFGRm9pFDlFJprL7XEPzq+qptW3XyDvZ2NZb59YsXX37xm+vr%0A6/39/bqu1+v1crVqmmZvb6921TfPnj5/+my5XDrndnZ2Dg4O9nd268Zpe9XXp2+Wy+Xp6embN29e%0AvXq12XQPHj7+9Ic//Oyzz4ytnz1/GULog19fLwGgqSaLw8XuYmcYurM3b66Xl0O7CXG4ODs9OTlJ%0AikG2BkI3qYRQCy85QuCIaKy1VV2LcMyC25DjtcbYGCOH6PthCCkNruZNZWYUFfu+t0SurqdN40xq%0AlOKHgZkNIhjDUWyOM1lryabOVTGIiETYqlxEBTGY3ztg4loIqJoCElnnJtOpMWa1WW82GxYGUrW3%0AWzNbTBqM5JyrXeWc09yvspcL+tXJqLZTDae1Nka5urpat/0wDH3vleMmIhbJGC3jZGSPllztnLPM%0A7AcfOQmAKbEXsh3KNZ9RfQvKpD697RLM48znCTlan1o7xBgzyb+ua1s5WzlAVHImEilXAoSYIIJE%0AHwLHEENkAUQWRkhI22b4qtOBlLeEoPak8HkYwWIOb42XURbhqHi5XLCIGDLOOpM7IQMLCjCzITIu%0ANWCMMQKRM8ZWqjcemVkQtLSVAIFjDCH6AAC1bYwxHCKHGGMkAhHUrl26hGqFbxjpWqs/hKhc65Ff%0AmGAqEBhEVN6OiABshT/H+6MhEhARRmZJGqoj9LsdYmmhT1RoIDaICGiU5QCAwBQBVJUtKi0LWShZ%0AFIsUJWgbLK1KMuTIOSRjbVU1jasrMBCFEYGIFrMFEfmuDyJ1VX300ce788UwDIp+200PkDnPIIQY%0AhJEw184zaFn+rHn0/qOd/R0w0PkBQASicUZIQhy65Vr5bJWprLWaUB+Goap0BqnQWtJYbpqpIaM6%0AnNrWRdcQlbtr23UIwRJVVRIRNEiVseJ9BFDSvsQQvY++n84ajh4nPKlrRNyslpvN5vLyMkqwtprN%0AZmStLs46wJi5BDc1LrlFv7l2wJC2WwYW1MgVIgmQsgeJIEowrrJoyVmL1IU4tF079FoXYLQ3nHK2%0ADYnIuh1CCJPJ5OOPP/7wvff39va0ry8inp+f//LnP3/24sV7jx4/eu+xc269XF28OT07eXNycuK9%0AB5GCfiPg7t7u48ePDw4PVV9AAPYPDnb2dqtJs75e/+Y3vzw/vYgxNvW0aRpEg2gi09XV6vmL16/f%0AXAQPSJXBCri4QGl5RERj0RijtbMauLeWiAxw3LRL5mAdvvf4vY8+eu97n373cH/R95s3J69+/vOf%0AX5yfGmFA6pZrQH7v4YPf/b3PHt5/wMxffvGbJ19+xTHeu3dvb2+PRc6vLtu+I2sEkawhZ+u6rpvG%0AaTeBEBh5njfnnIjEGIiQKDUGs0haOpGCKU3jau3eqVU5YlUlHpiUumJu+2dl2cSbkffimwkhjeoJ%0AxzuUQ42ndNlBx5gKCamZS0SAnOm1267vW62gQr5Tmq7LtLJU0Zq7xBWUGBJDR6qqUchXUJxCF42z%0AjwEA4hg0jRNNQMYJ3E5IbcEPpN4KMUaLhNYQpGSAcVZEFGdqBt44M6mb6+vr58+ff/PNN9aY+/fv%0AHx4faC2YiEzqZn9/t6osIrRtVzy3kvv13mtM02WlayV0LJfL5XLZNM3773+4t7enJni5XJY4SHm2%0AZSXxIVR1rZEUGIkGoSHV2xAEyNIk6dlm1bQImUSGYOgG+s12ZLuVJzn24PFb0e8tRDfeZ7wbjXog%0AbY8st3O/mDP8BUXoX1PyFtBYFIgxckw6LKCB+3RqwRBzuJaAR10/8eYskIx+cTRgbti2UVTlXVu5%0AQ+33C3dAfnoziMW+3oVGkNHR2I6X7+Nog4QDUWvidMAo+tU4mhbywAhv68Zlmuj0Icxa3rdf0+0n%0AsL0QAbnR2fYW+n3rfYnIqMPx6Lsp2HIjIi8Cd/sDazR/fFVy8xrGK8O4yVYqbr55U+r7jT9B1Jqr%0AG+thuTClA8ZcFZ8mGgAZAsiPFQAyTZ1v3lS5tvFJC98HAH7L3G+6+M1mhSSA2q7WMwcAaywaY621%0AIKqg0DRNU1eTylQa5NDlwNWVtRYMadrEhyCEKdFhjAWyRhMyIiIsfOuix1v5E3NArAFu73bzbm/l%0AXm7sMz4m3EwIpxcw6mak7Jp3zp+sTAt5fVQ1ZuX51K4qdkXDjWp+tHgyDH6bdh5NRTXJkF88jnXk%0AcvFwmoTOabmLMpqY+erq6uzs7OzsbBiG3d1d3b9pmvl0OplMVtfL1WrV9p1ggppVVdXTyWxShxAu%0ALy9L7zsiMs7uHxw8ePxob2+v98P6/GzTd5qKSXHT7ECsVsP56dnV9XllCCnJC2lQFhFJ1Tu0+Dqy%0AaIOcUaxdH3XJqDOzEmKLXdexVCpw4Gb5Te2qSUbFpSBKn2fETNbKipTZUUivr5T6SF5rtvOHbowN%0ALCplfKPa/O6oGK8y4+kNOZxfTAtAapqHOYS/WS+Xy2WM4r0PDJRlqJmZjE0WkaOIBzAKpGVUs6Tv%0AjnnculaPn7SVy2Wr/6ROA45dqJG8QblOzpy3mIvhE/MTQEQSwyqv6fqghISZC/OZiAhvUAFvPEDB%0ALBe5pXiMdxhbUCpx5RzQgyT+hJLtt4w8Tt1odMx0ivJqEFX6VTe9X+LsFoiIsnRSxwJEEog3n9I2%0A1HrbpGE2eHoiuLEo5cvLSXLMIYnxdSppC98m3aEj7dYnOGrsrqMQNQakjef0GjL5SmOrAtqagJxz%0AxlWurlxTE+lQ10YX5JwrbqwmaZU9qC6jSACwALebJaodFRGWwBz6vu37SWQCkMLOCXHYdGtmNkh1%0AXZMjY4xGYQCAyDjnKldF9sPAMQpRWhNg5LWIiLbh9d6r6HcRDgghGDJD5JD1XYdh0ObN+/v7ADyf%0ATjabjcS4XC6VhiMSp82krieurmKMKnalN5vYIpzCdkrMKbM7/auRi+wajEe1MQYNWVsLMoERBO9D%0A74chpAJ7Tcc5Z1UIF3Ln2N3d3Y8++uiP//iPv/fJdwBgvVkCwHK5bNdrS+b48HBvb2/i1KwM2g8P%0AcxgrbYZqWzWTyWQ6racTjanUdb3Y3Vns7WoK7vT0tG+HLEQviBEJhyBd73sfWYwAGKyEYdxFHPNP%0AigS994PvnLGqE4Fk/bDCIEhS1/VsNpnNZpWh1er66vLizZvXfug0RNh1XVVVzaQ6Ojo6ODhwzl1d%0AXLar9TAM2phK1zff9X3XkTUBRIHTfD6vqsqS1WdVTEbhvpYVUkeLrkUsabdURSIC2RK91f0ow0nP%0AEmPUx3trQRsDERi5KHhnKzvqDzzatBRCsZzkDkZq5ZUddmOO5yNoYZTa6BJqjDE6k6QZMGPskHSz%0AKEVp65py/4uCgctzGF+w3IT0aXk3ZTm6YTv0yhGRBLlECgQok4IMUoihlDw0TaPj5+nTpy9fvlwu%0Al++/997u7m6BppAZGZQ5PrqVd11CEvprCKFt26urq+vra2Uya4fIUixdTHlxsTj3TFb7iLlAevzA%0ACW+TS/WMxfFI6yqmYPqtgQQA5TN5h0cKb9twVB5Zfrg1Bu5+5S4+fMs+Ny/m1gE5Ew229l2IR02w%0AitkFAABDGonNaq/jwbM93Z2rujvp3nXN48/v7vEWQ/m2m4XRzH3rid42SUfT/M4Ef+t1pvVHHQdA%0AkG9T4XrXcb7l+Ld+eOv13H2/v+VJx89HvvVO33Xqt553+97ftrueSkawHxHH8wVzOd63XI++u7Gv%0AdWvV/e03e3iwUzfV/t7BfDGbzWbTaaMrjmYnSMt7m6lzzpBDRGNcUgAzqTI2Rg4cOAJaY1CFOQwK%0AChKg6mShQG53ktL36W5FS2iFWVhAuWRVHMUjJMcJiCjCLVMkAEAGWPMqWUCVMv5h4eC94ltrreSh%0AGXPbIQ2UFpwGxRAii3DIATBdTMvKq7tN6kaX4GEYlJKU7CXC0A9D1xdB3Tj4br0hgWnd7O7uLhYL%0AUUUiBBDxQVfkfhgGjrGqKucMAPvexxgtYTOdaTeRr7766uuvv3754llVVR9++CEiPn/xVHO/k8lk%0AvVq+Onl5dnFmHE2nC5V/ODw8dNYywsX11cX5+XK92nTtcr06uzhfzHd/+LufPXr02FZutW43fVe5%0AZr1q18ur8/PzytYffPDBfDp79uyb3/zq1223cs6I0PLq4uTkxAdP1ggQGWISDjEIMHMCGmTU0ZcY%0AJfc/SKgb0QCxD977TddGjrWrptOpRrWT9x2CNqnSlgOzSUMEErlr2+iDpeToxJgROBEABUnRdNly%0AWkgQNXUTlR0IoOEbIs3tCiAgJ5FM51zg2HVdlzWfAFIzGN1S+2+JgGiNqaqqqSZKfhaR4HvJYsXM%0AWkckzGBQnHPGuRBi13WDj4rsKlcraZlEksCGYIgeMbrKusqSs/mmgogMwyAAhGZa5yaEDDHGAIE5%0ANZDVsYqQ0I666Vz8AEMIYACdcwgYQoiDj94LiLUW0NTVxFY1iwgaIAgheK+tmLPuBYKwaIFTmkRE%0AxhhtMqRa3aOVCxE4jQRAEs7Cd4bAZAsjAqlXsLUlCp2yH8nnyLT2GIJ2W0nObmRVq7JVVde1VqcE%0AjgKidM3UCzeEyJFDRIDaOuesEeTctyMKRA3QYeo06AP49PrS+iMgCHiDkJx9TWZWPKQNAFOIBxPx%0AhG8WSIsyBiGqxL8xBtHEmMpB3rbMa/jACCGSBUQBKwAkpDKHulfimiOhxpWi/iVJZAuAtZVScU3l%0A6mZSTRoi8nGIEoV5Uk8AqF2t+763xrz33nu78wUzf/31N0+fPr28uA4hiBgiFFawTTSCvgJcVXYy%0AqY+PD3d2dpDE+8EYZAYk8aEfQs8ojmwzmUybCRHF4EMIQ99PJpPFbFbXtTqyOqJq69gHHxkA6rpG%0Axs2mU60akVSam2KXzBK8FQjE0Qdm9r7v+54APPOkrvp2067XV1cX+vV2vUHEyrqd42NjjI9hs9lc%0AXFxsuq6g/ZQjGlpNWwGAIYcoZB2qQAoREeXBFqKwimlbay0ZsiYSozEWTBAO/bDphzh4rWAFiQbQ%0AWtvUNRF1m1Zl/H7wgx/8o9//8U9/+tPDg731en1ycrJarfq+v7i4OH19smo3s9msqerNar1cLr/+%0AzZfX19eKDBXOKeVqZzbb299/9OjR3uFBjNL1veZ+6+ms7bqvfvP1V199JYFn84Ulxyyucohm3cU3%0A5xcnby6urlof0aITIcIk/JNCy8gAwByixyAsEGtX6QMTGJaX512/BOa9vcX3vvPhRx99eP/ewXJ1%0AeXVx/ur1i+XlFQA7hOt2HYPM5pNPv/PJD77/fWfsy+cvv/riN6cnbyzRvaN7yNB3w2qzXnetIGy6%0Ajohmi8V8d2c6nTpbqRGJMRqT2Gec5Q/VUw9hAAADZtVtIkjTNJPZVKnCAJCqULa+TZrMWjiTbUos%0AuEtHAuVNJ35qZ5q4G2/J84zBwBi9lPgvAFgkNISIpZ2hy613SpA3ZnHBYss0RqxIvjwKEVFwuw2g%0AZ1FDEXTOuqoy1rJIyKVDSGTu8EJhxOFPCzimmkjr3M0s43Yf5xInWSQCRy1KImOcdc45QOy6br1e%0AG2P29g/m8/kwDBfn53/1V3/VdV3TNP+rP/onzWza9puu6zSeNZlM1Dvq/aDrp03idk7RexGlw6x3%0AdXZ2tlwuAcA5d3x8/PDhw7qu1TJqL8k40nzWdUYdQldV+gqqqio3zsxoSFkzSFgZC1oLWqXEDwBE%0AEImqLoFEpLTXtMKnyXK7NO8Gohvh6nH69/bzfRv0vTXY9NciAZ2NBt/9YrIUd9Sq0qskFBS1VoDA%0AwLqsSQQou2mEl5LAhDruJaBTTqGe31vTv3IzkATv2MZ/4jsIFkeoCtUwo8A76qyx5Co0+ZE+TpNl%0ABJaS2yo5b6Gyz8Y4ERlCjwpg9Epg+0w0RpiOpp1vKdV+l8f77fg5uWvjO7oDYu98K47uLn321j0B%0AAMDofY3vtKDH7et4d/r3XRdfzmgghfXHOBbULbn5uiWHhkruN+1A25RySYAjohYVajiqzJrx9cN2%0AebTlXP/sf/cvvuWa7272D/7Rj3d2dura1XVd105SLWslIploaYiselVRIAjHyABIDMEPMbKPUX0s%0AYyp0VpPRSo8TRmOoIE/J6FcSlZxBSmRUdUHddqzfpT2MamzS5CfQSV2sC2XNGC2pVeZtoQCVNoCU%0AaUJjoYgksMHKg96qTOc0iJTCMBUi1poxPb6eUVnAQ9dryNMYwz6s2tZ7X9f1ZD6bTqfJvCGIyGrd%0AhhBi9DFGSDxqIyLA6ltLNZkg4tnZ2c9+9rNvvvmm3awODg4++OCDzWbz9ddf7+zsaGe/1dX1+fl5%0A3/eLxUJv5ODg4OjgUO/6+fPnFxcXGmvXPMDewdEf/uEfHt27N3i/ajuwZqfZv76+/sXf/s3Z2dn+%0A7sGnn35aWffrX//yy19/Pvi2qqoYfbteXl9fKqEX0ajQEUcOiltYSxxJHdlSelrSuYgYA0cY9NUg%0A4c5iZzZLVXAqc11sv3MOEZyhEIYwoIJbHRUxRs6qG0QkgiEEz5FVnjHPkyDMPvOytTqFsKg9Ka1C%0A0Yvyrofg+74fcs02jOzYdmZyAEBnraJfY4y2wRQOiKjheebgfcrpEXDTTOrJTES8//+z92fNkiTJ%0AeiCmqma+xHb23Cuz1i50N3gvAN7BFaHMCEkMyQfy7+IVFKHIUMghZoQy6Luit1qzsirzrLG6u5mp%0A8kHNLCwizsmuqm4QfKBJyanICHdzc1t0109XalVVYSaEAELGaEJdg4KBPXqPZI3B7DNXH10IwRhj%0AgHKsuNoWet8zMwTONQmpKPAgAKr9UgLssbgtvhUR1xAMGSRbVRVV24LbenYim8etwKTlVdRHoVNN%0AQsVCbyNzsBCbKHljSu0XIBaPjWm6LM5vgyYQIwCGMIeE/qIrGKVVYQComqaqKo1wz+CEca0FJIQQ%0AAruAiKOqruuamEJyuzGgptCpnioI3oNLVf5gV/tNueJUar8oRCZqv9nHnoRCgV3tV0R0fkrtN/h7%0AMlsQo76dAsYNEaH6YGNuDeUcGyABRDJAZCQAI2vMjcJ5ka2AEIxhhNrWpq4EoHed8z6wt1B5z/36%0AWkSaun727Nm4afu+/+qrb1T7dc6xkCHSqeW4E3S7sUCoqmo8bp8/f3rx6Mxa4/2AKD44APDOCQEZ%0Aak1d17WCe/t+UO23aZpRqrO9Wq26fg0AtbE9ku4BFffXfQQhb5om7y7dohIcBcaqYh+IiNk759j7%0AdbfuN91lCIu7m7u7O4XPGbej2Ww2GY2NMetuM5/Pu8GtVqvB+zY1zZzs+nWp/QIAGkuq/aqVBIBB%0ANEg+YxQZJDTkhIHQohk4DF2/2Wwif2FRaxEBun646dYKsv3555//7d/+7eeffvb8+XM3dO/evfv2%0A229fv349bLqu69RlPZlMmuPq9ur65ubmq6++Wq/XRKREYxgGLxCG4fTs7Pz8/MnzZ48ePSJTMfPx%0AyYmtqyHwu8vLb79+/d1334nn8Xhc24ZMNZnMBh9ubpffvb2+vLpbrl1gIrC1GeXQCYlHIAhLCC6K%0AwSSjph5PajLQ9Yu7m3c+9JNx+/Lly19+/tmzZ49Hbf3t66+++/aby6u3FmE0GiHA9fU1B5iMRp99%0A+PEnH3/sB/fm+2+/+uLL+XxeW6uhTJu+d86t+85z2LgBAI5PT2YnR5PJpKnbkAoQiqDGCmVlVQ3Z%0AITgRIaG1W6M1k8lkPJ3Eus0iSiAJEYq6R6BGt4RBJVGpq3LyLRVNdULSXlKYUuZuWaAsZb49NUaH%0AWpHJDk/dGzZq7z5zt5CyyrNam4PLMmanNipCaSJ90aAqqtBEu0AOnwYA9cFC8vRmjSir35n+0C72%0AdfkUyKmwCbx6GIbgPQDUqXnvV+v1MAzj8fjs7Gw8Hl9fX3/5xRf/+I//eHR09Ktf/eqjl6+Wm/UP%0AP7wRhPF4XNf1eDyeTCYqCSgssxYHRkQF6mdmvQwAVqvVzc3N27dvNXbj+Pj46dOnFxcXROR9LGiv%0As6FTBwBaziDGflM0QKhBQRfOc2ATY2aMMW1V6ztaa0NMkJSQ6imCIibJVpVKRHxnxuCnaL9StHK2%0AD/vJ/xSRUFxMsL333osPf82mnLyrZYvBRsbEn0hrH4rupe2VefPDgfZ7+Kz8+SHNaufig++156gF%0AicZr/Qm/dzmf6XXv0X41mShrv03TKDiRar9UuPkxjQdL7TcpZoEZCmUnP+XwfeOwyq8PoFYPBYO9%0ACoLvvVKvKXfjFlCg/FACU/947Veb0XRSnWrcTg7jfmREfEoxzPgI2j5O1zT2DIi5wNLuTGZpak/7%0AFZGfFPyszf6bv/4r7cgYDCBI4galsCiCEoseeQEKgFuEBE6BzQB13SJZa2uqLKEBMgCAmnNJe3RB%0AQANIkoSXTpF2ZqCoLpX/5lidcjcjokjwfj9IgGM6oboSPRJWVYVEEhizczDBYoWEw2StJQPJ/xQ5%0AECYMRiLK7ty6rhXGNqaROKdYFMMwoCGL1vWD996Amk5h3q/03qZp2qpWuQoIOfDdfMnMGkxijaGq%0AIgJmtmS6vmPvlM3f3Nz85jf/y/fffw8Az54/f/7s2d3d3RdffHF+fq5IDxoC5L23Te29J2NOzs8e%0AXTyy1i7u5v/0T/90e3vbdx0za7bMyfHZ3/7t346n03eXl15gPJmM6vbt27f/0//z/3F9efXkybNf%0A/OIX56dnV1fvvv/2dd0YMm3XrReLO837tbYiUwGwQNB4YRYWQTKkmhVgBEfZIwRu2Fa0quv66Oho%0AMplouHW3XudAdGuMsUaADRJ7p2q0ir6xw7SIhMgMIVW1hXQwmFn1YWVX2febqVWE7hBCwqqp0VA3%0A9MMw+GTOxJh9mRpr3EYgpKqq2qZpqpaIILAPAQUQzWjUtG0rEpxDa40IoYS6bsbjKZG9W2itBYtg%0AbN3oi5CBthmpUBKCc0MPJgiAYJTAVPvVCAWL26g/dbQOYRARCFvfgklVl6LvNwtnhCBS6QoBaMVp%0A732IEFVYGWObWjVJ78LgXeCwNXIjhhjtqVqiAq4goEEwDLEurkTzVkgzpnjGQALGxDqNsaxf5P+B%0AUnhbCEGt/lhALGYxNNI7GyMLIFJbRFXmtfQxgogEYEBABAuoUFrsPCJO6lYhgr1477VolgFhCMB6%0AL4IP6GWbepf9t0p40w4iRPTCENTRG7Vfx4GFkWJFk5J/ZPlAIaOitg/kvS99v1II0KIhQmgBEcBg%0A0n5FUJSQanI1qkKMaAATuCCL16gZIgIyxhiyjbW2acf1qEUi5/vBucAePGKDw2ZNRJW1Z2dnBrDr%0Auuvr2+++++7udqHaL2HUfkVRjnNGC4S6rieT0atXHzx+cmGtGYYOAHwYACCIZxRrK0uGEIEjvBkz%0Ae+faupmMJ6PROISwWq205i0BgKEQJARvrTWmCiGI97ayyd8VAWCZPbA3gZu6IgS05Idhs1qtF/O7%0Au7vb29uuX2+Wq67rjMHJZHJ6cjKdTkdN2/f9zc18sVoOPjjngkjbtuPxVIurd12nhYvV0QRoMq5G%0AinVDUO3Xew5gTMyuBAGHrBlAOMCGB9dn86sQsJacImEJjIhPHj1+9uzZ//a//e9+/etfj8aNMeb2%0A+mqz2Xz1xy9++9vfLubzaPoKYTqdjkej199+e319fXl56b0fjceK075er72Ac+784uLs7OzR0ycX%0AFxd1MzLG2Lpyzt0tV1fX1z+8eXt3d4cM48lkMpk19ahpRst1/+b762/e/HA375wnxKatqpFtjVBc%0AXfYiwqA2RzXnga1o1NRNWzFz162W8+uqpg9ePPvlLz/7xaefzI5Gfuj/8z//w9vvv7u7uzmaTUaj%0AETv/5s2bzaavqurjD1+9ePFis+wu37797tvX7PzxZDoej4Pw4D0iDhIYZOBgjJkezZ48eXxxdj4a%0Ajbx3zoe+7wFoOp1MJhNjTAxAJXTBs3eISEIuuKptZrNZM2qVI/g9V2ohSKhelNmKaphZ+82XZQ4g%0AzBpEo3Q1FAiapbiy1xKzitovJRKt1nMscFwwab+ZSmiHESJORPW3PYqxZYsiIGSowiTpmlTCJ/+z%0AHGHWrnMn5Ugil8xvIZCvpJTNEbwfhiHHbozqZtSOwNB6vdY6XqcnJ8fHx8z85Rdf/PGPf7y8vPz0%0Ao48//vjjk5OT79+9ffPmta2r46Njjb9o21aPjIbUjduRyj/ZGjUej0ejkSZzXV1dvX37dhiGo6Oj%0AJ0+ePH36dDKZZJeGc5GMq/7sU/1LUJUOABPsSH5fz8FxIGtQYpKaJlojoo/W0iR9pvmxYAAoFmnf%0AdydCCdJbbjM80H5xax7dyrf33lu2vOjqAZYHtF9MaIvljekyBbLKXYECUqSsHJ0qQEQEg8SSytqV%0AZpG8hUgYECEXsi9eZK/tWVUeekfKNrik/ebHqUaKGJGSy1OQ/xlxlbjw/VLK9X9A+0VEa+qs/fau%0Ai8Q/7//irXNHeWCh8P3Ce2lC2kjFV3z/+u42fu+vOw0RNWupvOtwMFL4aR/Sfg9110gwpXjBlFuH%0ACZQnXkYoWacre8Dozc/+qvLXrP2W+3krHaWthX+29gsAVs11zF4kYrsF7xlBgU84hgcaweAZIKca%0ARzhSDbM0RBYMIVB57EuDIkQwyXvqfaWXMfpLJuv3rNbuodLRHr4SF5EemQHk/Za1BSj2qCQcxTgp%0ANrrCMh8qiVRV1co+TSqvp9fUdQ0pjEjJiabf9H2vLGHddw0orC5lNdtastam12BJmJDAMQdJubIC%0APqs9Wyn7ZDJRMp35sYItq0KO1giadbe5urldzu+GYRDmyHQRGaTr+9VqVbWjtm1Ho0ld16oURaZO%0AOB6PTx6dhsGt16tu2LjA2Uods+qJGEP6BnIgmQtJHysS+ZiZaBv4SilrS+c8pEzsbHEXAGusgrnu%0ALSvZiEgpaRGNMaauAFTAZu+9BgIRICOYiNtJkk3a5blSBsACCvBfqL75+CkFJEh0AWNSXBwQC5KE%0AYBMoLthYUDpKsRoTEftExsISU254a4xLAhAqN5Otcqv5AxyBFjFvhhA4nzV64OAgizALEiuEsoiI%0ABBCdMUR0HFoAsoYA1F5Tsoq0o5M+bAgCZ3aAKXE3C2ciko2BABAgH4ucBiEiommGutzZyEUprUgk%0ABmUhRohGTDnAiIiEIuL1n7EasL4pMIoBiiqiSACpkFR5jVSANJ2RRBRFE4RZoTtL8oKQGOyuNTp9%0AI5Kq1h227XLrmxYcJT3lTzAwSLWpCQFjhDuAmLxbUliNAAAwIcXNz6wwghYJ0VgiskTGKvAeGAIO%0ACBI93wYEq0qXr+s6A9i2rffbCPCdV951IyDEBAQ9y9baEIzzPQAo081nmQN79kRkjTXGYF3n0laZ%0ACNAueWdm7wdjmmz+4AK0P4SAXkw8yvEnhcNZLpfzxa3res3hHI/Hs9lkMp4ZQ13XbTYbhW9QxcVa%0Aa+vKVJasCSHGiCoVAtHE83QK8sEHkKTzYAEAwwyOnRfmEBQyPPUjFVXC3ns/qqvp7OjkePbBBx98%0A/OrDDz744OjoqOvXfd8rmLP3HlNgESIqJV8ul/P5PIMItoVMr3alPBLv2YZgTMUM635YbzaLxarr%0AOiJq6rqu2xT9iyFI1/WbTe9dMLayVVPbUQVWAmNyGDKzRIxQQERj1fVaI4pzruu6urFtWx0fH5+e%0Ank6n08qgl84PXXADAtfGIosqHmixHtUu+K7rgEUpTNu2TVsBab0VqNsGKkPWWFcxgoYuo40Y5pwg%0A09XBqCwMEu/WfahF9fQCmwrLc6rREvdq4ebKi5ibigFKV/ONrBE0GtTHWwzYPQ9Y/guwI0feR0vj%0AjvXe63iSUSzumb1+pIg1zcM+VEKISOsyaVXzPIB8eFXCyVbgspP8xD3ydQ9VUjBCAEUwLU0Aqti7%0AYcgli9Q5f319fXt7q8rqycmJRi4sl0sgzBHOmOo7qK6LqQxVOcn6OFW5u65TL3FOXtAXTM5zoJiv%0AFwOpsoc/v3XJfEvKk6/RbZB5bg7ajFIHa+30LW3c4+aZYP7Uhvcl9JZf/rxu95okrGNIxyHPsEpA%0AWTZjZhEPQIG32x52N3nSpbfYHH/m8N6zA99zy894bn5QeeK07R2K8q3/q7SH3u5wSOmbnWj89zfE%0AHYCSHz+MPdJXilAPzZWIwD37uaA/gBpfDoUEtbccex3+7C1nF4s73Fr1yAfPIACkqKwiEoQZmGwV%0ABECimaSylqqa0EKUXkAwUnAIIggF7oy+4TY2kgRKI4GSUA1qzQQ6X5xcYby3FzMy2+5TIEfSAkBF%0AxiIp4ASnMNHcEl1jRK0dEjNtKIUsmoSSFQluP4QQFEFEg5H0eiWvdV13q7W3VsNvZrNZO6qHYej6%0AdWAHhqq2QTQCZKtGA4QYua1r5QHOOe/69XrNPqzXa1uZ8XisXf3hD3/ousEQaf6wDuav/uqvjo6m%0AwzB8881rrWw0n8+H3td1/fnnn3/46uMQ+M2b7/7H//E/Xl++A4DVYqlC6qefff6rX/0KkBaLxdnZ%0AxQcfvrKm/qd/+qf/23/4v15d3bx48fyTTz6eHk3qtjo9f9ZMmpvrq6//07evv/ue/QCxwGCFhhiZ%0AASTgwI7QjqZjItpsNqmWKRpjCBJqEYuguBBza5umOT45mkzGInK7uLu7u1MEi6qurLW2qtCQRSMi%0AQAYNAPsgXlUOYw0RIkXhG63J4J8hVfQZhsFxQESyBkLQuGgi0mQ53d7AbAAtEjOjDyEEYAGECklz%0AhmEXQx8RQbCqmrZtm6quq4qd751zQ4eIja3Eu2EjSIACTBiCQ0SgZvC8XC9CCE07BgBr6+VmrTWQ%0A2qpFIh8CsfehY/Yap4BJSwzRlICIhNYIRRhnABAfImPPBX53Tdq5NjUmdV3pTowyV+1XPKKxTT2Z%0ATNrxCAA2XdcPg9ISa21g3lYeQoj6lSjuPyCIVrZlJBYWkhw6gYjIEgSssRIYTcWABohBBterVQoB%0AVfdwwW+6TXCeiBTekSFi5lGCMctKsjEGCDmmWYshq7GlzCyBBcSCJYPsg35hyFZNU7eNAIpnFrR1%0AJYJBRMAwsNZLYkDRujsQn64hKhk5DYA0RAQiZTdgSAgDREW9jCXbo9QSQQSiAzkV8JJYtwgAVLfK%0AbgEBNSYayYBLiFAJiCTbGQMjoDGokqgbxAUvIsagNU0OOK+qikyl9eoQwA29GzpkqIHGs7G1VvVm%0Aa21tTF3Xl5fXt7e3m3XfD72hBoUJDQsTEYqos12DMJpRPZmOPv74w0ePzuvK9v3G+b7vewg+gDSj%0AhiprADmwBAEDJCSCwJp3gCTgh173MAEEwbqKMFRVW6mS44IzaEIf2G2jdZjBgqAwehnCAAB9t767%0Au7u5endzc7NarYLzTdNcnB3PZrOjoymRXa+Xi9uEgIUAZOq2HdeVmkUE5HZxu14sNZynqWqqiAFD%0AhoiL5h8QL0FidVZEZATPiprHffBBmL0AoiHiEEDQEpIxwr429ng2/fSTT/43f/tvP/nkk+lsPB6P%0AV6vV2x/eLBaLbrVer9ccwvJujgJt3QCLtbYZtV3Xvbu89M6FEGaTaVVVgrBer9US0E6q07OL09PT%0AydHxbHpKphIxgeHt28vb+d33b9/1m01T1cfTk8lk0tajfvDewR+/+Or6Zv7uagFo2/HUmqZtx61p%0AhsGvBoXXUqLBxhgUtpUxBkejUVWZftgs5suuWzW1PH58/tmnn/7yl5+dnx65Yf32u8t//Ie/u7n6%0AAYGPxuO+W9/1/bvrq3Y8ujg5f/XBy/F43Lvu5vq6W29Oz0/G7SgaKzUQzpBHGVlD3jWj9ujk5Pj0%0AxCD1IfSDM8aMp5PZbHY8O0LEEGLZb2auDFHVaFEiIqqqCg1lsUH5uHpCS1Un40fgbouHKwsJIZAI%0AptQGSLW7s1h2KLToZ5MAhKRQlXVau806DE61XzJG9TeVKLLOpgpY5mtZ69gOGEyiG9sGRTVglVJy%0AetGWeB6ITOXf3I/sOqjKy4gohND1vZqtiUjBY/RN18vFaDQ6OjqqKnNzc/Pb3/6z1tz++OOPjo+P%0ArbXvrt/N53NbV69evdJSfGq60vVqmmY0Gs0mU2ZWi1Xf9yp0GWMuLy/fvHlzd3fXdd1kMnn69Onp%0A6enp6akxuF4vs4HM2jqjZHVd1/U9pLBtRMyOjbwNXPBD8EppdQCayhSCdy4KrgKgc25VU1KXVwzS%0A3FefRGIuaF6jvWmEBNkBsG94zf/E+5TePUFfXwdFzaH77t9y1fZ6YNbKRpDGoOoPZ94lwgCo0eIA%0A0bjAgpgRslGIyIAQiPo2mJUW8t4blc8losOfDq8srzmcvQBCtA2H3pbMTRWItj0gJOc8lXsbkiNH%0AongqiJhSfw0AO+cMkiZ/ZetbPsSlDUU7yu7fPY1TLVzhXud8+li+bznC3baFEC6Xcu9Eb78HAwAB%0AtmjPmIXAvcHF7nd2YDntURzd/d5wnHZEZE0TS8GGhXtdcjkok/xK5TCE2RRhOLn/EDFXlF4CYVnr%0AaNsJAIgEEoMA/+5H1z3aa5bVj6oKJm7TwYNm/4gwEGDFEqm8ocrammxNRBLPigLtplVBkLAXAb4z%0AszlAXFLYvQhuCXtxZTkpkCiCiKir7fBgaIxQ1n4zvWMfMh/KXRljBtdhKv6mNDF7LbRPTT7p+161%0AX00asdbq95rDIyKjuhEfBggKu390dDQaN5CkYRekaRpbNbaq2rYNwi4MAaQ21hijoTvBD7e3t1qa%0ApWnrpmnC4Far1e9///vFYhH8cHR0pGFvIYSXL1/OZpNhGN68+WGxWGgyDIK5uLj41a9+/fz58/ly%0A8e233/7mf/lPt7e3CLBcLuuqOjk5+eu//uvPPvvMB16v10+ePHv69Ong+e///u//w3/4D1dXVy9f%0APHv+8oOqbSbHR88+eLZYLFbd+u/+4e+/+eYbPzhAHtWNMYZBfBhyNKCK18zc9733iZRUFUrk3AAQ%0AJEByIbZte3R0pLFMd4vFcrnUWnxZXtdl0/ViH0IyZ0Cuek+xxC5VVveqUmeX8loH9npuor9UTykS%0AiDCIRmNaJEVdFx+GlBQqLF69gdkzCQAiBskANq2mydfGmDC4zWaj2q9FMAZB2LtBiSOrjbxqRKTr%0AemZGsgDgBeZ3t91mQMS2akHFKQhBHHJEQ6IUhpcdqjkMYZtZypKU36j95qQs1Go7WdwCgAJMgpn1%0ABT0HzyEIVpVpRm0zakNKw9YeEEDnU/sJICCg/FI9YAaJDCl8Sy7mIYUNmEEsmRBCU9WIaIlEZBi6%0AdLwgBz9vNhvvHGn9s0xhC1OUjpxjWC/GqHiEUTuhhDeuZx8AwDg0lefgU+qBilmDcyFodrEFBCM4%0ADEMQASIBlKDuVmIU4VgMOEQmizrnmeMGQEpAOKVF/F4xJa/FIXHbJY7bXw1o9J2m/hIACBsmIUOa%0A1K2ZyVp2gUUAyXN0XVamyucoFlaprTEYXD+k1TyOQb/ovWeCqqrG4/FkMl0sVpvNZr3qNpvemjaE%0AYChF1EOuagAAWLfVeNK+fPny7OzEGtP3G6WTJBwI6zqmxYoICpKhiioRkcCGqLGmrmtjKYTQb7ph%0AGIILVVNXtcagahi533rJkl0ghBAcA3stKRRLrHXr1Wq1Wtwtl0s/uMrY0+OT4+Njhdbz3t/d3N5c%0AvdO1tnVFtiJrTWU1WcZ532026/VafGiapq0bU9lu2IIMIcYCV4qZZ40lIq04FdNsQujcABCRPQgo%0AhGCAjDXO9xbM08dPXzx/+tf/8tf/5t/8m2dPH1tru6G/vb29vry6vLzs1xsQaetmGSu5LJxz4/HY%0A1tV8Pr+8uuIQ2jp6wp1z3dBXVdW07dnZ2QcffjQajxnsaDSq2xERDc5/8+bN3WK+WK0s0fnpWW3q%0Atm1rM3LOLxebL756Pb/b3C43VT2p6hGaypjGsF333WazGQaN+gMkMcZawqquNUZJJNzdLdebpQvd%0AyXT89Nn5Jx9/+OmnH0/a6vry+3fff/+7f/779XJhDY7HY60xs+w3F0+fnJycPL64ICLX9ev1GgUe%0AP348rpqu67quC4oOUDchBFtVm6GfHs2a0WgymxJRYF6v123bTiaT8Xg8bkcAoMRGD5TyUE6CqDFG%0AK0nm85W5eZI0BBJmR9Zat3SSGRXpqvALISIYyoj0pUyiAfBKnPek9j0BBpLbNoQgPgBAVfC7LLro%0A9UrwM93LZJ+SGo9g9oRUbRoHkR3sudZdee97CNTh4GG3RR+vczpaRJxMJk3T1FWlg+y67uzsrGka%0A74dvvvnuq6++cs4dHR199tlno9FovV5/++23wzBcPH6kid9q4lfJChFns5laoDTEQFPoNeA/hPDm%0AzZsffvhhs9mIyPn5+ePHj4+OjmazGaJsNl02E1hrra0hVUTrhwF2k5b1syT3vufgvUcT4+zS4xQ8%0AFXODWEsmVu7Ma5onp9BP9tGPy/ncZRNQ6smH61J+c59SlLmPPLRk925LLpIKsYhfKK/Rt/YRThwx%0ABfuABBEQCcxoUAOoYihcFrD3OszzUIYtHI7zodfc25wAkIz5+4/I2vVBJ3t5vzuToxdbU+txlgRx%0AkqzV24QmLExm5XvtBT+X44EHtN+9MeSu4GDdETEX0Tjs/146kLTfHdWp1KEAdqr+5lCGcqrvm/b4%0AT8PbbwS3nZcRcWVwtSk02Lw9IIWIlpMQuyLMshbBDokuR4KIJAQI/+7/8nOCn7XZdBgQEY2tAQRY%0AhCUptCkthKJ+iKbKnz0zCIWo5udwmh0/eNlKGGdtFEOM7hENM+nZW+PDfbw3L5SsDpIUbEixOlJg%0AS0jK9d97XGZUvlAAgBAKjc6mFhU8EBBh5xWqYb1e143VBFdVDzabjQ9SVdVkMkEkkbZzHniLiAMJ%0A57aqqraqCXAzDHd3d916Aywa6qyhcVVVJcUn2i8VDnE6OTo5OTk5OSbCzWq9uJurfh5ccIOvbXV+%0Afv7y5atHjx5vuq6qqvF4KiKr1WqxWEQGUDVI1ocQQExlBcGF0A2udwOIWEPq8mKEwTuTClH4EEPa%0AdIYxhTUCSy5vqstIZBDRWkIUxy6EENgJBDJgLOp/ZIAMoERERZEYe6z7Ma4OavqnMUgB0Hs/OJcF%0ABSHU8x+fCvGcS9GY2ROIoFYwizWo1RmnmwcRjSFjSAfBYgCzIipF9aDt7sJtzKfuUBW7RPQ/T0hh%0A8OIdacQqMosHIdB6w4QEJLt1wzPxzZRxu59BGEEIUbY/UQZrKSA9IeXoeslV/ra9YiqPKQBZnZaE%0AyEBEPhXV2VLnKDCBMUZ5AqABjFHBOtOYzjuDOs2II/+wkKrpBmaT2Z4aUwp/tR5DRmAWgEyO1Kyr%0ACioU5ewYgDUQS0FahUD0GuDAXgRccMxCgBQrkJMXIgYOambcGkExGU1MeuaeQFMUwyu+fG+UWp69%0AB0jjzl0hYo9hEJ0YoCh+iaYrqxgjCCz6wkAEwIIJo0VPTRyYKKC3896T4reN6rq2zBxYUHRjW5X/%0AchmS/FKQeGGxEwFEJLAfXPA+JFcVEYnCEgZGAwYNRHBMQAEJjDZGsVZVJazVzyNF1cAHZnaOAaCq%0ADCGGwOqDAAAJHJwfhiE454feDQM7NwxD362HYVBnsqoTo1FT1xYRh2FYr9eLxULxYEdtWzU1A3o1%0AHgkjkYrgzGxNLOasxzkIMwgSIhEQCjNwtHAr8I2IsEgo6ABpULoigACzlwar0aj58MMPP/7o1Wef%0AfTaZTLQQ3RAThN1yuXRdP2pb0cyXrnddD4Rt2ypQsNq0VAFQcCBAmE6nR8fHT548+eCDD4y1y3UU%0A8RFx6Dt2PjhvELU6ThwbkTFmGPxyudpsnEgkViwyDAMrWFwIEgvcgm5xz4GYCHDwzvuhdwOLNFVT%0A1/V4NBqNRmRQkbRvbm60QKDBmlPE6XQ6PT09V3PncrkM/WCtHY2b6XRKQYLWhw/eWjsdNXVdB+be%0Au60Z1Bi9pmma2lYGY9FsHaruUk3Lp+TyPTySUFD+YvvuO07zLGEqmsnpFgAAsw0FKm9XTpc1q8wU%0A9shF+UHdsswKhLIl3TnvoNRU97zNeZCKx773ff6sNDwFA1PWpfdeAQ5sduVhv5dM6YrkTtRZiin/%0AhYjU6jQMw83NzdXVDSKOx+Pz8/PRaMTMq9Wq67rRaDSdTq21EYciBCJSmjBq2sxbJRUf0vFrrbIQ%0AgiJNTqdTDZLXKWfektY8+NJtXrBmzFMXgwiEldns8fcQgmYY7q6gThHsTVqakwfdm/dOe9605SPu%0A7WHvy8Ol/JNtb5/vrbv+LQ9R3q7WWmaPaJiRmYW39aWQCRHFhDxH5fQ+9C4PDW9v+e59/Xtf/CHe%0AWtwFh3ft9VbKS2VvmW6Ustm9vR22GOj6E1bpHtuTiOx1cThF5QHfe+7eud52EgXdB5U1OKBdxff3%0AXLN/r0qCUa6+B9rpT7aUbPDQswgiJOhPmd+DZomIwAAikQ3CHMQLM0jQPGUytmpjQB1VioNiqEJj%0Aht4DUApmTlUBIOU3H7Ts+M3rlzaZ5qDt25+KC7bkHhKWDBxsQfVfsSuRZkAkevzKoNbIcsKgXEfr%0ABGZ2yMkVlpkZJ5eXKqLee41D1liatm2JyPdD71y8BYKIqPj19vJ6sVi0o8nx8fHFxYUx5nZ+t+47%0AA2KqajKZOOc26+X19XVwvq7r2WQsIldXV19//fXl23dt2z56fE5ENzc3y+WyaZqTkxNEXC6X7969%0Au76+/vbbb9+8efP40dN//a//9eeffw4Af/jDH3/3u98pXuiw6ZbL5dnpyd/8zd/8t//tf/f06dPl%0AaoWIx8enzPzFV9/85je/+U9/9xsR+fWvf/3k+bPRqHny5MnFxdlvf//7L7/88v/9P//Pb7//vq3r%0Aqq3bOsJjbrqOTGQqznO2vHofI4uMMRK0fg8DCJC0VU0pMKxpGiHs+16jm5RHZoeVRZIALMyBQ/Sv%0ARNciWZUGSVKJ4CFw3/d9qlqEETUOVXaMdsKo+wGkfFpJdRettQrplPcYMwcRrU0avQQA7IM1FOs0%0AIjHz0Peu60G0aouptK9U5EftocoLFVM6iEAIbgjOOQAajWpFWQCIaZlKKjKH1lfOEXE5mqs8NdHc%0AULgl9afSzJ+JteOQ8wKAMIQweM8MZI2tK2OtOnshhYSpLq3aLzvnY11KYmZ1Xxik7LQfhrJuB2fy%0AqAetVjuJFq8KgQiYIR86ENHSlJG1JG0HEcGQIAozEbKqpoSCECTKNcbENL/skTDGmMpSZXo3sPNE%0ApDoAOx9EmKWua0IbQAJLCMMwDCwYAJhjQkRMBEZGuEebjSZhJHMfxy1Fwzz/ex8ebMlpICAARIiE%0A+nYAIEhWnZCJKDEREtl8prz3iq5EZNWFolNhUvGPwTsRqWJ44SQnbhDaZlSNx5PxeLxed1dXV5fv%0Abm9v54pQre7ffLKiw5lZj8+jR4/Ozk6stSH4ELzzPQkEAEZoqsraKnpuRUCIha3Btm1n4wkR9d1m%0AtVpppi6QaZrGKvq9sLVNVRkN5ldBLTivtj/nXHBOgl8uFv16vdlshn4DACiBmStjVfutqqrv3Wq1%0A2Ww2q8Uy9N1oNJrMplXTBIGNGxhE00o36/XQ9wDQ2Eons/fOdb0uWfYlatwEUrRpM3NIWcchBEbI%0A2prGEQAIALZV/eji7L//d/+7X/ziF7/45GNm7rv1ZuOGYVht1lfvLr/+4kthPjs7s2S++OKLb778%0AarVaTY+PLs7PReT69maxWFhrUUCdpSLSjNoXL15cPHr07Nmzpy8+qGxzt1jWHgCo7/vVcn19e+M4%0AMEitb8RYN21jx875795c/eM//2G9Gpxg0xwZWw8ehmGooe4lOOcYgok4MUCEIsFaQ9FG0PV9LxDG%0Abf3s6emHr168evX88cX5/O7mh++/ffvdd5dvv5PA43ZU1aYbeiQ6Oj+9ePx0NBk3hm5ubmTwk8lk%0AOhpba4fV5ofLy7u7Oxd8XddH56d1XTvvl5v1eDo5u7gYTyfMPJ/P5/P56enp6fGJAlVooEe2dFjN%0AKbAmcwStaZTFrFKazK5aLBLXM9MvqaWuH+Xjn8JStpaOdDsV7t+sbnEBi1V2q38NIFiCYmChwL9Q%0Aaq/qtGZ95x5yeJrwlpiUhEVFDs2M1URoKILAD9WDHWl4X82DwyuNMUpmNcX3+PhYU7eGvg8hqJc+%0AhPDDDz9cXl6uVqvZbPL8+fOLiwtr7d3d3d3d3WazefTo0cnZqYisVqsIzz6OpaoqY5XRSALlVggV%0ARe68ubnx3mvZi6xCmwgAHiSBF1ZVpZVElCn4EPKUqvtaW+JowCDWWlNXObgPEZ3T0phFcGnM78No%0Aqr2XhMdf91nAoVaZxhAOetjXweBAyi07SS6HB6/cW/S9y8rHlR/yZkjy0jawi1DRSBkRxQem5MHC%0AiJKAKUX8cB7ezwQPue3Dl+3X8c4H/N5+dhBYdhXpbLFS968pUNMp5TtkleFe7RcRt8Dge83Q3tze%0A+zrvWaDU7tlv905mmgd7KITIffaIjG4lu47JfN5zt+WvFIpOCgxnPhiR9p/xPvbGXC6KFD5I7ZMO%0AMgt2b9+GEvwff27wszZLMcqOmIVj6Uh1gESLuLUWTUXWIlkEAKE8HxGBNPmLfowmjvva7/73uR3S%0AAtjdHHnW1OULgTUUI9+LhQqUp48TwkcZcUoFokNILSskKSTVq06SGZI+hSgWpwFDm+VqsVgMrgsh%0AaJCPCkaqMGvasPceWZCMCAqzMBOYytQeXQharRD84NbLFSIeHR2dn10Mw3B3d4eIilimuIvL5XKx%0AWGj88Hg8nk6nsTCG984F5OiR7vve+SCAPgQWQTREdvA8n8+VVzHz9PhodnJ8fHIyO5pMZlPPslxv%0Abud3665jIqwsGgNkgAwqj/cSSEz2hESTbWG8MAQh4kgqB1I9D4gcBwnbZNHsSY72Vz2NxUbQSWZm%0A8BDUJ6wuSmYteOCc8xI9z2XkPaXSjvs7hxAN2bpSEQEANN5RK53sHDNCADQGDFImr+pMcxwMiCUy%0ApjLqK45JlyY6DxCY2YL13rO6uaILGYwhZVrqyBSJmQSZKOv2U1EGE3rnli2BCICGKauKGJh98AbE%0AIqAYG2vVlNY+llQ3KCl5EoQlgPdeg41jEp21tbEhhBi3o5V31cONhWUKgUGCgIQ96kwAiRfG+C5S%0ASkJEaIzzwo5ZBIUtggEkY6hwm6gvHVmsasTWJHvyPlnQgTCwwtXH/7R8GCBagxy3mUqO1lZkrYia%0AEjAkq4n2yfG19LX3wTxkC/K/RaX+cdxrh9DvfXNvEwBBFmSNZZFYKz2D2UpcWYw1iVCD3rXiJTAC%0AK1aP+vGVJipEXWObxjalowNhm4IYNczE/guB2AAAciBCBtAz5X0EramDJcLKGKxqNsxMNgRLVssD%0ABu9z+glWNddeAofAruv79abvexFpmlZCYIOIaAAtmaaKQ4qgOMwEMGqatq5dP7ihu/FuvV4vl0vv%0A+qZpKoOWjNEwncD9pmOGDAlr0FhbV7YhsswBRSSwoIQQJEVYCKLjID4EEEBjKmurWCDHccjygXIO%0ASQjAXlgQVCa0WBEBq/4jMmpHp8ezjz/++PPPP3/x4sXR0dF6tfIddt7d3d29e/fu9uq667rJeIwC%0Aq/ni5vJqPp8DgEWKqQ0+QjxmBCRErKt2PJpOJrO2HYPEoM1N369WGwXTDt4ZMk1Vk2j8OYGI98G5%0A4J3mLxsUFIHgJcRyWQGgyKPTV0Bg9iKc/YdEAGCapnny6NGTi/Ozk5NxO7q9uYoIXt5XxjJzN3jv%0AfdO2R0dHx8fHtq6G9YqZ66qaTqdtVas+s1qtNpuNIJR1aNQ8qiWptBIyAChvVagkACjrCzACEkLK%0AyrPWqpH08JzmC5QdY1HmJ+/zfONWVEhPyd9LoR6UyozsyhhQKBJ7Mpxm7GMSNrK3EwqnNBQCTBa7%0ADyXIHaIhAgA6gdqhKtUmIVMe3pJfZ2/ke/QqP9cnUEdUawIRAnBKA9Zxql1+Pp+3bXtycnJycjKZ%0ATK6vr5fLpYhMp9O2bZlZKxIBQC4/hgUCtj5OTWBaI229XovIaDRS4E+Nl6aEiairBxDZaBbw0r7d%0Atnxys8UcDdV1bZs6Q21zSvgMYbuCh9OXJ6eY23scg4czf+9aZN73J2//eS2v9Xuevrd7yyu3WygZ%0ABZhZMf3jxXqa3mvw/THv8me+75ZfH/Dlw8/5oMGuDqa/ckQb3Z7ufCTzNGLhlttrec88dMGffIWi%0APQia/WPmOV/GuzhK221939m/lyC8v6kWVqrBhy7ccjbMfdnL996195yytx85tvc0C2IZQVhUu5BY%0A28xYY4DQ1qPoagAjHOVFDDB4r1URZW+HPTCeXBZ5T3CUBKW99zL37huRe8xv6gRT9TKkEgKZ+UFS%0AifMmiMQRAiXIqz3KGIVmY9RkqDFyrh+yxpuppPappqMQAgRer9fO98rUN5vN7Xx5dXUVGC5Oj46P%0AjxHx+vZGA4YBYNTWIuIHN5/P1+ul9342mXRd98ObN3/84x/ruv7ss8/Ozs5ub2/ffP/ae//BBx8g%0AoprG1f17d3fnnPsXn//qr//6rz/44IPVavX73//hq6++ubl8p9DTi8Xi6Ojo888///jjj0ej0fX1%0A7TAM3eB/+OGHP/7xj3//j/+w2WweP3v6L375y5cvX56cHrVtOzj3d3/3d//8T//w29/+1vXDbDar%0AEOu6bqqKmVfrFQKYqrLWeg5ZYgagqorCNMcqnSwIxlJVVZoyp0xOA7PVwq0MWyeQtKqQj2GFoWjx%0A6BKKJmgBBOe85yF4J5xXHFPlBkLCtKYiurHjXiJrqqpSlAtJgNu6bXLMGOXcDxECtEm1RYGu77Sg%0AlEWo66ap64oMkdbDUaOsBw1aFWCGvu/7fgghkKkoRSZr1DwBCrIIk2RnA6jjV+V+RCwHw8yKzoUp%0Al0Z3tv6kdhw1Y1ORaaMzOXinPkDJ4FhIxlBV103TUGVFhCKSKg7DoP4xRZrJRlBmJolShmqUIiKp%0AbBin+L0sMrCw1dg2Ey1EekiZva67yvrqUWRmIQz5XSqr/jcCDKywfMAIzNH8qNSTQTTzO4SASIjE%0AiOJ9OqWCIohkbDVqWjQUHHdDxwEY9AgTBwiBQ4qvZhbBLdpEmmTJ5XzB2EwBDjlr/uaQkRz+VNC1%0AQi5Bo+5fxGjrUbDlLbfGDEFMAGDQcqroprMaY5gxFlIWEQGqazMajUajUdPGOA4RqWxTVVVdN3Vd%0Av3t3dXV5c319u1gsjKlEhFBLQSqQu0fEABJ8QARb0cXFxcXFmSYSWySBYG0tEhCtivh+cH3GIwys%0AG8AgrdfrodvkArlNo9DECAB1bcfj8WjUKDldrVbBOd0PR9MZIvbderOcv/7665ubm+Xizns/m4xq%0AwooskcYyEQCwF88hDI6dH9fNbDxpxiMB6Pt+4/puiB5g3XuUcsjFB0YwtrZ1pbpW72Psg564wNut%0Anl0HxiIgVVa1DgzBWzIvX7z44MWzv/qrv/qb//W/HtXNqK2Xi8WwWSumwxdffLFer9umuTg7R8TX%0AX3/z9ddfawn3o6MjAFBQwE3fiQgKDMPQdZ0x5uj49NWrVydnp8fHx0C267rVplssFjd3C40OBYCq%0Abqy16hB2va+sdQMsl8vv31x9+fV3g2PPVNUjpDoAgSBxEMHAToOfY3aI0dIG1I5qEQfgraW6npyf%0Az/7615+/fH5xenpSN/arL/749Zd//PqrL4fNuiJi75a9t7U5PT399Jefnz96Igh3V5fr9fp0enR+%0Afi4+vHnz5vLND2r4GE8n4/F4dnaiwc8B5MXLD84uLqqmvry8vLy8BIBXr16dHB2Px2NEoxxNucbe%0AgYpR09W2JEapzWIys5qEL5W/z/1gyjfZHkq19STLVz7ymNwjXOBslXRgT5LOTU8KIkIBaZ4JrE1F%0AmDIXUEPVnvp66P4tFWOzm42cOcVh25uEss9SQssaYER5SI7Ztm0BQJdDmb73/h//8R+/++47Zn7y%0A5MnHH3+o4CZffvnlZrNp21ZdwS7429vbEIKmg02n08gTfcj8VxK0z93d3du3bzV/4fj4OFKbIvts%0A901B8c+ZY5E/AcjWPZOKLWcDChHZuppMJqauVGBLQYKASN6zMSleGgiTpKpJN+WKpF2E9zqADrUR%0A/SbsGo7L3fV+fSlv2mQU+1Hu33xN3q5StLzu5Y1pq2+zhQklIyWJd7QXR50MRnt76d55+DPa9pCW%0Afe4NBrbn2hx8E09NtoNo4d+6rtXkykXWZNYOSgtCOWN8sOhxumjnHN3bDn/9SbN0r+73fpVY7jN4%0AlfcekpSyB5KdYkUlYou2QyewdpXl1Ty32a4KxbqUA7j3b6n96jd/pvsXtJgTB4k+ZzRorCEiY4kI%0Aydq6FUZBYE3viwEQokVEUrUTzUM8KGW1Oyl7B29vJfIxKzdruWXzGuxvmvtOb57oPV8iJkswIFPK%0Ad1eNNFOHe3chg3BIMDNVlbN/Y2adwi2OR203DuzU5SupwnDo3XKxuLu7q+vakpEUuimcTTBowAxu%0A6Ded9365XHkfTo7atq6VLiOY6WR0fHyskcMaXK05V0RkLAJy3/fz+dz3Q2PNeDxWL8Iw+AD47vrm%0A3fXN6cWjtm3BkMqXCjKhfhIN51ZBAZLNNXZuDAoYzdAVZ0xMgNdZRgEiiygMgEWAGSIKgsaGeK22%0AypzUvx04u5KaBO/ZC4BC7wIaIjAGARSnjRAQVU3y3ocgrMFdKflWRNQhqV1vV7OQAxDRIOl/6mpG%0AAVTDXokREkIGQpCqYo8EKInIUizoUqlWoA9F0MgTRERhFgQRLe7CSg8rSwAwDC4EUUcw5PJFtGPW%0AypOjiYiqfkGaRkhKZjS4chABBsn/ZYqkSlQu5hJEIZYRDdWmkoS2QkkjYuY+JaSVLvp8oDg6JCEb%0A6FhQgARDTPZQnwzGxM/AEkQsEpCxtjbGIREIAkXcVxBCMSKi9ZEgYnTrFyQEgCicvNmSrfwpMZhV%0AAAUABCEOIAnnDFCQUVA4ulORgFhEgNTPq2vHCHy/6LJtWJj2MURMYAI4pBN71aOhMNfdy3Jg91fR%0AoAAARAVojOCCIkxoBIBF460i3RUREEQREhZhA9ZiAvOLhcqMnlNCtMbUVWUTtBgAGLIZGyZL24dj%0Ai8/bRXaR6Af2mlINyWpQWaNl0g2ggfg2Asg+9JsOvNeY3qaq1WForVU8VRKIt4TgU8iMBF9VVdPU%0Ao7YOIWw4DJtu6DcIXJFBkspYS6YyqFOXTiJZJLKWEJET1E0IgV0ILrBjERdUs92CQQhaA1A1tVpe%0AVG/XYgacpRnm/B9q1rrC0RtgYUIECNPx5KOPX3384Ucff/hRW0UwHpW/1+v127dvry4vRcQQqf6w%0AWq2stdkVpoRXRBRkzju2pm5qVKCypmkAaNM7hk3XdQy42Wz69YadJ0S0pmlH1toQxA/OAYTA/TCs%0AVpvlcu09i2AQsYIgog4uAFJ4CyU6yuSZ1XMYsTAAwFZmNBqdnh5fnJ1MJ2ME6DfdZrXK1WhE2Dnn%0AOUxm0+Pj09OT87Ztu6EPIaj/tq7rzq0Xi8VyubTWnp6eTmbTpmmoqfQRWrNKOZcEJkBjTFs3VdUw%0Ag3NdtrLl7QfJEHaoxZUfsgMQD8ARDrf6VgQEANwpDbIj6j1QJ+xQgSnFu+gGKNJcIcVm58htHVsO%0AeC6/PKQhWWTMYjok4V52tZ3D0R7OGwBodWXZdRvkASjv1l0RYhFHW1XVZrNRZdU5N5vNTk5ORqNJ%0ACKJ5W3qLwl7quVayo38j4kzhMNfJ8d7f3t7O53NEPD4+nk6nmPXwZBPXo60jJIqqztbBW/h+84vs%0ATXu27RYTsjOYw6U8+IYOp7Gc4XvvemhFHvr+3mtV+P2xV/+4nktJWM91tpVoZmG8rm6YGcO2YF6I%0Ak6bncVfsfvh99x79vl8FAHLxv/sn9rDtbWMoDqnsHm1M/oY9+lAevXgvRoX/3hYB+XbH8P5XK4fx%0AUzbAz2kljcIcPKtPhygXgYj6c/KQMLlbtnjbuz7L2KEckGIAkozKVNxeKItRtUXEBMJ8X/ux9Zx+%0AarOeEYkESMhE8cnWxhgwVg3bgZTxY4Co8WLElTWQXL5qGDtsnAW1XeNiIi77cr9eyUVIZKn9YvL/%0A7G1rLe1YQrfFp8jWvy9JmjfGkAFEVHKsat4ez9DLJCXVqFmIAG1t1S2cfYaqTufEYD90UapDvJ0v%0Au65brTYhhKPjYw24FRGtuKu4JsJ+uVxqGYy6MovF4vvvv7+8vHz+9MmTJ09MVf3www+3t7fHx8eP%0AHp9ruaPLy8s//vGPd3d3Gvz86aeffv7556N28oc//OHtmx9Wq5X+FIIMwzCeTY+Ojn7xi1+8evVK%0AfYPBy+vXr//pn/7pN7/5jQu+nYwfPXp0cXExGjdt2/Z9/3//H/6Hf/7nf/z2228N0mw6QYGmbYwx%0A/XoTvAMRjZiN4ggZg+iZLVFV+Mz7vvfem9qgNZmY8ja4KOi0q2CUsSXZRTicDDEtIoJg6yqIIBIY%0AYubeDcGLEKLdFqzzEaY/xrSHDB9CyZCbAqvGTWvrGgKvu02/3rgQy1FYMkAYnHfBa0GdRsVAiNJJ%0A3/duGIwxtbFVVWlwLnIw1lYxhJsAYgklAVJrBTO37UjLUWw2G+85ggCJeD9kHixJ88yOKbIRlEjf%0Ajpk3fZ/DxSVpIFFCtTanMGUaqqKAbmCfvOgAYKkSEWPtaDQydVWQ+G0ohCQvSnaMiKAIk2wFSg7A%0AHAI7TqGk0QMswMwSuG3b2tqmaUZNu9msetexeI3brDTQuvC9B2Ett1PXNdkaiAyg90PwAghBUCRE%0AvAAkDWPNso4IMQpZw8zAAsAkBCjWtFVliCwLut4NgxcBIdT3ExbmHFqswQNCSDkSL8+kvp3OwCGL%0AynLn3vdekYPTr/fztoKTYqyyboiI0Ip6pEUqqgJ7CBwkIAgAWsXxEsyuJGvr0WjUjEfq/gUAwYgY%0AVFXVdDqdTqfNqKYUN9g247rWwI7m3dur25v5zc3dfD6P7l8iDlGnDRK0FLE6HOrGXlxcPHp03rYN%0AICODYwZkYLEGdUW3O5MFBTAapzwbMkhVXUGhQihcZNNUbdsCcte51WrV971BGI/H08mkbZuu21y/%0Au7y6fPv2zffeewxcWTqeHluCytgwOEJkUQOlBSPEgoB13TRNwwj9MPS+Xw9d13WOA4tQZa0WMtDd%0AgxYMNKOWQSSwEv3tNvDBgyCL14hyEAPICBUhIqr7C4WCcx88ff7f/+//3a/+xS8//OilYuYHP6xW%0Aq7dvvvvyyy9/99vfzufz4+PjyWRiyczn881ytdlsNHsFABaLRecG3TCj0ajbDHqgZsdHp6enT549%0ANVWENF8ulwzove82MZTUGENVZawNQYahR6hG42a98lc3N29/uL26vgtiBuammjJZNzAiG0BEDMGp%0A9i4QRHyMcwdp2rbvVwI8Hrenp6effvT8V599dDRr2fn18vZ3v/vP37/57ofvXjd1LcLDMAjKsxfP%0AX7x6+dkvfkGVvZ3fvXvzHQCcTo9OT083y9U///M/3767ms1mz549mx0fVVXVBaclnWxTP//gxenp%0A6XK9fvfunSrJH3744dHRifd+tVrpvtUYB0g+3gzCbIxBs6OHZOGsNO7s+QwPz2wmYpCsqKW3OZPE%0AQx9y7rYUl2FXUCE18qXwgfyTkvR8u5pL8jDKK2G3xkoegCkgo3NMTfZ47xAbEbgv+DCSpgT2lp+o%0ATWEavHNqqVFmnT0B19fXb9++ffv27WQy+fTTT1++fFnX9Wq1evv2+9VqpTHtT58+Xa/X17c3fd9P%0AJpPZbKYoVsFtqxjoSBRGdLlcfvHFF4vFom3bZ8+ePXr0KISwXq9NUQg6H948V95vM/MpBZflWdJ0%0AMEmpwnXbqD8AEo8jIuWZWS4VEQHSKo4AkiA1y/nZ5pfe2/Zovt576P4ttxDcx0rK70U07emeujh7%0AfR4+4vDXLHvoRGXTBhGF4AoKiUikMJOxcThw+e5ovyICu8+9d3IOX7aU+eM3Ufvl8t787hqwU/aZ%0A/sa+d7qKrDza9CvbqJRljNGzUx52fX0qsn9T9Z/7W8YLOFzTw3e/d9UO5+Hw+8P2/k340JWY1m/v%0A9of8MRksGhP48/uHgRk5fPfUwIFRoDRRlZQ5/d2nV/gXcv8CgO37vqpbtKauGls3ZIyWSwWhvu+B%0ACMGAkErBpF645IfR8CA9H6LYMbs5M+kp+W0FMeuk+675uMN26/Xm41ZO097eIkBFPUVEQpVreW/j%0A6u1KsslAlvLzSZBkF9QvNd0Xkv2YFR7JO42hVXptk/Kg6txoNGI/IGKOo9ABrFar169fe++Nqc7O%0AzrzrmYhDcM4hB/HBEDV1Ld5B4DA41/UcRBhc368WCwnBD0O/3vh+uLm8Ws0XBmTYrJfL9fHxMQlA%0A4Lubqx/evLm5urm9vRURa+1sNhuPx164bduqrkMCr25bO5mOjmeTqjbzq1tm/82XXxwdTY9mk3E7%0AGo1Grh/6TUcQ69YgoOv6PuYqqzsSmaOwDuohRBQRz8ze64e8+sqM86zmjSHKVSiWPdHiLoOWViYS%0AACIURlNZBGBmDUtggOAcE7LRAwmYCttKUn3z/GtQn0FjiFiNdhxYuBf2fiBE5EAoJAwCBFQbAkMs%0AWs1TdN8gaqxDVKh1wGCIUdGKiPTn6D8nAiOEml6ob6pMVTOyRMSAQPBoyBoDietjcrSiIVPZ1WrF%0AgalABM0G/tJjjHnamQWRAVhvSSYGUEQHADRGw6xjZHiK7clUABPMQ0g1D0TEOWdS/C2y4mULIOaY%0AN62LW7plIh8VCCEQoPce1ZyE0dxeUcXMfd87cogYK9wa4hCCE2axTYWmQkTvvQ96ii2RQSTvB0X7%0ANNZWTeM8O+cQxXvvmFUhJ7JoUSBIAJbAgb2wtdg5Le9UWWNExIt3EIDQkMUojypk+VaglCKQMtGH%0A+xXdwka+Q9nKjHS5T1LBIjZBRFRdNEbLEat5HwVAgldPsEEkICAxCASxmrwhtMaaGHq8JaeRWgoK%0Ag3dhGIa2rStjhTBgsKYyaAzapqqPZjM3DN26X84XPrgAoZJKUw5ANDkXRYSQ0EaK2jSNQazIRIk+%0AOGYOIC6JzSJMgGjIWgu8re8ynk40GaTve2DRo+q9RwBh7vpeRCyhR5hoHaO+v5rPr66u5ovbbrGq%0AqwqBkcmwBR/IEKLUVYS9EWYkBhZgJBPxb30Izrl+6Lu+6/s+gAhAhQh2y1AQ1OEGfnB91w3OZfYB%0AIgaBQ2AfEAEFLKEhMpUNIN773nVERCCTyejTjz/67NOPX756MaobSwZR2nb0+utvfve7P3zxxRe3%0ANzdnJ6cnR8dEtNls1uu1GwbV6DSCfTKZWF8rztN6vQ4M3nvFCLy4eHx2dsEAm81m8KEfYni24hEa%0Aik5REQE0TdPUjek713fr5XK9WK77EABwVE8A7eDU1AuICWRekQhIUKVXFmFeLueAUlXm4tHzZ0+e%0APn/+bNTUwH7oN99/9/r68mq9Xk8mk6Hv3TD0ff/k2dOnT58/ffqUiLz36/V6uViPRiMNYtmsezcE%0A5wIzEFkia0zFg2vq0WK1tEDBi4YjrVYbEZzNjptmZIzRiCelV2Wp85zrgQmFOJvqspqKhXAPoPHD%0ASLQDqXB4ojMlUAag3wHI3jEXAYnmLa2Veo9bOIsrREYtaxIEkQxtYUdERLH59Y7KNiICArHktgJR%0A6C6lHXqSZURO9Bx3rZ8qCVBCqN67sRRt9afgt/n/ku1fycA6Ho2UtwKAJhAhomb8LpfL6XT66tWr%0Ax48fa7HG+Xw+DF4h5yeTmaZ8c4BRO2mq1lJFYIJjEWSGqoqZaM65EGQ+X7x79+7uboEYw60VbStj%0AdmTJkArMSF2R7MCgZCPOq0apvqC1Vsu9hhCYQzaRQJFPtLeCCr2ZBclyv8iucrWzkQr5tpzwQyG2%0AFID3bimuZyhjkXaD1e/dGHvDKPcnFjG9e2ch202wRPCK16AiYxORRxTvObjAGtmAnJxJuhYACCCo%0AdQF2ZyDOYyEW5pHkce7AIMWdvwNzlU4M7HrfMHNqVcHLVyZVYCCWcRA9w6IRh8AhKDfDomJ23gxc%0AVBUqZ1uV3qhrHLD4AxFi58PhT3/yy3vbQ1eWo6XkPDwUYPJOgFKK+1NKdfk6WcvNN4qI6mUaGYwA%0AMWShMEtkOpxWBGl3zA87hH+Czv/+ZslUaCtjK7IVkhUikFgbJoggM2lWsMRXiL7w+woX7bXDo7h3%0A5d4RzdyrPBUP0YW9du+7SVEbxqYy6CKi0MJ7AUIPbUpMfmO1D6muS7ClPpwkD3VeKf313g9+q6so%0ACMTZ2YVmeWX/JAJYa/uuQ0RF4lXhUvth4a7rNAdGBSZ9uiRdva5rRVDcbDbr9XKxmC+XSwBomqZp%0Ax6PppK7r2dHR+fn5eDwWka7rmqbRG9uqNoDdZrMwplut2flMfZgZ1RkeGAAZIhBLnpetITxi90bj%0AenTlpehZdUiW1p28dnlW04poyB4iotISvUYBfIBQCEXVE0IglCByn3l1TwbCIv0AWYRZ1NwbgiCy%0AjlO3IguIIAsCGMDITvfNvTtBMogRstgAGqNlmYyaKeNdKcxD6zrFUQlkndbgDhHJLdsdSwV4T2XN%0AJygLeaWUc+9l5T/zdEHCLpYDzBVIpnFM8RFQIKCCVjliZiEuTB5lY+YA4L0PxiKKMSakK+NLxdKp%0A8ZzGA5VzbxhxSxgF0SAyYoQkQESAgAiIovhlAKQoXAi6bfWaRGQYU6RnBLk6JB15Zu6dxr9sy5Oc%0AeU9RXSlWoULlGQAIoiWFlFeYaL0NshuZrC2+Y8oMjxItg+4OisWid7INFZRbRR+OVQ0DEu5Yu7cT%0Att0V3rug4FsSHSeHNB+Sp0vrpoxGI1Vm+k2X8u5IhPu+D8HpgCeTiTWm77th080Xtzc3N35wbhh0%0AbkhUJgVdXQksyXwAEAOUdE97YR/CELxWHvLiGYBwRwVKVFx8CG4YnHOK/FYujZ5lAg2aRmOMbl0m%0A0ojlyWT64tnzVy9fHh0dNbYyxlhLxphh011fX9/c3Lh+UAujCvree2stNSAiCq6rXgilpYnXRGkM%0ATSx/jRjLm0Oh4MWpRoaADECmMmQFUcQPwQcGL4xoQQygYRXfEUTYS6xDJsBquI5dkYh4lhDEVdhO%0ARu3x8Ww6GTUV9d365ubq+vp6061JgIwJxng0anI9PT09OjoCQ6u7xXK51Jo3ALDZbLTeuwakbDab%0Aum2steqv895PrG2bBhH1n5iQ//SCknxlArXHVqAwF5ab8HAflsfkISkqyjikG23/iJVPwUJwzPQ5%0Ad5s3mFJ+HXe58Q4H9p6fygE/dMowWUv1+pBqCD/UOZT0JzUiFUQTF07ZzrQbNhzhUZyz1qpfV9dU%0AAcwogVHzbinjGPl8nyKnbt6rqyvFPz86mmoNLU5ZOeUS57v23i5zzL15y5sqv4Kuw/tp/p/DC8qJ%0A/an9YKGglm93eBkc7Ja8AcqueDfF/d4mhUr8EFvJHyhW2NrKDxrKXtqJ8oqUclT+8NAA7h3S+0e+%0AN8Ifc0EpcUGxSQ6JRrzxvu8P295o8xu9f2zlXv2Tj/j/qfazB4y77aeE8/8lmx3NjslU1tZoKgAI%0AqvkwhhDAEKFlxJgbpPKjKsKslg8uTCzEeM+ZyUubPa75VMCu0pLFX71+b0+Q+tR4ewhV4o/ghPdJ%0A6pIUrWwtZuZ+2OQIPY7On9jnnoJR0mVItdQ1WknxUbIgkjz0bFPtgXU3qD6iMcld152fXtS2WtzN%0ARaStbQgsg1/3/eA6ROzXm/l8cXd73Xfdr375y6ZpFovFF198MQz9aDRC4cu37/q+Zx/e/vDm+zdv%0A1uv106dP/+Wv/+rDDz+8u7v7z//5P3/95Tfz+dyF0DRNYGbCydHs+YsXz549m50cu64fhuFoNru8%0AvHz99Vd///e/ub6+dt5V1vz617/8X/3LX3386UfW2n//7//9P/79b26uro0xk7qNBo+gemiUCUxK%0AdNSoM8VVkgTsEV2IRG1blSsFsN0oSDSZTnOB+/V6vdlsiKyptioxazKnqoiGDFlBcN5t/OCDCIK6%0AjkVEQYw09VQARBgJbcRt3kJhMUfLBbAE9pKKyqAiY2kGkQ+DG7TSD5UYaYw+OPXSAEBVVSrjIjCo%0AAkxgyXCOYQaJkfMiTd0iIrBwCCRgqqrWSEWFFhbQmWGJs6f52Jryp7FeIYRhGHrnFMwXDekbafp6%0AFgsyVmr2yuoLZgM5Gj0RBpKuKyJq+EBEWze6Y0MQ8SJegIGFCTAwa8RLZRv1RzEzIwcenO/z0dOM%0ATxBhNf4hogRjTKWR4RIUnAggAYOriOaFA3jHIQRM4RWIKII5e1kAgJkQyQBZY60dXHBDYKAQgg9i%0AqIru+HjMoy0FI3yRqBcciDjVOVBCl4zTUd2M0l5BpgoSdH8WyiHDju91ECl1KKZgrh4nQoq/AoQQ%0A85JRjQWRVRgARrSAqmqKEVKDByLaqm6apmpHxphYABjJGmNNlWPjJ9NxXdfCpHHmWpGLyG42vWK3%0AfvfmW+ddkGDJCAuiEY7xyQIsIIaMMfj40cWHH35IBkSC5p4YAkKqjSVEY2IkIUAMy/TB6ZKNx2ON%0A/vXCYdNvVuv1eu3DkG2R1tJ4PG5q27btaj6/urpazOfX15fr9dpasoAEiCwcAkiwCNaQJcPeiYhq%0ArGQNAAQGJERTeYBhs1n33aZfd0MfwANg24yqqrJNbUwVmDVsUsQHP3jvnXcAYI21ZptSiKr2FqYo%0AAQjiA4gfegP49PHjf/Wv/tXf/jf/9uNXH56dnhKR+NCtunc/vP2P//E//uEPf1itVk8eX5ydPSOi%0A29vbvu9VCncgm26jaQ1gqHPD3d3dcrl0zm26wdbq+D17+fLl9OhIBDd9t153g/ekgawcAQ4YRJjQ%0AkrFtXbU+wM31/JvX319e3V1e34VgrW3RNswUGFiQOcAW00MMijFAKICBvQcMAgzgnjw+/9u/+ZtX%0Ar149PjtGt7p8+/rLL798/fr1ZrOpqgpYur7brNZE9N/87b/91b/89dmjs6u729///vc/vHvLvXv0%0A6NHReDIMw7dffv3u3bthvZlMJufn582oJaK311d93wvC85cfPH/+3Fj77bffvn792lr74sWLx48f%0Ak7W3t7eY4mOVj+umyv6ZeI7M1lZ4qPbE74Uw2XNKWfzQqggAiiuhsWyl3JKVqGyOzCIEJmPrngAd%0Ab2RRWqpbVArVNGf/QuFze4+2U/4zqxlZycm/UgGSnG0lcJ+QE0kQgiSPMQAwcPBBoyqstU1dV1Vl%0AAEXrO242i/VqtVoxc9u2L168ePToETMvFovLy8sQQl3Xx8fH0RMwDCLCLNPJRHPdS6RGDenXZPg3%0Ab94oINzx8fGnn356fHw8GjWxXLZzyuBMghrJ65LmLVY0VANtVoPLJTap5ESscGbI7qjTyvdtnmqJ%0AND/nV+v83yPxv1812lW0Dr95n/ePaF+hyjdCsZPz51L/LK9RwWzvrnt7TqPa+lXpHlYY0osb5c8h%0AiIBCYanPCQwo4UxKw+5clSPfaSxpln+m7eD915evaTSlpIh/5t2SThgdf/HzHsiTiBQlfvZ9POUa%0Aya4aXP49XKm/VIt6ltzzJcAOOhLijqU7ik6wM/NoCrqxi4al1r18o8KWmANqDPfZ2rbX0OEJIoxq%0A5v4rIOL/4f/8f/pRs/Cnmq3qFoxFVGgMYGYOEIBBYW2jhTju+5yDzqr8HpTkyu1wLWVXud1SXpX/%0Akj6shLs0GsUrNFuPt5xm78SWI8kzW5oMVRNw3mUXZR5VuTtzDyUNxZSHqXQkK8/5ucaYqjIAEBRB%0A1Cko62gYhsvLy8Vi8fXXX2vxzKOjo9qOleiv12tAVr6ufgCtfadoKH3fh+Cdc5tNbwxqOmg2jSs6%0AqOKpIqKKuZu+7/r+5vYWDPkgZ+fnVNmc7TxqW0iu4+l4ggKC3NiqruvJaKxlclTdpeRLyS+IBW5e%0AzFKE6CQsFwJTrBElqIwsH6i/VJlfpjuHPEAKHAsRCSDEgKSiOCbBA7IIsrffpPCdasnZKAdot4Cy%0AS31ERAIzMjGJCMVE/C1SQgiBityYtm2RFCk9HnUWkQDADgIPYVs+GmLGquztzPgr7pADHWeeMZOA%0AqeI+jzWKo5uXipnPby3J3KO9hQJlVJVkLJ7OyfGb/fD5TBljhELRP4pEOdsU0CxaxXDvmOeXjbMH%0AEUfaVkRImYHk48kJx1Idj7lEEyIaqrLDFkq5DY0k6HgoWH5a8y3BjZQqHVKJiu4uUb7PWPuTWrkE%0AO18+0NN7npJGCJiYbjw4KFoaGNUSCAFEQKNyZCdMRqU01ohuAA0g1EQ4a2IVGbXjMHOCb4kCU7md%0A9LjFf6GkTOao1goEgK0TVSEiVN7B6GCJ8YQiIsBqnUFEJXFquPH9MHS9872kRSSq1K3EzIoDvF4t%0A1uulMaYyxpKRwKCgLGiowNtIpCe+iSHDCEF48H5ww6A+ag3HrqvK1tZaYy0iBCaReOK06riAUNpK%0AmTVkVScThKCWIhBDZjqdPnr06NUHLz/84OXZ2VldVSGExXL59u3br7/86vXr1/P5XE1aOdGRdxEB%0A9fNQNBc8g9R1PZlMpkdH7XhsKssM4CiknY2IW/FLRIyRxO/C4Bar1d18vlhtAgNZS7YGtAnJjgAE%0Awcf5Q4k4BySAwkjeO1tBU42eXFxcXJydHM+q2tzezK8vr9798Pb6+lpXOTg/9J6ZR6PR+fn52dnZ%0AqJ30b3+4vb3tuu5oNNGifYvFYj6fq8c7Q62u1+tNtwkhjCbj2WzWNI0AKBxjjnQlIs3uw0R+u67D%0AFHCkfCSiuNkt+nF5uO49a3tc/qFrlOjtHsOtUHFI0nfPIJS/ZiJPRbRUZovlNfe2Q+Hk8Nf8OW8H%0ATllgOQXpodsznSzHz8nBiwWBNUjOua7rFovFYr0iovF4PJvNVNftum69Xit50RhjSaHpKnJk12t+%0AetyuIazXaw2UWCwWmgtwcnIynU4BWHE0ciJ3PjiZbmRWcu/MlHJCKekZYyD6MPNaSBb27uXaP6O9%0Af2X/Ijce7vnDC6QQsHPnh1fmGXsPk0qbpIwS13649CdlO0UWpd7/dg898efN3o95kKSWr8xH+P0d%0A/tSBZSku/3Pvm/9/+6/YrLU1Q8zv4wA+YjsjESk+H0STD4oWadWamaLhdCixMjjhA8u5FeJTyzTr%0A3h2QOdzeXRwCHIRYQLGfYJcVYaH95tDcrBjkB72HQeZ+OPmZQ0I+ZGYN5qTiQcZEi3HGvRTBvu+n%0A0+nd3d18Pv/6668lBJvosddwO+/N2GisvDCKgB8c+zB0PbCMmtGobWONeAzCbMkYJGAZun65WMzv%0A7kIIdVUdzyY+DJu+8+yHYdgM/elq7tgZY4ZhWPdrFHGuH4ZOFebZ0WQyHQHi8fGxyiXr5WrouhA8%0AcwBrVPDVKUEERR0OCoWtwaUiIuK8z/KBSXUmiEgYhdEHCUGFPDRJ4DamIrIAJEUJV0XuFWAA0JRg%0A1tTxYn1Qa64YREQGUaMUwY6uWK6jSFSuJOGHMEQk5KhnCAgLxKq22wgG9SYrmBMiMoog6H95yzEz%0AgoZLCAqwBxTRbUFEJEDEKsNh8ivmvwIghDmrZE9qKV+hpMvMnIq77uSOZgkms7fcW450AADiaNqP%0A/F4tu0RZxEE0FlmQGJAASeNskQSYJFYKhvTuElgUEhkERVS1jFOHQKoBCmhRK4jyE3I6oUREgETI%0AmODK1H6cThlhKZpsJ0HYAxAgAzKiUErOUTdKxGmgCBMN28SnOCu6mSnldKgHlQ64lFr7fySD+kmc%0A7CEWmwVuSJ4GBlZzaiKYoLV1MyOFRJAFWKNYJbH8wAG9bxFMZaumjbIdiyanE6EIAuhfqarKWhIJ%0AIuoY1BGypjYiIKM6BAgKg4IxFqFRo2JwPoQAIkQVQIwNQUBmrmwdaSNJN2ycc33v/ODEuypVKElg%0A1ND3PUjo+/7q6mq1WgXv27adjEbMHgUccxBPCIREAggsyJHzEAJAQFA/NAF0zisan/MRpM1W1lZV%0ASvHRiBVIdi0W5XmCROppFiXymBwCkUKHAAAsbCwFDqPR6MWLF5988smzZ8+Ojo4qaysy7Px6ubq+%0AvHr9+vX19fUwDE3TDL3vO2eMQTCE1julcGSrxlYVM/ddPwyD88yCwtg0o8nseHZ8PJvN6nbEoEn+%0AqMdTWUWtISqAIQQBUmN5CKHv3WKxXCxWXTcIGrK1tbUParmmIMIIBjGmmCMCBIXrRhRjaHC+NXbc%0AtsdH47YxKK7vhsXd7d3t9Wo5d0NX1zUHNwxOFdHj4+Pj49OqqoZhWCxWXdfpl3Vdu02n9a7qum5t%0AdXJy0jQNJbunTRXsrbXrTawLndUn/aDGCxFRywgR2bqyB66Y/OGhwxjljWTQ3/t+71RGih0Lqm9V%0Agiw6QyGc7J3rQ1l/O7BC2+RdTy/ep8D/mPaQEJXHVoox75kcTInwJe/w3tdVhKxzzgWBXIcCAMbj%0A8WQy0eyqxWLRdZ2IlC41TVPPhYiyVJYd+Jxa13W3t7er1Up3zqNHj9q2JaKuG/o+7p9cLjEUMI1Z%0AitNK6VLYFEoJMH8fmZEmWqWMgzSNOmM/SgXam8mHFu4nsYb3NzlQdPMSH+7/vPSweyjyxji8N7fE%0AaynfJlAqz3oXASKQEMZkEDQSQvCDK7cZIkYraHpiOXsPHZnyHX/2dB0u0/s//8hz9yeHdLgxYHeB%0ADv+WRODHjOH+56rs8N7R4YNm+b98k4ete4c7GdS5qoMEkBxkive80F/WbGAFjWoBzOxigLHSQ8St%0A+FhEMhdTmA8I4hY6Dw7WO38u1Voo9FV4YO3L45rBCbOp7/AkZ3q3IzEnvFyOMdScf1XLYl6hzCRK%0AGpqfpflIuw4lgEKL1p+UYcckXoa2bY+Ojvq+f/3tm+vr6+l4fHJyEl0K3jnnNNu2qiol8X3fX19f%0Ai8hms0FEZTDD0K9WKx8GRMylKZlZc6u0sG04OvLeL+arWNUJIWv7ufaAsrFhGIwxml1jrL24uBiN%0ARs455UDee95bwUwGAWDraiNJfBFSJd7MbKSsRpBKT+ULqIDdzunTeYfkexERCSt1txaMKd0e9jZP%0AuXZpSyTqlnBKpNCmDtnAdmcWfkLYzSiO4cQAYoyR5C0X0KqzAFAZA2oyF8q+r+w+iu/ILIS5gFMp%0AYJWcO2/mdBHFdMei5W59alIUtT68mO9LB0IAEgpJIS9HlWcjL25OhmdFvyjIVD4y0beUPNXMTHY7%0A7fliIjKcCncHkaK6iZDTRAxOoBRxZVUH1xhFYR1lufSAW+xlQI6murTcRAIgyUKRlhXic39GK1+n%0A/Ce8l5npNqD3+nYyURIRwQAShbz0a1Ts9UrPbDF6biHZEXKYJaLJL4hFtCQzj8djq3jgxnjvEUQk%0AHOAuZpIbce+bpqqqCqQJIXTdumfx3kPEkqmMqYxR81HeaRxC6Pt+tVr1vZPAJHx8dDQej3NR7s1m%0AtVgs+m69Xq+Hvm/aylJb17YyuF6vtURcSDh5LELAhIRqAUHSRFlBVERG733vht4NQVhAgCgGcaXq%0Ad977wYni7ii6qbK5koPk8w57yhWi4wAAk8nkow8//Be/+Pz58+eT8ZiZvfiu6xT1Z7lcaq2jpmk2%0Amw0lkAhMER9VVelOVsdaZlJoyBgznU5PT09Pzk7H06lzbvDbGqR5nKoAS9TgEVj6MKxWq8Vque6G%0AwEymMcaAguQhSoI9F5G4rMICEoIHAQBPyCQ8btvTs+Pz0+NRUwOI67vVcr5aLbz3BCl7QvGEKnNx%0AcXF6elrZZrFerNfrIFzX9fT4yCK5TZcdgG3djEaj8XgMhCEEG6xuPJ2T+Xw+DMN4PD46OprNZlVV%0AQTKF5+VQrVh5pUklrEIICFvWfyha7J3Tw1N2KIBm028mWWWHeSdkYWCX6ezL05IUAKVXe2T5kCru%0ADe/w+713KaWUvTHnw14KM4c9iBqVrCXYviAilsUFvPdhcKvVSgOS67aZTqdKPYZhWK2i4DGZTHJR%0ADGZu2zYjTukaZXhqZVUqlgzDoJUjVfs9OTlBRI0ICCEYE0eS9dV8PDPrL2jdVu/d8qP0ITLiXat6%0A+nUr8+B7qffeAt178Y4E9dPb3u3l3zzsvQFkwrJ3ZWJ8tHfxzx3VrqSEmAJRAADExKczc5lBAAXx%0A3FuRsiHeU3isPFA/fthyoGXtHZMsOP3JrraPvm/O4T4db28k944831V28uM33n/p9vN2yEPt8O0e%0A3AD3ffP+Gf5zmlVTpLCW8lRTN6mvYbswB4p4LAAtRfDwe+0oUjTYXfu9E763L7ckrKjQFUIpCMrW%0AxVSCNCjLSYbMLX2kSCJhq0pt4aD1bxkUmh1oOU8g54JuB4zAIBACMzvvBVGxH7puAIDJZCIim2XM%0APe77ftyOIOHy19au12vFfKyqquu6m+s759zgurZtT05ORGS1Wg7DIBAhDVUIQETn+s1mRTSrqmo2%0Am4nI1e3NYjVnCYgQ+Ra71WbZ9721FhGcG7p+44ObjMbHx0dVU5+cHleV3WzWl9dXm75LTj3FbVKC%0AJyjgvbNIMYmmtkTkgs9leCBhYmlAsPcMhBxzL2PiTcGViVmYPQCoh1I3XnRIcYTrIYrJPAFERDiw%0ADz6EIIxittlWRBQIVR2QVLiCY5GAeIFISicGiCobIoetNokpZDfW3S0OZ36KftbyMPGtWZU/zn7q%0AyJU1gDkotNZ2a233jCrnKRgSk41AREqDQjprAKl8VCh23eERCwX4M/AWR5oTsqWIAKvbZ58Aida2%0ATS9LRAYJCZiBQdQhnHtOeqnEqAfYlzv1W9LDFVwIlnhrGYnCkDEAWFmrpMM513u3rUSPhiUEjtgn%0ASGJIY+pYRLP+0ACKlsL1okVqYmSwSjMEyk8lbh/VD42xBsGoBx4DEsVdKw9AiL2/7VG8LZf9UzeK%0AiBrjym2pRlq19mkSDgISkmcBAAHN3QBE0pp7pYlEyQKLMSAsAaOWlTmZOmGYmUMQ5wJAUNtZXdfq%0Abym4DMdAa13cuOOCSDwFGs4qHHLc4DD4YEQAjLWWt3H1GjLshRUZeLVeBS+W6Gg0mkwmWg2FiLqu%0AUzF6fnfjnJuORtPZuLYVEQzdmogG7wKH6Btnzz4aSgwiAyAhGRJEQQjC3vvBu77vffBkjDEWrckm%0AMEn5885DCCGGghMqHGw+KRojwUGyrU2NL0RkjRnCMJvNnj59+sknn3zyyUePH1+MRs1yubybL5bL%0A5dXV1d3dnXNuPB5rvTp9fQU01ngTQDBVtI7lSI14sgjVOzqeTtQ2oWQh01ujsB2wDTIHQTAmeOn7%0AYb1eJ4WkNsYSWUAD4AHUaZ7qgaPauANryTnPAh7BN4199vzJi6dPPnj+4nh2FNit+/VqterXG5FQ%0AVaZKXsGmaY6PTp4/++Dk5EQH6ZzTfTgajZBllUhxXdeT8WQ2m00mE89hsViEEFQ7AgCNqg0hZCQt%0AIvLeY7J6x7U2pmkaW1fW2hINRAqlSApl9V4ZC4qcRikgdvaEs/wlFYJH/jI/qJRn9shyvmw7ziKQ%0APneeB3lI0suR3EtAyteUwqGUv8k7yhYFwMuRxxfP7EAgG850HU2GPAyh73tF4lTUK9V+OQGbifr5%0A2xYRYx1EY3Lcu/afuXO0nyJq/PN8PlfINI2l12iCjBVnrTWmwsI/ETmUMflQZEu6PpR2w57zLTHe%0AI2llsMvf8+TcO+EPrUueTyz2VblqD63gn2pSPgKKLYr3KUvlnsxHIP+0d022buehlh8OBlEK5/Hr%0A/WuUH1kjCOwDMzsUFCadZtnhrXvDi28n90dd7R3McoTvXyy5T9svb8kBCHvrddii2+/A8FQeuvyg%0Aw67k4Ma9Hn7Mlvsx7cf4gf9ED/cZ9PfJxXtbcn5s/ytvxN0Gu7/mhKzDkSAiF2E4f6lmgwgDAQKC%0AQWRJfhsRZABCAkIqjGd7TvS09gp8AlowbH9GdumCtmypUgqVPRLlySxvz3woB8Dk054bFhB/UCRA%0A7mzxwjKayWLpLtvbkbmwnhqqVcHYkozypXL0JpG6XLTPuq5ns9lHH320WCwAQEUZoqhLrNdrPzgi%0A6LoOWAhw3XXDMAR2Z2dnp0fHN/M7ZQNV3SCiFtbruk6p+TAMVTVoKoupK00nRsTpeHJxcfHkyRNg%0A0QBF9cDG/KvNpq0bALBkrLUEsF6vF3dz1w8EaBLEn1IIARAE7z0ZaytbVVXd1AAQZDur8UNaWeGo%0A/WLh/s3LXdKdiBrlg7WmXHSDaIyxxmpmMjN7Ds477z0IgcQikOU6Mkvm8amr7WlBJBGvB4x2o+jz%0AASvpYNwkxfpGVppfNrAACoQYSFjcBckmDQDDEHvO2VDbs7AdZ5zwPd9sfm5pwpfC+aA7s+QHZYNd%0ASMz0JQKkmmHR7gD6VyEssmYlKfUxvxcKiARh5OA0/z/3nI1Qer7iKSu8keghS/m6ZCikxwpRi6tJ%0A710AhhBtNyWxKydWP2FC2DAiDBijVWE7w6oJF6fbM8dIPEOGBDTrEQlIFP345xDWh8nx/Vxod5vt%0Ai8s7uzfWHDbMXleNJaQrWYHerLFACKrkWVvXtfMMYEVi1L8GNotA044igF/vvO98Kllhra1rtU9l%0A0YYR4mHEZBgSERESkcF1SeL0HJxGlPRuWHerigxzYywai5pCICJqgXQcU3+F0Rhqm+bs0eOT2VRL%0AaiU4g369XgOAmvPGk5YAu269WCzW67WuOxkySOyDCz6O1xgGMYSKIcYgzMEFPzjngg8gNZGpDRKR%0A2RYkC0EU9ETtBsYgmi26b2YcmbjtsGoBInpy+ujJkye/+Oyzly9fnp2dtXU9DMNisVjeLVUBvrm5%0AAYCLiwvvvVLgkNL7gVBSvJKmqEjiSqobkDXteKxgUZ0bXJBN34nEAm/ZjQYBRYIAApIxBsgGCt6H%0ATe+G3ntmYwkMASmuAcV4eWFBEFIDEetpFQkgLOwFhvHs+PmTpx+8ePr48aNRW9/drVfzhQa+iogq%0AJDk04+zi/PzRRTsaacA5O1/batS0FSn4PYoIGhqPxydnp6fnZ5bMcr1ad92m24zHYyV6WuwAUlRt%0A0zQhbN3dmbkrqjBZjVwNmW5DSRnuk670te89sFJoC9ufEIS2GdZ5DOU5xV3AqpII66+UCtRD4g57%0AAkbZ8u3lIPOV5a/lnpTdhLJ8WanrxnJZhYcccV9bzkJdDnPLfntOgIt6SEMIKs+MZ9OmaXTRVd21%0AqZUhyrpRS9Ay7Txjffd9f3d3d319rdhX5+fns9kMEVUBJiK1zVEK3Miui7LCU67arc/SZPtSSjyM%0AUMtUrVh3nTH42U3+nJsP+il3VP5QMsS8Pcp7y52QN3a5N/IeuHfk23sPRlL83UopKqEAbEsMiIjE%0ARWYAsBrOumcfP3iL97cdtngwS/ey4HvnCnZJSikxwe4Z396oAJmyDX29d9r33uLwpR6SE/bI1L3X%0A/NdqOxvvvujpH7l8Zcuy9460s9fnA52X6/KTHvqeZhGqaEXVHYEQcTKEIiyWpAEiQApRSKEyurkh%0Am1QAossFADJWjW4sZgZgIiQCzShLX8ZWbtm9fZl6QxFGNBRLQUSSp9eoNIFEAhEPsPT9YuKRlipI%0AB7TkH1RE1yhJzQxVM5HyUKMohsKSS61ACEGCiGBdtyEEa2siJtoARGneNaFRNjIMWiHjaDq92qzX%0Ay0W33kTViBmYR01TW2sMjpvGuwGZSeBoMp0cT5h5uVwiGvEBkCCw6/oO0FobADWITl/k6aNHr169%0AOjs5adv229UKANiHvu9Xi4Uf3GqxnI5aQqksSfDderPuNpvVyhJp/KKqPtFDHjTzTQJwTdg0dVXX%0AW09d2o6cIKdEABEksDGGtF4wAhEGENbaTq63GsAWWEIgiCF/uatQiIOpjhxn0GMwZKTy3gOQtUSA%0ACpAjaSEQNZwBVKlmZkAIAEAGUUvbKj8WRCMgCpUXFBE62VlMZUOqVhV1NgEQ8SHUdW0MWiIQ0Tx4%0ARJHAhAgGwYBICOyc7xERBrbWhlRASzVOQQQEUuUrcACPiMF5Tf9OKZEkBMwswMYSe6it1RmGAjFO%0AR0gRzwOdU78zuDT4LD3oKSAQJIx1ZFWFB/biGBENGSSDJEiMJNEUxQCMEoAxnntGYR9CQMUjLiKQ%0AOQR9VjaZAYCg8d67MACRTUlcXdd56+u6JovGGmJg8QBsAKyNceNqzRHvBSLot3cu7gp1RabiVQCg%0AxgrdkjFeWrTwla4qAgAIcdDsaw7BgbCWPA2qLWdXD0TYv63x8iF1Nl9wDxvT00G7X+6xz61crk+j%0ASPoCiAKPoTCTwUjxGAE0cADAiDEWyAhiZStjYskxawnAa6hA7zvcQD2qrDVU8XjaDsPQu74bNkGC%0AH7jvrffDMLD3Q1XbrgdCCl5jhllQPeqIYAACIwCCqap111lLzg0gQY+kBigCsgffuQF6ClDpnOsF%0ASpARDBFXVTWeTo9PT+qqFpHbxXK1Wi1ub66vr7uhNwiTycTUlYhsum6xmK/XazUO6rkQEURjbS0i%0AQARkEAxoSTbCINz7fvDOYwgWLFZVU5uM2EXCAQIH9VfUVWWtNbY2xlgb6w855zJQou4lZhbmIKGi%0ACgkJcTqePH/27IMPPvjo1YcXZ+fjZgxC/TCEIM65y8vL77///vb2tjJ23I7G47Gq96vN2nsPAugF%0ABIlQAvvA7GNIkfP9plt1fX82OZtMR8fHM51AJ6EfnHeh6wcNiiFrgNC5EAK3Vd3UTRAkW/nNuu9c%0A3w8uoKEKwRiqhJHV6xaCCCBp3SNw7CwBYDBGkMC7nkgIYHY0OTqanpyczKbTzXIBzK4f5vN557z3%0ArPjPEpjFN21lLFZNDF1ZLpcoMGlHk3bU1FaDYDU1dDQaTWaz0WQSnAsifWqIWJFZi4hIMx6ZurLN%0ANkocESHknHNjKqs+8xACmR1BKvPxPdEKU3CE8gVK5nTd1VnGYgnMHMGBAUAFg2g7SKXydkMWS3FZ%0Avfqip1m2xAIRSYATYkgZKISFsX5H0LzPG5xnI/9afuYY7pQ0eQAOAdKLq/0xI2XqN3vmfjUV6yEV%0AQvasse4AYFO4st6lObqqZOYvVStWIiAp7E6RUPRLzRnOP+laqKrsvZ/P5+v1Woen/TjnmL1GGCk7%0A0AdlG3H57kHUOO6NYtCnpLZds2+cNN0JAiCCwkCUWacwq1QZWSURkomKdGlbKdeltIAc8oRDhUoX%0AubyoXIX9+zEboDElvOzbRHa0iAccnof8CHctIEXPnLdv/F88LXrBVt0FVYPj2yh6aHo3JFD+G6uH%0A7BR/AQBgAYypTOU5hd3krDzh5e17Z/A9DQsJJGnsKAJEBfAqgppqWB13+XCpZJWESUa11+du03sf%0AGL/KNToczJ9s+NP1ye29B/dhjBorOo9jB0SM5Xnv8cHGtj+SdD0eXFOSI8jbRh22sLV9xAvS373x%0AKign0fb7WJevfGB0q/wlM5mtRj6nOkfbRDhGgFhzY/9t82vu/qRbTXvYLy2Q7toCqhcnc6fz8svD%0ADYHJG5w2tETGllAWOMU8K0HfZlUllrN/6oo+VQvNtitOyYcm4SiWzmQtoa7fK3dRb6ryAC2prfcq%0ArT86OjLGrJdLDRWrrQ0chmF4+/0Pq9WK1cebMoGryrR109Q1IhKiVhCZnkz7vv/uu+80Nkn9OQqs%0AysyqADvv0ZDCTX/00UcvXryYz+ciAixENHTd5eXl1dVVZkghhG6z8Z43m83Q9RK4MtZg1Gqyj4KI%0AQoguI4bIdXQeskUnTcsOFFOePSLS+qLZFRxCiIjTu4DpuxsmliBWAOS8SVg8cC3JyXmfFbxgV0IA%0AYKscyRaFicJViNnkkjssR5IHE9eUSMssoVJYCaIJpcVb6Cxpb6GYEzCkMnRKIoiPUDFCleTSj52n%0AgsrIiOQE1styapzqjeo5xF256vBkmfgKGqUsYpHEki3PVyJtkieTIQCIiA8CYU8x1P5DRNw1xhjA%0AdGQCxNt1J6TzpcczG/XzB0QxBzUbYbeVp9hE7O6d7/OSlVKI5DrVMbqSyw4PBII/3fJluf/4zU8k%0A0nuC3fbpKCJUejNACECCKjIAZd5HeV8ILoAYjyweyda1jSVmwxCCB5CqqpqmUk5EBnOSAmQrLHIC%0AjwPVzQHAez+4br0WQAaO/iVmthUpv/PeD0MnEnLIMafQGBHQKNbRaKyhkqvV6ubu9u7mdrmc95uN%0AAE+nE5WtXe82q+VqtYrw+MZuyXUBzq/GMgWoY5AQgvO+964PnkXEIFqDEZ5w5xRQChqvm9YYA8D5%0AXbK5k1LMJKr2IoKIo9Ho/OzsX/7q10+fPn358qUSdgAIIaxWq8vLyy+++OKrr74SkSePHp+cnExG%0Ao3XTGLNmENUJOailOIJQiEjf94vFouvXXd8bY5rx6PmLF2dnZ2gr51zvfNd1CfCbMltBJGPQmIqB%0AgCgwdEO/WG9W6857j2gwhdVw2jykMN5bAGpBIovAElDY1tTa5vT0+PGj87Oz01Fd3bnu5ury3Q/f%0Aa45u1nzUYTuZTCbTaV3Xfd8vl0ut/Vs3tm0aTefhVDehbpvZbDabza6urpxzfd8zs6msljbQCa/r%0AOofEq1OxtI9j0fLqQ9I/DxXgPelCL4gxL0gAW6CHLMBlsslFedi9rg4fEYchALtqSR7e9lCn0ZZd%0AlT3nJ+4Rh0MpqCQ7+UHlZZnPYtIEsmBzyA4U71BgW8tQ9a4QQmWtpJQB3fxaCS/AFrdcROq61iJ8%0AGYdCnbSRJQGoSKbPVSJARF3XvXv37ubmpu97jYcvE331hJp9qKrYOJX686lEcL44TyAVOfxQTH7U%0AvnZn+JDg763F4brce9neSt37/c9r+UF7Q30PqyrY2YN9lu9+74D39j8AYKxUf/8TM3USEQ7u/oce%0AMNyHBv/z5nC3czzsKn/WrLeds7x3MGXLzYupeN+wf+oC/Uhh4y/V8ubfE3j+/O16KA7B7rRnirr3%0ArPtdzP/lmxWJyy9yiBH2p1eleOFSZ0AAEC40fiGAoKdiyw92vSLv+ZwXrGQt2oahyxsuBZ0OSqzh%0AYGPtHYByGUpGVQrNWRAXkWEYMMXwGBOTapQQ51AfffQweA3gUe+xMWbcjKfj8Y2lzWbz5s2bcdtu%0AVsvvv//+29dfb5YrzRMbt5PJZDIajawlPx4jgQ9Bo5015SYr84oyHXXgrl9t1kIaSodEFqBv21ZT%0AdBCxrmtgMcasVitFutI4IUAMDKt1RzT0fc8gZI2tKy0Yy8xec4cqgyLeGSQSjJPsg1d2ioXaiaKA%0AzoAYdd/szEREIwgYTQZZoIeU7yqFeSUvkl4hWXrLvE2AAEiANOkT0EA03iTRZG9zYrZ8A0BQC1VS%0AyBFR7ZScnpLHHDmxgqIDi0gqOWmNsbi1LEqsFWoAEIWjF5GZjX5EEEIhQBMLioLCyaYiAVnsVlG+%0ApErZQqMqdZBYITYII6AxhoypqzpGRQIIS7mT81bnArccSchEIUklHhCwViI0FDKSKNKyfi5xABLD%0AxKwAS0EpRJhyIgfuPNpopRZjTIrrzkn15VmjImybCshQbeppwbSUe4QizRtnA7wEBY0zmheBAMLo%0AOaKXlWozAqBC1MDD7P2+dkiUCrIT7e6HTPHeloGtcp/ZLpD9PAAxfEZE0jpGjLdoaxBQmTUEJ9YQ%0AQVXF5IgIzSpS20oBh+q6tpXJ8uswDAK8Z8HUkcfjBiA+OHIsHlhEgoqdhjRMxosE7wFAR7WfP6nW%0AMBG5ublh5uX87ubmZrPZAMDJyUndWALhEIZNt+lW3XrlnEOApmkyPA8iCiIQQSIOJelWK1LOlU1i%0AMTKzl+CDD8IssUwUos02PgUE8Bxc2N6LKWvRYDSPjkajp0+efPLJJx988MH5+fnp6anCPTDzcrl8%0A+/btzc3N5eXlMAwl/I8k75N6t3xwImJMIyJBmEGc7/th40Nomubk5OTFixfPXzw9OT7pvaoikVI1%0ATROAiUijFZDIGmNsRUSC5DwPw6CK6DAMAJokYgIzR0D7DBokwQ1oBRCIoKqscw5Jqqo6Pzt99uzZ%0AxcXFdDoF4c1mM5/P7+7uFouFQRqNRm3bLtcrF7y19vj4+OTkpK7r+eL28uqdljgeT2Jmr3Ou7zeb%0AzaoytQ5eX3+z2Wz6rq5rhYAGQ5rt2TZxE+o6llFXJfFPFH6rau4pwIfXbA9p6YMt/BkF+YpsSA2a%0AkAyOuavS2JqKBSJvfSOKnA9EZACFE1NjAYnhFKbA3YQD2vUQldj7Nb9UeQ0VOTv5ETo5ei4wh9Xc%0Ap+xJCBwCFwowaSZ2KkPVNo1WpyeiYeg1bx8AjDG6MUREw9AQMWu/IVU+y3iQWutRk4pvb283m01d%0A1ycnJxH8LAlylCKo84SXJx0APIfBDTEIxdRZAS7XsdwSkO0CCCGohW4/Fbac3txP/meWdvZm/vCb%0Ae9uPYQF7DXH7Lofj2ft+70XyXBV37VtzsqwLu5uq7LDcrlQcq73XyTOjx0Q9wMJ+793zXJU9J4Fi%0ApyBtvnLnsoP20OQfUoDtLVrRo5wZ7SQSCYT0TXJUCKY6wJGRHT7v4fae7fEztsSPbDpa+ind/5jB%0AlIvynk6ye+bHnIu9xg/c8TO6+pPNZuPH3hjukYHuezoW+k/5tYiUh01EzapbU+tDG3rvdJXCk7Y9%0Aj1BVVco+c1CuEmss3MJStEgicQdNGhLY1eGBUfU1n+p8dMuecbdWpPfeuRjno0lNVVUZUIyQfnE3%0A//KPf2Rm13fr5eru+qbrOtWWu3W/Wq2aprGWxuNxP5wcn5wgxgrAanfXR4/H47ZtdQx96Jxzy+Vd%0AAC1MI5Rq66lkeXx8LIER8e7uTgPS1NQqyfNgrWUQjVnCZDD2zFVePkSyRoE3PQeFmfGFUbYkfJiA%0AoDL3ygsHqgUl+eZQ7LhnhwEYREFioiptVxFJgWk7Lr5sXNdwbMSooO4R+rhqZYkd2D+rJsF1AIA1%0AMXJMlYf8LEwqOgAIAhnSGDsEAEPGGCFEa8gaYNG6TVIg8eh7ZEmrfB1RxKE0Hwr2Gr18GA1C5Vvn%0AVYNkPqAC8KPcqIdERK8BjNhUeTWz5AQHOh4RBQ6yK17oI6iwcB0SjLw3co5lSGVO9HHFxASQfS6D%0ASZ3W9gBB3NKuQ2It0TQR19sQcR5nmR72o1v2WucR6sB4F/bjx/STJ5NSV4ioEuEBMQwiAFCVQ00z%0AA/l8QSoFPBqNkMAH1/cbFUAn4+l0Op3NZk1bq52ubVvVT7ZjkixKbuW/qO5aJCFgYWFrrDFGInzD%0A1pqDaPL6QrFRmXmzWfuhd86tFnONg520o+lsTIDe9euhX2+W6/XaDz0iVtZWVRWcL61m2mHMFEUA%0AQkYQFh+C45AzVPPMaPZJDPJMh0IldRYNjCxCtZOsrOprntu6rs/Ozj788MNPPvnk/PxcCTsAKGW+%0Avb29urr67vXrxWIxmUwuLi6Oj48RcbVarbtu3fX6OChwJUxlKXEfrSfXTsbnjx89efLk/PzcWuvW%0AWhYIRQSQRMSxR0QCZGZbV01VV1UTQmDBAKF3YdN1675zwVtTpR2l2M+CW5MEIhGAE0FApgTRXlXm%0A6Gh6cXYynU7Go2bo1s71m269Xi+Zuaps27Zt2/ZuMMa0bXt8fDybzQDg+vr68vJytVpxqtDbdd1y%0AuVwsFsvlcjqe6YHdbDYK0OW9Pzk5OT4+nk6nQ/DrzcY5V6V0U298SbvyYciriQcNdrWUvIUfIBEA%0AD7Cb2JWSmvt+Kv+Zv9AUwf0hyX5puuylzPxojyznLf1Qu/d1SqElX5atvVQEQmMy6GQSvb1FtnQj%0Am00zVdfRquLKKVNAQzP0jTQ9W48YM2s4G6YovJwoYRJUASIqpJbWpzg5OXn8+PFsNssswKQG6fSV%0ADAgTrEY2dSWsrMi1s3SnToKdN0XUAvVgolWrnMCSvNw71Q9xB/lxOvC9De8zj76HDe2R/fLDnhCb%0Af4pJQA8/HZPbIH95/8Xp/3vDK1lnFEhkqwXtDFJzJB8ez/tf8/CavTc93NvlNbirsOTPKhbsCTPR%0A2p4OAuxq4z+yZd59769lbz97//ykwew95c/Zt+95yr3f56X5/8Kb/shmNbaNIewVXMWDLZ5/EpHd%0AXALZf2XZMTVlAopAIASAWki0ZGl7T9kT+EohDHbtu/pr2MWFBniQVMXDWRB3KLwrWODj6YM0KjVT%0AeZ/KzOSDoa/mnAOOtzvn1J8gIk3TTCYTay0JvXv37u7m9uuvv/67v/tPm80mOE+AqJVSfQCAtdkk%0AqycenRz3rnfez2YzZS196BUq0xhjm0aVVUnpUn3fC2HgGIO6WCzevHkzHo/MF+4RAAEAAElEQVQ1%0AfHoYhvVydX19rXAybduaqu6dH4Z1N/STyST6kxE9s0qayjc09lgdyJQ8wKoeb9162dKcNrcxhhLs%0ApKTimSbBM3JKBAreZ3GBt7pkzGdIWSLbJO285ZhZBFFAe46RtIpoZKyIBHGCECLXNEBbVPDMHgjV%0AB2QAABLODyJqBeByP2RsD30XTMqhKhyeAwCYaGAlIgIkY2tTBwSxVYXGADN4LaAtEVMxRhHpAAlR%0AqxNirk8rEkGQ4zEhRENkDbAXTmjViYsE4eCZwMdVAMmup6x1lNtbYoh7yHMrKKCZsdENKURgLTGj%0ACIABoWgCY2EhwZThn+USSf0CACOQWgNAIo0oFdd0YyYO5aGWpEEBhMCBxSOiQEAkMoBBVPjJSjoA%0AEAF5zU0CBEIQJAYRAr1Yy7xlG43eaQmRBLwwJp85Z999Lv4FAA+bJEt6tcd3dy2vMeQV3sPkiplU%0ARrstLrH7oNiJ7lRNxxQfGDCoTQYFFGKdtczMdDQeNy0H7wcXvDdI1aieziajdqRoMSKCKERABFns%0A1//zXsIIslYMqgyRIQnsHCsEPhf1dZgDgKhGbyzm42VMRSln5Pry0vWdekpPjqYnJyeT0bjfdLeb%0A1bDpNqv10Pf6CpHUE4bA+WBqP5qIYQIAoQiqqB1pC7MhwxA8OyOULaRZIQeAwMzDMKS6cZkdlF6+%0Akk1Mp9MPP/zws88+e/Xq1cXFGSJapDA4rWL67bffvn79+rvXr7uue/Lo8ePHj6fjSd/3i9VquVwO%0APtpnvfeeAyIKMYsntEH84JwXbprm/NHFhx9/9MGrlycnJ6vVqu9755xmOcT4lIhZLQRkqGqbFgA9%0Ah6Efuq7vuq7vtWIrIprkmJS0bYRSiWxj0FhrUES8c73zvbVGca0vLi6U3HVdp/qqBjxXldESr/oi%0AdV1rXJL3/vr6+vr6enBOs3gAYLNczW9utTzsZDxW+9pyucwJn6o8V1U1X8ViUZgirVRfittJAcPS%0AWeCETFG28miUh7E8PpLEXP0XAGApm261bEREdeEySARAL87ozjEsn8VChIrZrnsrpHrpyhYwQzHp%0A1kqMbO9FysAWOHju4Td5JPvfM6tNSmOZol83BCi9apEdRT4UaUlghXnL+qfOeVVVtqnBUJcin3XJ%0A9lZBBSTNx4EUjqeDVEexygBqeVdc9KZpzs7OFPw5a7Oaz6vSQjbnbQOCCCVZEHRGc6FgLIzdpZVB%0Ah6cdIkDxy47Po/znn2xYSKEHtwjsR1DqfOuVWWx+TxbxfjsUaLcbOP3z8BREwUYjaDLSo0Ay+muN%0ADNSRbW8/eMfdt975tSSS24FJftn9F9TxHL5OedneQTg8yw99H//qid5/GwAIIjFADIpqnZmmMCQJ%0ALUs0mGKyftxK3btMD924P2n/xdTgcj/oa25pBRwM7x7fxfbK8u/2V0yvgJG8xgsQ9v+D3c+Fkf09%0Avt/DWf2LNLv7ADpMinv//Q9ds3cmpTgMIqL1PA4vLjvMJ+pwW5R9ljBXtJv3IruKcXYxlXSh/IC7%0Ajly9K0vt6iDN/xyGQQkuAGggULCVasgAoPiW6k5R+MS767vf/va3//B3v/n973//3bffhhBqsk3T%0AjNu6qiohRXeImcYAuFotnRsUZVF5p4cIF+G9NyDZeCkiBDgajbzwphtCCMMwvHv37osvvphMJp9+%0A+mnbtswchOfLpUYinZydjkYjNck757TShpK/jFGhOXWY8vcqY1UZdcl3pzOmFlb9jIXNPlKTaIyN%0AF2T3r86JBFZHNAAELnJ1dhTgBEwVYvlc2GIgR/kkO3wwmTYoFZDc7hlC5qxZgTHGVsYYY5FUNtCF%0Ay97+/I7Zv6pbpUw0YhEVuGNQIoAAeHWcGSJr4qYn1BR/VWyU7yWRDsttGf3nKVQsSMhme2srssZU%0A1gQfIEjYMk5dNd0G1loscDLV6ICIKlMibuvsSUrz1v5DKnWQ5k1/Eo3w1Dk5ZK5xzOnUKDPJB5kw%0AJq+yRKFDncylh/OQmWk3PtVzys/SoWqaGRaR6pTy87fHGQLsuZ8DM2RPCyNiRWjI6Eoz7MQy7FEb%0AACARhv0uM32AA+p0z3V/ipxmCplFCk62rfKC7dwmD0kmWSGWZ9uOhBJWqsSEa5VNbVWlAJChI09E%0AEaoqu4z03O29aCwXBKCxsrZCCSyi4qknyp4lCQHy2RlPWmbWaEndgcwc2AUX/bHjtp5MJuN2ZMnc%0Adqv1YpHUIamq2ljMFV+Zo2ieJwF0hyCEABJA5fLIEQqbC+K2SLiAaOIAYgSqjtSesCRcebZzEETb%0Ato8fP/7oo49evnx5fn5eVVZ/9d4vl8vvvvvuD3/4wzfffDNsuuPj4ydPnpycnATnNQxHgbKVVkjK%0AgWyamogCc9d1m6EHwvF08vz5808//fTRo0ciouVhmNlWIyICEUaQEONLjTGGKrTGOd87t+67u/ny%0A9m6x6roQAml4dJIyFZw9Yr8TkQEQsBXVFvpe+r4DDEfHRy+ePfnww5cXF+cCYbmcX1+9u7q6vLu7%0A6boOgJXZqVbMzGrbbdtWyzuvVqsqWXuZeX53d3V1pT5hjQZHxNVqtVgs+r6v6/r4+Hg0GoUQNM1b%0AXcrKNyVwVni40EvLU1ZGTJTnQnZzzH6SNJmfYhGzlLD3U/m4vdOczy+XaeQF7cqsRHcXFyFUVATu%0Awn30JN9YvteeEFUOMnuSJZmkIVEJpZk7/ScVCDJJT/3k6r5N0zRN473fpKaVurSOGhFpLV+9Xr+B%0ARMx1u+Ywk77v5/P57e1t13W6E05PTzXDK1cBrGsryRJacoHoEy4glJTHaUAcFYWj9e1y2AUkCZCI%0AQkqCiOJTYVsvudP7ZV8sJNVy/vd2494O2d0/5Yd9FXHvw17bu6CUcvdYWKJmOb0GYHeD4b3q6+4F%0A28/3bcj8TSlRY+Jo5ajiZkudlNwz3i7bMdx7HA7b3q/lkDLEZHll7jcTfxFBIlCXSFZ8kwEOdo8/%0A3Leye21vdX4MFSrn8CdRrZ/RDkWdnzTO95DZvf2f79qj3j+j/ReaGavvrTm6ALCnA++0DIiy3dm6%0AZUmYsXR5IAMIiNqWWEBYgoBkt0raXtsymHtMZZemAAAQbsMj9UqlrSFIRmDPAbf5dHFhJpQkDxER%0A0n5p1jjwXR1Yb+QE4UtEdV2rsKipuVjEZCp2lLW1+l1F5O7u7vLy8vr6erVavfv+3e9+97sv//iH%0A77//Xr2ItqKmrVJI9lZh07fWDJm7+Q2LZ2InDgBWq9Vms/HeC2DfO31i3/fK7YKPIUxu8KvVej6f%0Ar1YrFwKlcnld1wOZyaS9uLiYTCbL9ZoBXAhAhMagBm8HzyAZrCyABEXdQQBCFlDQRcg5ctaqYAoQ%0A0y71c1ZIVObTCk8KtuGdc/0QXFRjkhOPAqSsqgw7mMzPlMwZuknjNiBR/6IEAEG0BpE4WsSNIYza%0AsjAiamIqIzACpUo/1lqjKFCMIAS4XQLZjRnLW03QQqr1FRh8EGFkRO1Z7V6BOQgHEQbh4A2BSAgS%0AEC2aLXyxzjARkbWCSCFQoZRygiRRz3BlEBGNVBS84xBAQLQUrmFBEAmBLW0ZiU7+Xli7pAxtKAmf%0A5lQCZBM1QISLUe+795yMppxOCQJgTmqIQoPCT5PafoMIBVTvarSmZrISJbJdgXJP5hPR0NMgsfaP%0AEKm5WnO3BYEBkQyJAHEu2xAAUIJGeKqRERmBjIJ4IwiQMAihgPoYMsw9iwALqI08Gcgh80tk3LUk%0AH1orSxJ4H7FWjM37s4ckQehHwzzoxAHu2ua2zyIwBlWviHAjPjAFTXYmBBAWDhy8G3rdlRpyUleV%0AIQMcnA/eYdXUiGrHGRR5Ve37iCiS8m5BUEsUC6iDyBpsqhoMS3A+HvuIA6qCN5IYi1VtmqbRk9v3%0AvfO9mj6j0Z2gMnY0GjVVDRL6wS3v5qvlcuh7ZKlr9SUqHY7ZxYCoNYSAkIiQFZ2SRcBz8GEYwqDe%0AbwQks694oFbAoggzLgjMHHzc1DtrilECFhHvvaa/XpyfX5yfq9oGgerGGoubrlst53e31zc3V5vN%0AqrHV2dnJdDYWCF2/Xq0XgR2ScHBu6BRFAtvG2Gik23SdhgQ3TTObzU7Pz49Oj8Hg3dXt9fX1crls%0AmqYdWSJy3qtNnawxMdoTB++c955DEFivu7u7xWbdC6MhY6hSFhz3LwESGELRcueo2x4FAiBPJuOn%0Azx6/+vDF6dnJeNx61/fdej6/u7u9Xt7Nu37d1g0R9a5br9cKWTSZTseTiUaaKPMat/VsMrJIigi9%0AWq2EeTadajQ4VbgZ1oN3gjAZj4+PjzXkvgS5iBG2zGAIElKRLnfM4o+bn0oiVoqnewLZ3uf0T716%0Aq67IQVcCQICHNq9diaUQ+wIDAhkiIs/iXIT3M3pC8zAK4Vv/7mnFhxJeqR6Ug9RfDREXYU17k5D7%0ALNNxs5EXkg6QaJAggC2EqOC9hi5PZ7PpdOqcW63Xq/V6GAZmzukVmgigRi7MwBlbREO01tZNUzeN%0Amsu7rlPhRERms9nJycl4PM5aKLM3EZaZy6yEaO+zJg12a1XX+LWSQmaDQjkzuA2AAmMQiAAoB+aU%0AbEgRbbKOU87kQ5sh/4QPaEeHV5bDO7w+c55S6D18dLlJ9j6X7PWhhjvq63su3FHQ7316uS2L77G8%0AmCPo8o7hYGditatCDc7SC9w3UeVWL/uMDknksrf8uGgeBVCQVQAA0oQ5DBCnQ4eMxeaJI1F3zsNz%0AJSLlkslOXvODt+y5WOkvhAn1UCYw78z3diBpPneuzXa88lsVVGIMYoEaGDVKxEhUEQGRo/dH/4X5%0AgvjUNJJ98OTd9sAx+bOa3fYrBgAkIqwwITMCAhXHY9+aJYXRkYNQIdohogCrwwmLapxQONnkgTS5%0Ava2sF3sMFe6ncwCARtoAQAgeADQXxRijhD7bYiV6VuPYVAfO/Wf1WJ+V83uToEa5JntVVdPpVGNi%0A1RCu0UEhBBc89j0AMLcqYyle4t3d3RdffDGfz+fzee+8tXa+Xo/buvfB9H01rdREShxZBSTzrSJh%0Adl13d3f37vidxgiNRiNJTlREJEAirTTgLVJlLFQNTWm9XH3z1de6sp99/vns+BgA/upf/fX/9P/6%0Aj5u+f/v2rZavtNb+8MMP33333fPnz6fT6a9//WsFdZzPY24eJges4+g4zWg66nHSv6J6L6JV/seC%0AKNlqoAl4zKyMSpdJRDQ+KqJlABmRrQ6cWA6RKA9u67oX6VOOoggPzhsyaAgJJAD7ABaMMY6DUdQt%0AEY2gy+tYhkg5z0RBwToAAPqBWYNrWYJAALJGBXcAaJuxplJ577hnERm3tQb76TYQL458RRUCCoIx%0AJhjLrhcRBYyBVAK6qiq0BAChH0TiOuqm1QlRC4vi28SpxtD3fT1q27ZRi0nXdXotVFAbi0RGq98M%0AAzZNZQyKBABdAoVDI6L1eu1CqMyODBEPBQAU1ZIAAAlEAAlsZbz3CbpWEEE3fBAUhhArTBlDMedQ%0Agzy55+gqt0jeCoQQ/IDRP1BVFcfo6phmT0RNVSGibvsKUZUcvUB3o2I1YXJoA4AHiPlmE+zWPTMw%0A+z1+bFPlAwbBuL9k8Bvdh5qrFlIBJwW5LSkMIpIkc0zBzHJtwEwb1bYSfz2IQYBIaffhFfZ6KxZF%0AVE0xibXo7o3OJecGRGPM/4e3/36WJEnSA0FVNTMnQR7JfMmzqvmQBnYHA2AWEMgJDru3d3J/8sou%0ADsCxlYEsZHum0byLZGdW0seDuruZqt4P6m7hES+zpqZn9lxaql9GeDgxovTTT8uyRkRVYk5tqyEE%0AF7xxLLdt+/bt267rHj165L33Dn3ArttWFbSdeFekpDG21aQ+OztTZVW9vLw09ENKrXdlnzcFUSUG%0AgUQ3NwtmZn5473Re19V0OrXuoAAQYx8wMumU7eCyLCeTCSKaVDFbfDqfrBZLRVksFmXwoCUpHB8f%0A395c28sPtSdmtXf2+mloH2qC19I+mYmnKAreKYjeCrHVVdc1IjZNk4OkfZiJCJGFQUSA0AHwLkPQ%0A8/NNQ9hut6vV6usXL46Pj6fTKRGl1E21RMSqqqpJfe/evc8++yzGuF6vr66uDBiMiPP5PLPUGr9x%0A13XttmFmKyHGYYja2G02m5cvX549fPCnf/onpw/uX93chOVyvV6HEI5Pzoqi2Gy34r2opiTOObRa%0AIpVQOAB49vxxSmnTNl23RkThrQ9TiZ0nDw6FQVkUmAKFULKASLttO08hUWqa5ur6+uLq+sGD+6vV%0A5PTkqG02k8nk2bNnq9WCJXZNKyLWpK0sw3a7vby4+MUvfvFXf/VXs9nsT37yZ8793kK9luU7O3vI%0AzK9evSLEi4uLs7Ozo6Oj58+fM/Prb942TfOb3/zmn/3zv5zP588ePxGR1Wq1Xa3fv3//6NEjHLUe%0A7I/EcdjRg17Yz2EOmw7u2El7LkePZlREC/T3OUOybuIskmE4ukv+6MhLlIG4W1UZ1A12qgs+dVFV%0AdyDw7dbQv5PJxASsjrJehOaA7aCeBxGu/CJjQ+iu16EAuUvQ2JsydzFnUN1AyWGytDc5BvhMFvsD%0A+gNxyGPb+ry9vTXSshijATRCUeDQdAMArDzY5qXruvV6DQDGjGWfIGIqiphSEUJd18fHx03TLJdL%0AMzZCCMamXhRFSsQcaeTYy6hCTVl8EWyc7U3btu26zrltVU7sjQbcBx6MmAx9PUBAia0DwrDRId8x%0AS2nCHWTYXjbPUR4uGCUSZYTPH09ZFjg552/n5Dtqj7jZc2ItC5t/fmD3Hqzz8dSP7efduysiCO4R%0A+x/uFAKvOMJm7oendcSApUq4a7zQ6yZLGOQxVzJ2OA+jakciEhJMRswH4yvovhs8ZgXWfTDUwYtn%0AdT++FKg5ZwQW0h6luJxzZmEjCLOuVitVnc1mFscxuNTBBfeGXfuOA5/ygQ/ma8wP/13O39kS/3i8%0AyGaZjEf4wN4Yv+x40dq5FmIe8xzvnlPQ1FBe+Qci+iMiazQXo7uoKoy32KefB1T1P/xP//5/+L//%0Aj//wkfFRZG8XDOMDYJGa3mkkIkSwzcMjXpPhTcg5tGo9GIWszIIZBGzuqpoNlD68In3zWBxe1URY%0AfwWiISQ5lG1kqbE/eQRAIsNYZk0z2NB5WfdSG3dtimCIxY4koL1XL6dwgAeramZxyIAf55xxgQTn%0A7VtmPj8///LLL7/44ovf/va3X3zxxe3t7Wa5cs45JPMDJ5PJpCwQUYVTSsH1XS7NoxaRAKGTLjZx%0Atd2sm+1yubQtai9lHcZRjYIldl0Xk8Dg7xHR6enp48ePq8kE0W23rYlY733TNN6F6WRWT6ZdF53z%0AzLxtW/K+abYCQ7t5R1HYyw7kDI4EgZmTCoM659A7JBoqqgGg3xCCyinJMKrOOW/LWgRVUZVjVObg%0AnAvBHJi+nI8QRcczxQNJEgyEFsyshoCV0Qp0vTUgIqpo/V+dc2LoR4Qhd9SHPxQAvXO+IOeAWIXR%0Aka34bCjwwP+kqhYXUAYVNORsZBUQReeLSoG9vUZZMDMwi3YGrEycbF8Iqqp6QiXrnwuqmphRxXR5%0Adr3GcsFqfYcNiOSd5bgTMwvY3spr1XtfBl8UBWrfo8JGzMydvAvSIFPcPsFyT0wtLAN61pbT0I/E%0AtrzL0SLDcQMSCwCK995WAhGkxILOeDAAABygDJBjZ1gjCCGgqtmIPYwc0SE6RAFg5kBBh6wsoEri%0ABBEHZ5WZY4zE3APmWWwJDKgCAst6DYFHFUBEBMpZHVSQxIp9g2NRtSQnwVAdBzvYM35ah3308wMx%0AMlZvn4pjZsMoWwPOExFZQz9D6ee1Yb5ZDtURofdBFQFEEg8s0QoATdNcXV3NZrMiuIwSDCEYcqQs%0AS08uFE6Ym+3WTJukyTlSVSInDArq0LSgiqgKg7ImlpScI09IQGK5X1FA9QQEjgA1cbdtHCgRtZu1%0ApoiqqU1ElLjrYlM4N5mVPjjmtNlsr6+ulje3zFwW3pMD0aRGIdvBqAIwrxZw5KlgazmGPcLTe1/W%0AVT+kCA6dqrapS8I5K+W9t6avaq2PgBVVWETEHGDbTaSIokmECE7vHT97/uTJk0fHx/PCkXmtzrn1%0Aev327dsXX3/95s0b7uLD+2fGjcwpmT+MQ5Iqxg4Ruq5FRKeOOYXgmVPTNE3ToKPnz59/9vnn3//+%0A94nczc3t69evb6+vj08f2Jq3naKqiVNRFK4o1VYsKCQpJxWvWwHqusisRRm8Kzz5pCoiTdupalVV%0AwRM5BFBRalsBhO1m5bxO6vLZ8yd/8ic/ef782byuNpvVer1erVbv3r1bL5eSuK7Leyf3EPHq5nqz%0A2RRlPZlOnz596pxjievNEgCOj4+Pj4+Komg22+16s7i93azXVVU9evTo8ePH8/mcB8qGruum89np%0A6enR0dHF9ZWFQY+Ojk7mRzaDm80mu2foCIcFn7d2Vv37VtRhMmr8z/7vUUbHtncv0GDnltgfaYSS%0A7a9O2UTZVdk454yTzI0Ymyx1abemUc/b/MODBx6bTDKqehjLhzFGrH8cs0yGhoVjGWLXyTVHAJBD%0Ah7lUPr+p/dZyBma9tG1rXayOjo6c97PZDACurq4sjt80zWQyqeq6rCpvZFfMpnEAMRRFUZbknPWs%0AVgAfwmQ6nc1mtl8Wi8Xl1dXN7a2NzHw+r6oKQNq2s0J9G8lctmMhs+zDWyDM+kgzc26e5AY6Ehwx%0AuWQdhyO2cMskmzc6TNluqHXoETP8bue8HaylA7v8QHqPBft4rrN5c3DO8M+9xBjuO36f0kEf3QIH%0AP/lUo5m718Sxy5HN7ENnCcdnmuGk+4weZFSdOh7bXamX9A0a9l5Kx3kvGtxg61lIuzTpweP2vjrY%0AzTJf78ipG3MSIQAhsL1XPyOq2nEKIUCU8e7WkSO3G0kDan1Cj/dvRKOktB4ulbs/Gd+iH9URG9H+%0AyP8xx7gnT58EGGTFwZnDhPJHb5fnK8973kTjecxDNx69A/H1Let5fJ27a/sf8fAi4txhMHU83Dpk%0AaRB7Wn8Yve3wVqZIPKCMYlqIqETOqr/G7gTsttXuaqMB3XuA3f4fKEbHdx8rwm8ZoDsPvHvZ/uK5%0AYHVf/ZgkzYZXTimbnrbYalmWlouoijKldHNzs1wuv/jii1/+8pdfffXV27dvb29vZaBGLHxwzlWF%0AL8vSeSLAmPYYL+0JWXfso6YJUkrmKZkpEMh57y27pUOLeaVeEx8d1Y+ePH769On9+/eNibFtt22M%0A6PqU7Hq9Bkfm19HATGMVa+MAWI7q5cBMVgB3h7R/jlHg1n5CAxCRRoRMeXvgEGJPKYEj16+l3c4R%0A2c11/yQWF3E7gJ+ZMpnJJn8u9snQj0dz0GX0PCn1E6qqZh/loEmeArDwDQMMplheRf36RzSTGgYL%0A26IkYCDNYTTyKxgrl4ig9lSZWdXZ57Yr88JOKsUQEdA+rCAgu7IuN6ItyeNvRpi5i2MExFiF8361%0A81hxiujBdsioDUTXz4nsqiHGP8+btx9q71TzZftyd9zfm+M1NhYLMFSv9V8ZtnzYqrmydLydszAZ%0ACVkkQBwyHqwiuAuQjcXInumw34VifHw7M1a+74FE+jsl+Ph29oJuX9Pe3XSjJycAMPJKGNHOmT4D%0AcKqsAjFGVeQ07FdNKe3Ywpk5cUJw3hm+ei84PZ6OlDqQnukAcQdpypZiz05H4AZKNgAQTSqozFUI%0AZVGEwisLx9S1rcREqC64orBooOWiU362A+md1w+z8d/3gFIzlG2RKIOZ+ykl62cGo6SNpWfHkkph%0Adxd7ZufcbDZ78uTJ559/fu/ePbuFlT6mlD58+PDFF1+8fPGHrutOj46fP39uoNDF7a3piBxXTSma%0AWJABCRVCEOj5BY9PTj777LPPP/+8qqrr6+v3798vFosUrT9rH3JiZmApfCAiUhgorQHAuIJUBFRQ%0AVIQVvYV3oWuTA0Qi78k5JDSyN0bSlCKATKv64dm9z58/f/r44WxSA6fYtevF4vbmanFz1Wy23tO0%0AnhwdHZlTRETT6dRSdsvlkiUaO6ORYpjbbz2BLWRs1cLWGdiclrqujdxREDK6KncNyBs/i1MYwh9Z%0A9ubdfSBzxvvrUyaBDkYb7BsAf+feHB93bzfWmzjywfJiG+9f2Bcp3+XWY6E9HiIdpV/GO9QN/QW5%0A78K9EykZw+wGEgEims1mBkEy3zKlVBRFXdfzoyPnnNV+WwWWVWtbqh8AbBNlbnMYSm8sNW1rfjqd%0AImKMcblcXl1dWces2XRqDR2zTcI9kUH/hPaQtony7BsBdeYUsJVjOQPdtw/HCwBHB4Bp7N6pU1X4%0ANOfr3b/vLpWxUBp//tFrfsdvv+Px7Stn79u/626mx3d68xPW8qcG6sCx18H1Hauq8W9HkXQ9uNT4%0AUNXs8eq3upF3H2m3DHRv1hBx7LbZQXeujPv+yEe/+tSts2zJ43n3tAOLZfRsn7jm/wHHdx7ST8KT%0ADwwSGEbV4lZ59x3M/nd5sPE/d4vqH3UoPHMSQRkxBwwCYhf+3NM0SqNl0c8yIiA4C7gTkoKK9qkm%0Ak4BmiJuqywyBg3m8E9zj1ZZdoPxJp+JkPxKzL/TNoPHeE3lLNIoMUdgRBrsfSgGRPqObo8syEHWO%0AB52Iuq6ztK3RcprAPTo6smJgEWmaZj6fW0D59vbWnF7jijCIIBG5IhASEJJHpZ5miVDREaTUpQ4Z%0AiQg1c7Ro5Suzk9Kos2UGdXukoiiqoizLEgCItjEJFdR1MaX06qsX8/l8Nj1yp0ERgNxsdvTZ937w%0Ah6+/XDabF69enp2dGRhpsVikLpZlOZ8fff7591Liq9tr03+qaolEHPkzORNrSQnnHAIgISmKogjw%0AkEjvk/AAOOrmZz0Ae4RbStZS2SEJUdd2yQ3JbcOiKyhKZtWG7AKJICqiA4O2Yg9ZU3IFapsiqNo8%0ADp2HAHNfE1Gb5ZaoCoUPZS+Iu5hYNtu2qjB4Kopi224QEBiJlMAKSalLkbwjdGKkw94xQ0qCbd9o%0AMaVEVHhfpJRS6mKMiTtkZE6xaVG0rmtyUNTBxnC5XBodbk7r9QMbfHA9QJe7uJLVZDIhh2VVmBma%0AknDiRiRQYFJvq6KnOcHZpF4325i6tEoWJq+qqsemjnqTwlCnncWW61tl2JbuI3lirZyUIwuhd94D%0AauoiKAlKjH2eGYl8ETQCM/dwAEURu2whkiInVRXn7HzyXlLiUUeN3UOKeOd8pg2PUQ1vj4iInhwr%0AcOKOJYRAFmwbPOGhrg5RlHJ1kyqhEHkGBYbEjeOgg5zpEzXOWcgpD0gfOlUVUFKUOyU9eyll3Auv%0AjoUn7GR6zv/sKRUHyCNA185yten0ZBXnRIZhiabCy1KcC6rqfeE9AQA65KSeHDoABUncNW1wPnhf%0A+jKUDsALa1GGFCW13TJxMSkePHggIi9evFgsFqrapajQEVY+OE4owogOgCXh7c1KRNKjdDybFoFQ%0AtIsNEQ0tksiPgt8isl1veunBsXdlQb0PGELhgyqn1KmwKlv7t2az5SjBeefLRFFVG0k8WPnZbGrb%0A1jODI+995BS7KCLOeOy7SAWGIqgHZsbY80RETqTknJM+8T/wRIgoCiISepchr9L36ogxNm3z6pW/%0Ad3L66MHDZr1h49Mmms0mz548vfnB9cWH89Vqdb24Ld+///zzz62m8eb62nSKL0K+13Q6NTdjtVqF%0AEE6PTyf19Pr6+ur25osvvnj8+PFqsTSy3JN7p+/evF/d3hiJVFXV2HQdRFDgmAwA7wCjakpRBIjw%0A0ZOHbRe//P2L9XpL4Dy5ItQOCVRjStx0DhQ9ggqKoLUmB1qt1vOj6avXrx89ejSfT53Dqp6cPXqo%0AIj/8wY85psvzizWuy/Lm+Pj04dmDGOP11UUo3GRaueJ7touLqgLTp+SqqvIOZ5NpM28Wi8WvfvUr%0AIvrpT3/qvX/y5EmM8er6+vz8/R/+8Icf/ehHp6enhv0GgKIojo6OBKEsy+12a4EzWzMyMCRlu4pG%0AlJZZueQ/PmrumFkPoqrJyv4g878qASqICvYwvIFCDHnIhIGoUm/uIKJDJ6owNFh2zqUYk4iKBO9p%0AMjFvf7PdGhIYEIfGBCgjXhIdgPpjo39s+eR3HBswMPgYB++bt54OeGyDe1jDIQCwkH3Gr9nJVtk0%0ArjKwFbter+u6rquKEA2xbOeYx2tBXhqI4rIB1gOmhoCUmUkWMDKv2158sVz6ENabTV2XBrFeLpd2%0A2Ty5lpfOhKNWXpRT1jiwIaoqOuW4V1V3sDzy573A9+AUk5rbbHnEXu6aXQEAaFJgyPEcOJF5snKI%0AeewG5GE5OAyangcn26WqeyUzOPLf9CPx3N1pH13qdx9SFVUSjFDQuo9lAABQZ0woqmYzuoOAQo5F%0A2vYZv+8YBd0/NiqyKLqMJO0f2BGKovZcxDJkTXTkKuccAxGprXxFkT3LPL/FwWgMW8Dm0amyGinx%0A6IfeU0yWsEubzYpBexRnCAZD2H/Zjw/sR79SVSAk3SvOP3jOg/PzU43fi7XnFYLvMMvf8ejN8iEE%0ANF5R+7fYZWvyJ+aWWR8fAMgYeERnntQ4gwIgKXUhlPnzbFDlO8o+4NmqhnXfBBpvARiPJOL/43/6%0A9/+XfzAK2uf8Ce4fttWzXIOcNxssMwBApNHnVtCSdhOtJEMIX0cEVMOt96b2YIKzrQP7nMx5RPI5%0AMMpi9QbrsHaZWXvptsekb4eqiibIKT6btBF/4/iR+i5BqibcTShbIPzevXtZM11dXb346g9//dd/%0A/Zvf/MbwQnay977PGLRd/1KqHSdKQKhEBCqaif6x98ZBQRAcuRwBze+1Xq9jjB0LM6P22GDnXNul%0AAaa1e/EYo9no1q5ju92OI6n2w/l8Xk8nFqHPfQuGdTn0byBKQxcoHohPbE57oJFq/haGmH1OTvr9%0ANn06JKl6FLqqsqU7NMPU8tWSJclhN/vc49tBpGeZJtyjwehtC1AdAgpEpCNMTl4w46Vl+Z+UkiVV%0AsoZwzqGaSt5lIWjct1aVNTPx9uNGA90ODhm2kSDoAQU6DNp4bPPzoPX8tP3PEmM0jDqgIjrckZX2%0AAScRYQQiCo76FJOIDmEjex5mlhGtyHgP0sAdPTyAZKoYu4j5BejUeugS+bHqEk0wQmXrCI/XX2Sc%0Aoh9mcxyZsuGy1MH4h2MbixCtAmksr/rM3tDKeKxy9odddWD8y8+Q75WTIXnv2BKCPmHwkUNx96bD%0AoH08b/DtR/+oAxexflrt5a9yegeGpnS7d3e73LsfyMDDcKhiFMt89gzq0JIPYgQHVlNHSN77zJw9%0AKIU+sM1sEGhmQold0zZuiF7gCJg9XuHmRlqOqCiKEHwViumkAoBus10tls1607Vt6iIiemOqUwZR%0AJPXe0xCasdXCQ8226ZVd5TyRVV5koacDpiNnYmWEtdlJezdE3EY9w+w0C/AdHR0dHR0NcM2eycLS%0AVhcXF7e3tykla+1jBPvm/Ng1LZ9mTFdZ4bIOOncoA3549uDBgweTyeTy8vLNmzeLm9uTk5Oz03sn%0A9x4657ooMcYudt77ArxDUpaUUtc0Tdcxa9vw7aJdr7fCgGASr29zFUKwPDw55JSidCJJNIJ0Imk+%0Anzx78vTz55+d3TspQxHb7XazTm2HwgigLJI6jpS6Zrm8Xa02Rtpc1/XR0dFkMjEl4r0vQzmZTDgm%0AY3vebreqWlWVJQNNs9zc3IjI8fHx2dnZbDZj5k2zXa1Wm83GvERE6zzA2VoYS9TxjtA7huO3/DMf%0Auguy277eiSnAw1uMj7wTIGNV7Ieionvme96ktm5pVOp5eLU7j5p39/jku682HgEdUJpjUUwjSLAJ%0AAeu7y0P3dT8cMlSK2SMZq3mM0YIR9+/fPz4+btt2u90arTcAmLNqmGoZsDk0NByWAVuRBbiFdFer%0AlWVurTmWqhpdaFmWubbLsiO5Wj7voPEoyQD84aG38BiTdTDIdwdtN8UIiNSzYH5iLeHO9f3kMT7/%0AQG4fzGM+5+PPs3+MFuq3Hd+iKb7L8Xdef/wKdx/pYMzvTgGMxvDu+lfdK6veqei9cz6SzP/o898d%0AhIMn+dTLHuzN/E8dOWMHP//UffMPx9f81H3vrs/v+MD/kOPuUr/7+d/3GI+P7nuwB8v773WLAyE5%0A/lz/kYICfrFY2IVyYHXviVFCCNYPcpCtbEFTEc32N4JTtBgPpsQWZDLfQ1VN0oRQAhgfUgIg772j%0AwMzCZkz0yP6djIC+h6gKqgybkJxB9yDzAxMBQFEUJlIH0F2/qUQgk87B4CfYC/aEk9wNRiTksJzu%0Au8Rg2cK2paERS4ah5kttt9sPHz6cn5+/ev3S3Ehrn2gWAOYiLgQRFnSI4pxT7LvGuBAEMaWkzOAA%0ABMm7IpSq0iYBZAXwIVimN8XonLu9vW25Xa1WbdtOqtqyAXVVsMB0OmWWJna//Juf39zcfP7Z94/v%0AnR6fnjz77DkALJfLt69fxRiTcFEUqWPv/fX17fHx6dHDo57m+uXLptlKTK7oW3cSEYCE4Lou5Wli%0AEU3JTIkiBHBI6BEUWnMeVEBLKgTADRvDOQeix/Oj29vbDH5zznkiDQEAkuzwWp4chl6aiCiqWuxS%0AAFzvokQgZy3XFSOrKUJXOB9BESRJVJWU+lsH5wkMkx9lOKpQIHlfCKtoVAaVFBk8EQB5QWFkIu+8%0AQ+nz9iklVSwKh+RAGQnYSrFj7LpUl5UqK/StzbxzhJVDapompRjbTlkmk8mkqh1S10TmHpiKgwfY%0Ag+1jAufIu4IopcQq3bZRUiIKzqMmghAVUpIEEtCJYt9ES2MkqopQeK/BrsYxafCFmeCRSIeaNIue%0AmL3uvQ++BCUiEkiq6IDQDDga8PBqoXcXQumcpi6mhEmiwWidRyCja4IYjUQUFMgqhpVBUbsUnYr3%0AHgTNMVNVHQbWshYZm+rJOXLBeRlqAVRFALz3nkics11DRCEE9T51FoZXAFDoEyzOEVldt0qSjtA7%0AQCSLXPa2Fw8tKC0qYx6LPVgfYQFUBLJuNJlGQjT7wJqTSmZ3WnD9k/FpHYj3wTxYBQVRyMGakRru%0AlYojYVZVT9SPFWIaZHXXNSadEFwIlG1fEz7GucoTnuM0OB+8a5tO+ipHjE3L7E+O7x0dHV1cXLx5%0A8+bDhw9N24YATsERoZIIEzpAUcFmG9+9vZSHcHpyVFY1ETVNA4iGFnHBBR8AkMArswIw86SqlHm7%0AXXdd1JQK56isAF1dFapMG9dxartOmB2CiOGLnCcFKFzlmFlAkIC0LxG3+QohAFFdVjxUphCRAhiM%0A0wUPoOQdEPqiBzvwAVkLqACQAKKKJgKf3WAYkmze+4sP5+/fv39w7/60qk+OjxFREws559yzZ8/e%0Avn3729/+9vLDeelDVVX379/3zqmqpd2qqpLjIwCwPBgRIdJqtbq4uBTRyWRSV5WIvHz58vQXv/6r%0A/+6/e/jw8Z/8uP3FL34RY4zC5GQ6PSpitOrZrulbxYSqJHKqwEkltuTAUZxMy6PTKV9wFxvawKQ+%0ACs6jaFlWqkoETChNK8JD1hIXi+U337z57LNnq01z3MW6qGLZddtmenTcdd33f/ijGOPN1QWInpyI%0AJ6rLQkRurq6vr6/v379/fHpqQxpTshZH0+l0Mp2bQFuv15L41R9e1mV19vBBXdeb7dYiAovFjS/9%0AdDp98uQJM3/zzTfM/KMf/3g+nwtJURRd1wVE9LtuZ1npmyBC6M0GHUWg9qyIffPLPjF6HlVRJUBG%0AcP2ZQxLYyBXyNnQDBFMAjAvI4jj96Q4wDaHbTK6mCojkHA1mnOmasUmXDx3ywPnbXUZu/8nHSW8Y%0AvHcYAM/5t2OhYULMFoz5sTAE9LP5ZLtpPML2IpZ3NdXAzCfHx4vb267rQHW5WEwnE+8cDzvFHFEZ%0A1arkpzLQnKpuNpumaQCgt76G2p+mjWXRB/Ftkxqb6Tix7Jxj7XHdRqGiqtYnMofRQ+F4B2bSPFYy%0A9IzMdh0iIqCiBPIpgz56USxmYgzGrahx4vTQnl1WcDyVWXHbXhjHYWHkyYw/ybOP+zDGfGb+6u5/%0AYf/4dk9pZM87UIZ9Kqx8r+EPY6/afZWHbk8q7sZqd303NAnfuX99rLqnwsqToqqo4NEl4bxydMiT%0AyajUa5zVIPLjZPKhfvzIMfTg1N1PsnBwhJbnEJF2s14A5CRwDr6kgUw3R3UBwOrX+isOBaTjB0AA%0AHpLbd+do78w7YZfxS3HPvvGPfOi+TaJ3TBTjO7tzMkPfHsPSXUPkAgTR2UoYMhk5JJdUnQ78neOr%0AZcE1nt8MCs7xrLGQ3D3/8Pl//J//w3//f/sf/iFD4U0g5t2ImUPGVh5K13XYp5uGE9AAsbudnCsD%0ANeNOVa2Kum8+CM50CIJDQFDKPu3dhZvfPO+EHKQUkZx0ywPar5WBNDJ/m//OtqAOnEy03zEYM87z%0ATkFClow45MmJehYri1y2bfvu3bvz8/OXL1++fv36V7/61csXr25vby0ublU0OUCbazJ3cS8aWnr2%0A0q1/QjtUEbi1eHhOAmcIdP5vz2mhthvtNAqgTdNcXl46CkllMpuenJxYJHi1WllSqOu61LHRtB4f%0AH8+OpiJiaaKua6FvSe8saaPKeUZMOvghM5wnIgOB8trN75uH2haOjaTzPmOi8uzb+c7wzzurAmBI%0AuMmouFSxn1ZV3bEfIDpnzYQ4n+mGmigiEtmLKItITDGlBEOnX+ecpZd98M457zwRWSVJpjTIK1BE%0AojBLQkEQ9eRyi6+UkvGNj/O69pCW9kElEeEkBwtjh8NXMD5kq8hV5qHtF2Ua9byAaaBGy5OSg6/2%0AmpnSTEYwh/F8ZZNIRMUK0Xc6G21LDcnjXjGICAgosAgCA2Z2ll2JxGisdOjIuh/o9SHIPptLv5BI%0Ac31gXl00uuydo+9jDCPwyE6BWem1Zi3+ES7ZA4VqvBofpbz4lNnxqfO/5Zzejt8hMveSV9nwvTtu%0AGZ2Rt9jeqA41qHaFrk0tNloUzgUiIiFFVgWLVHrvy6pm5sVicX193XZJRAgV8VBlIoJR6YgIoUNf%0AhMAmKQQiDlgMi5DaQxoWBhFDCJNJnzwMhWu2m6Ux5LetMBNgILIgiKoaYJ4QwTnbfeMaXZPJUbh/%0AkozLyDClmICAVQCQ2XgV7oS9AQmVqBc7nHal8v1FVEMI8/n80aNH9+7dM8L2siytH9KHDx9evHjx%0A9u1bIrp3cnrv3j3n3MXFRey6xWJh42+bLu99Zjb/XBFWq9V2u2XmUBSnxydHR0cq0m62TdMYs+5s%0ANqvrqarGyAZbBSAQDCFUodhqa5u9KApNHPvOwy0z55h11oaAwqzMMXEnnMgJgKhyUYSTk6Mnjx8/%0AevDAE65Wi9vr6+1qlZr29uZmebvgLhY+VEVf8GlG4Xw+n81mmenAtJKl4q2mwxAoeYnCEJWwZWDa%0AM/sJOSEJIwOgV4yD93u49XS0HPe9ERgJh725PtRB1ixtJztyP4/xah/9fZh8yE8lIjg8s52T/UA3%0A4K3GGzPv5fzf/Gwfs0d398rhG0SkEWUXjjAs2RDK4XubnTRi8ayqKltNZswAwHa7Nb4S59xsNjs9%0APTXE/s3NzdXVlXkFlv411twsmmBfyKvqAPQIauiPptlut4YuMdWWQQS2ijh1Bj2zCBEP4OF8fZvx%0AvKTtZNtcdoznfbzdDmY//21fj8Xp+I+DZWCa9Fuueefkv+PIY/Xtp+3e/VtP+OhjfMfn+S5PC/sO%0A+befBvuwTdz/OWR3Y38Asw88fjAddW+hPYTtnvd7cHf49NTA4ZB+8pyxPXAwCOPP89sdnJCvcHfB%0AjKfs4Dnvju2n7v7tM/7HHToY23/Eb+8KrmwEwv5kffcnPxCVB5/DP8Yg+KbdZJcmRdk9+mBWIap3%0Ajgi8L7Jv4MhUlz3IDn+C6CAzkKpTFVSrziMkdVQoRRGNMala4tdQfBYGMJdVhoFTRDJvfxA9AABC%0AzukuVpT3mxt4VnIRyyCdsXfF99Mv/b4aGiDnm9o1M8rXhsmGQkRMpls7FsOXOueurq6++OKLFy9e%0AfPnllxcXF8v1wpBCboCS2pgBQOy467rEDIiOFFhAGYo+2jrx3nRMlASdqopzvnTlhjeJu7huu9gU%0AoSIiBZjOZkTUtq3E1MbOoQeAIOBLT6KhLFSVQ7j+cPX+3fnLly8/fPjwL/7qX/74T37igk/CX33x%0A+03T3Ds5IaLFYmHR+n/9r//1T37046PZ/P/9//3/vHr1arlcaGJXFM45Vbbq1qoqttvW1JIjMhJI%0AVU2WRbfhJVTrvwrAKmjeMkCMUVIPEq7r2kLLqYueHDmyTBwxm9Vr0O48L7YejIMeswTp/eIeIydi%0AjM9C5D0Rq3fsuhRjiqntSAHK3nhFROaIaMVYilb+5zhpYhVHPebcexRJSCTAIFbnTMysCppaGNoX%0AmfEt4jjxFpPqpi4r87IIMXYJQJgFRMtQsiQViV3niLyn6bSO0XYfMzOqWm7TE8UBruagj3AzWPMh%0AJgIgogKIqrZtY2RF9ALGSaqKqsIKAIp9tXB/sKS6ridust1uY9vaestJV1WNqS18iUqqrGJtdMEc%0AC/Ak0okoaIqRnAvBFzZWiNjGRiApI4qqVyIqy9B1MUZWr1Z76ZxDwaQ9YJUDl1KUZVmWZYzRDfW3%0AOS3cdV0bO9uJRjVnaz5bcoToyaWU2tSEnlHcxdijgolQpLe37DU9uVwt0Ru8agF+AFufFiPA3iEE%0AAI0AOaaju9yvWtUuqK1J2+mCQ+xUlUUckSPiURgYcrRir7wnU2WipITOlMcu5KwDyhEtyaCKhEkF%0AjICqrBCFmbuuESmICKzSVbRtuwHTjiZyWxbebkNI3hfBA4JjZgUChti0VSgePnxoq/rVq1fL1SZp%0A56Fw3nECVSbyAMIJwMOHD5ci8kDvnRzNPLmu6wi9d55AwDZRQAJtQbsuESAIo0JVloUvHFFdVapc%0AFBUzJ02K4qvgFBD6XkqBHLhCpOk6RlJAiNyjJEwao8VxWJhZUt+nzaIaZQhMtlUt1QOIyJCgR+70%0AfPtZtgzGrfpAqUvZ7A7eW3ixjd3r16+fP39+EmPTtgCwQarr+snDJ2/evLl//37XdRS8eRemFKyg%0A8ezsjIgmk8l2u02b9Wa5nc/nrJqEV6uVNZgREdc0dT29Or+4uHdvPp/PJ9PTo+PVtmmazjlXFKHr%0Auumk3qzXnFJH3eJmSfd8XdSpZxrAqqrq75Ui0mzbtm1Ty0lT02zqekpIAJQSWyKdlEQ0iQAmh1RV%0A9Wq9/errPzx79uT4+FhVKSyTyqrZAro2dr6sNptN0yXnWvJ+UlU3i8Visfjw7v18Pvfen56emt/b%0ANMmhKoLzCBGJaDabXV1dAcCLFy9+9KMflWU5qevVen15eWnaVu/fm0wmT548IoJ37z68e/uWiI6P%0Aj5vYOeeSsB9M5zQEuTNdFooSkOIeEhg+ZgcfWsmEZA3KgRCVsNfUKKhktYn9mWMby/VNzFCH3IVY%0AxthCntIH3WigcjAgj1kU5u0bkMeR6ysSCQ+eEAeHWfaFRn6dbOcMjUt32ZIs1uzn2YbJn5vjmu0f%0AP7ArZ//Zez+bzb755pv5fC77bMxGjmVkZsZ/bjBpBLA0gI7aCuQHyEGNHIa2eLeIWKuw9Xp9dHTk%0APJIrBHogkrnWu/G0kCgCjpg1rVbTBHvXdXZlAOgbWI2SbwceyNioQwWRZK0BRsLWZny8YAQw595p%0A/JWMigdtAGGIOOS4zzhreuC/jf+461uOfaT8c933Qv9e7gQAKBwmge96F71mG32ioyPbyQBge+LO%0Az/dTwX0Pnt7S3o0AKCg4JBnGM+u4nEQZO06yQ38c+vxjbzO7Rr07h2itNA66Fg1aGKwbWVLZbFYi%0AcnR0VFVVVVW5hiVH+X2fjN21B1dVTQxuD5cBAAJKH6Nz/6ivezDpB0fut3QwTd/yq7+XW3iwnIZx%0AtsvcDXlIn1LRUbRdaSjdta0hQxttm6bdXQ4EnX4sCWwf38kMj7qIAcBoK/2n/+U//rv/63//3d/3%0A4PDT6dSAVTFGR7uFngU3om43ljAscirGO2MpAAAwB5iInAtEbHHbnsJ8lxlX7fuI7ta0iCA4UO0h%0ABSMGPxq4l/PKzikOUttdCWDvUvnIOmAYcQHolUreunbZwUFFwF1VmA4Fh3ko8o3qup7NZlYDllK6%0Avb198+bN69evf/e73/3+97+/vLz85ptvNpuNxVN7n3YyKUKVGcXskez2zGKsp4hogJ/YtfkxDJIk%0Aokm5aVtrpUPoEWJeGeaRAu+SXYXzIQQkYuZt23RdF2PbdNFg2w7JOUeAYMXZPZzSddACWEPjPmZv%0AS8K0Y+kDOLJeJg4wI4zMErUMwJgHkgfW1qzLs4ZQVZY+jWwud05ewcdCaHbNHDMm6imvVJVz1Hlg%0AS7b/kqJiX/WkwgDOMSfDygEMU6mIfVTCU58W7ncjgLOySe897epjjRHZVosiIAI5AkdKKKIpL0BQ%0AqyXMGgLt2ilxSgocytI5DwCFD4hopcyDtc26H9ahfUhC/yGgojcCS0QiZ6lmVgWlYPkJESHYQebs%0Amlma591kYj0LpvF/FXiY5Z1a0iFxOlQYEhGp5br7EgbqhdNIPlr+UPrMMCARCJiMy2/XB5iG+oXd%0AphMFUQFRVQcIgxCAIfuXLS0Y5UYGlBSJpPziYN7RkBIfXsQO0Z5NppcPcif0blcQFSO6+i6y9bBb%0Aw51jNESDodO72CYrdl8d/Hdf+WHO9WWrF5REJMZ+PA3iUYViPp0ioidEdCrAyqrJOReKwoRVVVVK%0APSW7MIBZb6NuWbZ9AEUVQhGC98GhcwSIosl7IoKiKJAAtBcLXdc1TZNrdCeTyXw+nx/N6rper5fr%0A9fr66na1WBDgZDZzCKhQhL5vdhYCSgIAAv3yQMO5EDFzUsnFxkSEQ7Z8sJuRPAkoCAjk5tJ7CXZV%0ABTrMwqWh6RQiVlV1fHz89OnTBw8elGUpzNzFrUJK6cOHD+/evWvb9v79+9///vdPj45jjIvF4vz8%0AfLNem68OAE3TLBaL9Xpt5lTTNFbtbBFVAJhOp48fP/7ss8/m8/liuXzz5s3F9c18Pr9///50Ok1R%0AmqbbbpsUpajK+Xxe1pU9pKVVAZ33XgRQNMXISRGdd0XwJYLln01QiEgUTQjikEWZJVZlcXb//pPH%0AD09PTwsf1jE2m23btqDaNM3t9c3i+iZ23XRyVFdTJVxvb9q2DaGczWbW4HfTNFbhmbpOJMW2W61X%0AKSVJbEyQ0+nUvK84kI9r7tcqu3p755wfWto4cQA9+EWHZEtO+vbGACBiX5c7nr6DnfUtGxD7svud%0AtXc3J3Rgtw1WhYJojohZWpisSfUITzfeOL3sGmVN+8sO2mf8q2zwje9uf/QVsyOzx36VZaP5q0PB%0AiNpPjLq5rms3onQmIqNYsyW62WyWy2VVVbPZ7Pj4uCzL5XL59u3b7XbbdZ3V685mMzMCzVRAxHbT%0AmNea/T0c+brZ4splC+Z4W9xnOp1Op1Pn0ExQVfUh+FFDHRnAOzTCoNoLSm5DtU8H40ZAcd33TD56%0AiIgxZY6PbOT0N81eGxxWeu9L449c5GD6Dj68+9XdB/6WW8DHPOc/7pyD8+HO2oNB7R5c8KMXp2EW%0A8gofv1U/CIMLAaPX15ETC4NlKyMKFbijWHEErv7u79jf4tMpytEdd+ccDFH+yXjJwdDA+cB+GF/h%0A7mUPXvzgXQ7e7o942b/z+AdeMwuxHKdQRVWggdnkOx5ZBn50xX50YP/owx8fnZoMzTgZHKBfLLHX%0ATGVpEtVqM6pyAg6MmDdFAYgePSKqNpZ4CaEwEUkhg43ZNBkCqnQiyl0iQMSeTSoKE5EkZWZPBASq%0AKlG8J8S+NQWwACIQiYL5GMaNlCnLssMskpgV0VIfzjafAJOaS2PsqD1noPOkisIJHRH1pid59OQ4%0Aiveek4qIVa0wR6IqpdQ0m9vrm/dv33395Yv3b9/dXt8sbq6VhQCVoZ7VVT1NKSkQqyD0Hrsvggue%0AmZVFgRU5Jl6v1wA61dp7X9Y1bzax7YRIUnLOqUrhyzaqArSxYwXrGIwKoFRQwcFJr1qkTa1utSgK%0A8q4IxEzeUXBwu7j+3W9+RSB/lf7qe9/77P/0b/516prXr1+326YqSmO+effu9V//9V//2Z/9aV3X%0A/+TP/7zZbN6/f9913Xa9KcuSiqCdqKITqotykwOBzCGEqiy7rjOyZjdiuorIwZEpl96vI1SL5jpi%0AZiBUhLbrnWFgVZbgQuQEwIVzRVUBkWy3KSVDB1g7WWNdVAOeuZ6bxyGJU2bmxABFEYKSIgXAHpsH%0Ag/Z1gJE7BaHgCu+AkBxsW3WqitCkWBgLEJEk7bpooLYe3SBIpKIo2pL3gOiLwva+U0VEFkminoyU%0AF3zhEznCNiU0qzcE75A8AiCZ8xUN4o5oz2nJzGLEt+mcQ0fOedY+8WV8pgRQFd6hdpxEEzOoAxFm%0AVcfOOVf4QIECeetg0W4aYT05OTk5OdlsNn2HGBEa+LF2aFJCRyiioOS9BweEybkQY0xRUhe3ssLJ%0ApCgqDCBg0MoESKIJWIk8OAhln6ECYCXnoK/E1q5hidsuJmVFLcvSBec8pbYTERslh95VnrvYdm2b%0AtsAynUyqUJBS0zQShYjQqwNU71JK1mfVew+gYuXN5Mk7EBYRFIxNW5alD75jsVK0oiBLyyAigKI6%0AEEjmP1NfI1f4kABTSgrqgBwQg+QksP3RAxNMYYNacAIAooqX3mgYS+qs4fLng8QXE5boCxExrwwA%0AWMUAwA49DgY0KbIIalRBLQsgTFG1SyGUqsxGTIWubVtg8UjXei2JT++d1EVtNnTbdgSNAARPZRW8%0A99V0oqoPzh6lKNtNq5e4Wq9YuuAr51UEVBMpGctW27ZXlzeI6hydnh4XVWi7LTmnqo4cKkBwgEWS%0A1HRNkmQl2ZtmU02qmNJms7HGz/fv32+329S1N4vFpCqm09rYm4VEYs84wFHNB2ZOfXwdXUnknPfK%0AzpEqKYKAkNrA9rqs8MF7D0QdRRDtuk4EvUf0e9EfZgYFVLJWfyxCzvU+hsp6vd6s1u/evXv7zevp%0Aj3/sKbSR2zYiYoz87PEzo/pvmkZPTuq6rqrq5OTeZtOsVquvv/768+efTafT4/k8tu3t7e1t29Z1%0A7RwViTyRJ2ctUmPXbLdbTTyppt4XiPjh/HIynYfr23snp6enp9ttYxwN3hdlqJBo26wdBRWMsQ2h%0ALIriJ3/y4+Vy3Wy75aJVVUFgViLPKamiGZuenCuw3UZALMEvLy+viuJ3vyvuHZ/8kz//s/nkZDvf%0AFhSacl37og7lL3/1X5c30HVJydVF6U9IEt8uF7/99a9OTo68/2FVVU+ePHn37l2rKuIc0rSe3Nzc%0AnJ+fR06hLM7Pz628/MmTJ/6eA9H1er1aLosQAOABPZqUk5OTe12XFouFAVIo+BCCsxiZgfAdZFcK%0ALadqrEvMOePknMv1VjDETHeGVN8nFFwfRB62JA5dwglF1HBMSATQMzLm+CzBzltmUFIwqgtA8G6g%0Apx6yVdn9y16ckU4Jx5zmRRAgUO4rpHA/aqyj1jJm+OMQBMzrNg0dIhDRRia7WGPZYiQpau2gQzDQ%0AzXK53Gw2dV1Pp1PnnGU4DF9jwRq7ctM0quz9pK5royjvuq5rk2Gp6rLaNBhjSkly7a6FZuxNvXNM%0A4B1O6lLVypIZlIN3oLxa3k4mEwQIzhuOI8aY47M2gCEEh1ZcLTKEt4jIwvTZUemNY9jROMPHzOix%0Ao4UKiKrMVnySswsiux8iIoIMftcusIlKPSobFIZF4pDQecOkDDHiARk38n4REQF5CMjufXzgC1kr%0A9t0a7hObkPPhd4I2+eRx8MiSoAqgQ9H7R8en/0rJ8lJ7H44qp/oADQ7hV9Bd5TDiqIgYEFFRkVCV%0AgBP0zwCICA6hJyqF/MA57p+D9VnlDaOHuUJ17Ckd+G87P1Yh80Tuv6+qoiWBg1WmbNYLECKo6+lB%0AEpiIGHY9gfsXt4yeKPbaf8AOSG6qhDCU7Yzecm/S8tPgbrIwf4GIgB9ZwwfO+cEMHqRPx199+4fa%0AZ2WRCG2eh4/H55jCHUNUxukrsFXpnHcOAMgQuHdzOfCJiYOebf8w8mgLI3ersu8A4D/9z//h3/2x%0AlcB+MpnAsDNzvDCv9cSd1W90XVeWBgkm53vkp0V21qttlzpNFuGz1KXLjKO+DBYIdNgva++LoR5M%0Ag+tpKhF6EiBVbbrODQKOGcEyEZTjCr2McE6hx+eo0XDDbsO7XDlgDk/vFyOj0pBbEktKEwUip2hc%0ASaaHot2lrAsCV5YkDIhY17UqW1PexWJxcXV+e3t7dXXx5s27d+8+rNdLE8fek4g4gunxsYg0TUek%0AxpcrQ3c+JuYIrigBKHGzXm8AYFrXlj1WVRk1ByYi74sk0SaFSUjJsAKCO5JMERRJ1n3RF8GXRREc%0AV5XJkeXt7W9//ZuU0l/8xV88efLkX/2rf/Wf//N/fvfmLRGdHh0fTWe3q8WLF18vFrefffZZCOHZ%0As2fGYi0i9t98IxCtXGAVHUpVB3ZZVdW2bfPa7WchBBT21P8+aywY/GR0qII5gyeJyfQYs+WvAGCz%0A2eQKatwni0JV55wAGPWAgWo49dykgZCKYEslWYx54Hvr2+1MJnVZhaouiqLputVqpaoppY5InbeA%0AvS1XozwSEWZKKoi4bjbzycySyV3XcUy2fcT6zrnBByYXkYjalJKmqCgQJFDpCmd2T+WhFRbnaHBB%0ATev3C56ZRQiAHKFikj2BYkPkkmtTZGFJSkQo0HStzUgZgiXq+0RcjIvF4vj4eDKZNE1DA7m3Atjf%0ABt/Ko8QSIfVTTP22iimCNfwEgKKoEBVxst1uIydHwQJoRFYASYi78l1VJfJFUTE7C7Ft2p4WxSG5%0AskBmTWzAEVLyZWkpC47SNE1ZlkVwiHXbtiKmgsEBqfMpRVt7PhAgadKYehSDCVsEsis4orIsLeeQ%0AuYURUZVFhZAUSDkm6bEtu8WmAn0mqm+JBGbvDj4wDHfKgKuk4q1ge2SSjg2UsTLIh6QOXTBA5vh8%0AQXHYV3ErAQqyCiZWTFE1lIUDl1Jn53RN22M0hhy+0cCmo246nZ4cHQfniWiz2aTU+UhQlpK6opp4%0A758/f+6c+9WvfgMAq/UKuXVUmMJlYKcOEUD9tm0/vL8yjXt2dq+qi67riAARvaMgulX1ztV1nVLa%0AbDYmH5qmsaZfYqWJotP58Wa14Nhtmi7GtqqqogyKyigtdwqqCEYbISAIwMqE2HFn3O+WwmIVk0W2%0AfQbxwoiWq/ZGKNJ1XUoQsG8wBgOB7d4siFj2h4gIiJkvri7ruv7i66+m0+lnn31mMV+OkYhUsfTl%0A5eq6qtqu6/xkMp1Oj4/nNzeT9Xq9WCzevn/3/OmzyWQ6nfaN8dq21cRWR01TaDfbo9MTEO22m+Xt%0A4v6Ds2dPnt7e3l5d3vzmN7/56U9/Wtd1XU9ms+nV1VXq+ObmxsCoSJPIXFVVSmm7Xh2f3pvNZn/x%0Az/4p89/+IX7o2raiSVUXKCFRaJtGWJg7cuDFTSaTptmA15jizcX5yfH897//bVWE50+f1HUdm3Y2%0Ac7PJZD6fE9HP/+Z/XywWV1dXjx8/ruvpw/uYUkpd9+tf/mo2mz168nQ6nZ6enr7vOmUOZQXC9+/f%0AL8vy/fmHrrvcts3vv/xiOp3O53OLvqWU2m2zXC7Lsry5uTo9vW9XuLi4uLy8RMSHTx7nvWnTZJUB%0ABpjMyA7aFUz1gXtEMZoSvBN4yoeVJ4y3JAx5JDP6pF8FPRLPioPHGpnsC4LcMi0Je3LZicpn6uhS%0AQ3QYcvbSHtJ50IhZquczbfNnpTleojQQLNsnGQSRhp52MBBT5ecxg94Svybhp9OpVeeKiDWqMG1r%0A17c9u1gseAgxEEEYUvTbbhtjrKrK+2Jau02ztfXsXOU9Zs+8LHa0JiklAHHOpaTb7daaAON+HDAD%0Adsaf2LtkrzhyoqG03mpnnHNmlA7S0hAPH88OZVuXhuRUP024s8VtdrOSxdGxcwb6Mq9dpncs0nPG%0AOz/23SdxaD7wbvnlv3d/OAejTs5wxyW44z98JIWod+6Sw38HKmn3K1MwI/BUvmP+ba+A+1uM2LMI%0AQQ7rXQFAnUfZIdGwvwmA9o1698343ZuOlaM9ptGsfMtr7o+05L4zB6MEFk0YqE+a9eZaVUQmk1lR%0AFGZm2CLMdsLwc0Xc46ocrkmG5oORSDl4vIPHGE/uRydr//q70/ATPvCn5N63H+MnkQGL93H5ydFa%0ADIyfJF8EdqUKjggQnQwxgjtjtds7+zfqfeCDN6J9YHn+yf/zf/mP/+c/Cgjtx+gRN+IiUmAAV6i3%0AqKSqAjsKPay3LOrsAKOghQMRMfVMBl3XtWVZtW2rS40xUnCz2Wwym4YQVCUTaYAz41j6QUDTDZYF%0AYXI9RldVwYpZ3A5mwCnKQCRooEc3sByJSI5JqCr2EYyhtkMVBKwZrA48EAo9s5tm3AtAEaoQSu+9%0A8d1J4vV6Yyypv/3tb1+8ePHNqzcfPnzYbJrtdo0A3hemRQAdoEup57Ibxa11WEB7JRZ5FiQTZXmX%0ApTmLJGERUUI/QoNb78oU+0S9Duw+IAwJk9qH4JwLCAJgXSjevn2bUjo/Pze1x0PDCeO+u7i4sOTY%0AZrNZrVb5qQxPNV6yvm/mDCiqiUVVYtLEKD26OK9O14etyY86+OURQCAEEhUe0XsAqHOORnRl+Rhb%0APDiqFNIxDMYCV8rCiuRVlVRc3/dCVEQBQBCVCBwqoWD+uXMOaNcI0XDbINr7NGorR1GUAAM5C/Sa%0A+Eek3DBHRIAFBjYg5xyIA5RutOFJYZSsICfCvc2NDg0XjtaJCEYyAhWEJXVRVdFRNsg8UlKxACkS%0A5jAq952BzZgfhdYQgGz4UZMAAIsYeU7+Vd5E9ivnnLfmebyrecvhJ4sRGOMY9YRc9s/c8RKZ7Rwk%0AIu11EvbcXv3+RB1qSBCdCwWRN2MisUKXnNtVMTCzIKiafQDDMiscKZBm4iXvenhejNFC+wI9VCGv%0ApbsGSl5veTFnStU8bWP1g3c0EWVl/Qn406e0FMJgOojmR+nvSqiqludEQCIqnHfeI1Hhg0cfhYEh%0AsoAIqtZFOZvNZpOpcy62bbvdXqXY9zoiYpaUEjpnNX5ExLpTM2P/nHsWN8tIK6I66MdERMARBV8W%0AfvAMQIWBRLZpu12vt5u22ypwURbTWT0/mgLKerPcrNZXV1f2MIUPiKoRIrfatQyCiAZMAiDnA1HP%0AzUaA6Aend0B7ImIRChpqL42DcBhkABj1tdKe1ksGtyRPtIw4F8e2CyJa4/f79++fnt4PoVQW733X%0ANNfX169fv379+rUrQgjBI11fXL5/f/727dvL84sQwtHJ6fH8yOLIxkQQHHLqmm0bY0QgroSZNXER%0Aqulk7lxYLtfvP1zc3i5FYD6fV9UEgLquu7q6Or+48N7Pjubek/PIgiLCEtHRkNVvb5erbRuZNYSy%0ArqeTyYw7TbExPdJPq6fINshASA8fPvzxj3/8ve99djyfr9fr1e1ts90GTwSyWq2ur6/btnVIk7Kq%0AixK19/qm0+mDBw+Oj48Rcb3ZWPscY2bqupaZfRHm8/l6s7T82OxofnRyjI42zXbbNoho2UjLiyaW%0ArutE1SiaxmsPRnoZRw32xp+Pkx66c2MOi2nvGs35817ZaZ9jyh/2Xw27WHNuyj4Si88AjU8GgBEZ%0AVVbZo3vt3eKuoZkf+659zPv9ZrOBkSPs9ltjUhiD8O1841Cw0Jj3fj6fW8jVOkoY/sjQzgbmv76+%0ALori9PT09PTY6r+sm5HdIm+fQQ2ZUmbDFrmBisXomm2fmgQ2bdJn+4fAK44iGmOveH/o0ILyZikZ%0AN4QVnY3NdxxXbnzMTTqwvHGU58+TAEMDlLzGDufLsoBy6LuOZ+fgFfZUBu4aA8JB4nf8zKPfZhsM%0APq0+7t5o/OHBcvrog909xi8+ng4w1Nu+Y4OIBxVA+Sc0EJHqrth6L8g7PlOGQuLxmw5r4Nue9lPv%0A/tFHOjhnbBUf/PDuPj0YvYOlBR/bv3+vZ/7/8zFeeAfPc7DkDvfOx8Zzf7EdRhsP7niwsHUwfMbb%0A7aPr9tt3wbcfPqZ2zGJlj9uTN2gPyJlMJpaE0dS7KKFwRagAgFkePXoQI8cYuzZZwtMaAIrIdts0%0ATXNxcXFxcSHCZ48ePn/+/Pj0xBI1PRdCNTWZKMKmRLwvENVbcEVUHThyzBBj0q7rodSIiJRSN+gJ%0AyrX4QwGJM+/YNpvZ+0qqkBAcOnC4KzDua+77jpE9naCZcmUZ6nrqvVfF9Xq9fn/+5Zdfffnll6++%0A+cMfXrw6Pz+/ublhVvN7J1VNDoIvFSGX0Y6HOyVh7tspiQoBUfCYkLVr2w4RyxDQISTYexdVIk5C%0AKsyOVVVtzsrCOcfeb1dr7Gv6vQ6lpJ6oY1bVoii8iKUoX774w9XV1ZMnT05OTk5PT7fb7cXFhYic%0AHh3PZ7MmtOv1+vz83O47nU4XiwUNGNFDHcDii4EBa8DP6+BLmG6joVUpM1tEMAxqzwaEmVmSud80%0AIJrM9WcRkD7wZvVClr+yJJ49wxhjZg83KE5FcsPnTC5kdgpgQWBEJ0N/QlUFtnZfQKK+t98BRAUF%0ARyFJB6oOPXoGRdGYWiJiJBHySIFcImVmSaIgUbXjxjnnPHpyzmEoaxu9rms2621KqSxL7wkBHCAG%0A9FR67y3WAAMTAFpvHmOwUbXIPQCEELbbrcQYXcyUqohob+S8JyEW0a5LKZXcc337rmu6ziyb6XTq%0Aiz5dpk6V+6TEgeeMiCKtqhqUo/QuhGksYrPtYow9h20InpxlD7rUl6n3jDLYl4sPekUHO80RFoqR%0AE2+kSVFC4TwF46QREmBNEjFiXddlWVrRWt4+1gZZBED68LjBdVLiooC6rhFxwpPNZtO2LQ40sxbT%0ANSJtdH1qV/pWSW6Uo1bFvsc0DFzoVnLfR4IExfCUPY0aAIDsy2HsWyLtYu15g4zNHdxPgOzsDBVQ%0AUrLOFZClP3NE7IOPfW4HpUAMzjvFsgo11czsvbep2WzXVVWho+l0KnW9Xi6vrq4uLy+rqjK8iffB%0AhdB13bZtVqvSl0URKjN5//zP/5SI8D0ulgtCAXWDsGUQx6ROPUN8/fq9raLHjx9OqtLgEgKaIs9m%0As5SS9Rowv8VKB6uqury8XKyWTdMsl8sQQqs6n86KmrsuxHbbdF0IHhEtSAoEzpfFxJeJ29gQIpEr%0AyzKlqAo5POeGskMDpJh7bDIEEUWHvlCSNGoOxtm6zVEVHThs0cARIqq62WxefvPq5OTk3r17tiBT%0ASrOjo3tdd3Fx8eFDeX11beWR88m0KDwitrHbbDb37t0zd2K1WqF38/m8aUJMLQ9tC1aLZWw7cxhE%0A5MmTJ6Gs2u2mJB+9cwI3V9ezyVSDf/z48e3t7es3b1N6KZKePHtaFMXp8TwUrmrbmKTruqbpuIun%0A946Xy812zU2zqqqqns36+qCNJhZOCVGLcqKqMTbg4MOHDxcf3v3pn/6kLAsi6qqSuxi7RlLfy+Do%0A6OTq4rzr0nK5vHdyeu/klJmvF9fn5+dff/31n/+Tn5ZlWVSlCz6l5BGLqr65ueKYzs7OTu/fO3r9%0A6uLi4n/7L/9lOpt973vfe/joUdM0l1dX5+fnoSgAMamUZV3XtfVS2mw2s9nMTyc6iN9dLm4UPs7W%0AEg2kIcPek1zSf9cHtsMas8EoW9IruAG/mRcDDmFH531ObA4bdXfBbE7gkDQzvSlDstrkdv88+26V%0AiDgPiD1MTAZK8/yc+fVhZKNn5HNOsdpX5g0eOMCG98mPZOCXyWRi/ud6vTbaNqO2EpHtdmvFwKpq%0APzTTqOuaruvj1+p4GEvNlBnMjNjHoZg5JnEuTSYTZr66urJ1rtrXAJtjbBswY79zWCorINNrMqTN%0Ag/Odc9kJz3s2jwkAsERHYWzWwh1LPUtmIlIEZ5SPw5EjLBYGz0sxf06ZHQNVpU8wyijVn8uwx5EC%0A2LfjPVHKQfw7Hlq/ygY1kc8Z9NQuWDC24WHfZ9vti1GCLp9gtzgQgP2ZSqK7hHy+I4wTRcMeYRFV%0AFB1ixJ9IAguQGyV0EQAcoSiq9rQT+862jnjLxq+G6MYtkca30DtuKlhObZSux31nPieBAaDbNjci%0AIjKdzvu2oMwAkIaWSKOrSm4ksf+muyTweKAOnvbgk4N/Hhx3R/Lbf/ItX90dnG+5wsFgji7LVog6%0AfryDM8ehZFVLkOwFg+BwTndfHQyPDBngTz3t/+vf/6d/+z/+u+/yXuPDq6pCAiWLcHIvVzk2bQ4o%0AFkVR+uBrijESOGWIbSKIhH31qYpMJpO6VhG5732KYumFrktvX7/tmvbt6zdf/+HFr3716wePHn3v%0Ae987Ozsr66qua55MEF1V1orMgkjKLZMTBFKvhfMAoqyM/U4RAWURZ7JSy6putpthZ3qjM4SdbPIq%0ASZghSwoBRQFkIy7LmMUhQwWiTEDOB+/7GDMzN7EptUxJujY5X3RRF6v1l1+9vL6+3G5bIm8lx84F%0A8qEsS1UGRSJIKQFaYq+v8MSBX9qyfABASuCAtGKNMab+OR1yxxIjWkcQREFwql3HABx9ClRSEQgg%0AEUqn5WzSNS0wA4sqWvGGiEzKqomdCHvfawKMcXm7aLfNZDadTqcGTby5uUFEQZ3P5zwUERk2vq7r%0ADx8+HKxyGHZF6qJ5Gup827ZNFyWxCZgonbL0AX7q+TD71gXWUA76dnuAGCUR+lCVFHzbtlZrQdCj%0AoG02LVTcNI2IWLfJPHe7/TPqZUUqlvkXRdWOiLxDEOvZo+S0QMcgiCoxNdqAJa7RBdA2RcVoPWr7%0AMrPEKCoKThEICyBxiqwcWwb03oNHR+SKkBJGiBxVmIUlceciRaLC+aou6nrqyaFC4i62UZLxZJLl%0AnMmRB0cBxUn2QlUVGMLgwEejiiGHDqCstm0jLF3TokJRFK6sCDCzbZu8FiPSVS3LsqxrdM6SAKvN%0AupJqh5Ez2wXQmdFm6jyl/ltpWKL33ruCaCBiQbNgek5R74IEAZSYUkpsLyY9R2vPbMzMnDRFUUHn%0AEdEhgoq2EkWAvXoK5NihF0Jg6VKELU0mk3o6R+fa7TZbEY7KECAJkPQteUQREdo2ec91XVNBIZSr%0A1appGmZFVO9DVTmz5yCxWCcqxOwm5QSgc4jOmeFpCZMcpukprJlBxXxgMDt1LK8RAMDBroBHh7A3%0A3NFAB9iqfIKqkDpA8iA6lBIBAKioorHZCTIwqWeHpSfygM5RVZRlSMH57XarDMvbheH3Z7PZZDZT%0A1aurq8Vi4ZxD5w3cbn19fNGEpnTFtizLUBT1dPLjP/mRYQRub2+JADRT4QqqE1KAoA7evH1vLcce%0AP35YVUWSKKpRJa5bX4R6OllvN2Z8W77XaKVubm7a2NmHs9ksCZdl8CGkquyabUoJUJGQJTmqWBOp%0Ac2VVOd/EJiZAYu9CUUhKstms2rYT0VBaQokB0MIEFgllUHM8EJF6/ao4wP6t65KpWHNyvPfTunbT%0Aadu2Xdu2bXt7e/uHVy8fPHhwcnLy6OwRAMT1enZ09PDhw/fv39/e3r795u20qh24yWR27969rmkv%0ALi7evXtnFFBnZ2e3V2S9kRJ31ga8aToAiDHG26iKNg/T6XTbdtvttlk3RL5Zb9frzdnZWTEvnn/2%0AedN2y+Xy4uLCBX92dj+EUNdVCL5pmsjcdbDt2rZtnSPANmm3XN8AQAhVOQ0d+9T4JMpdZJWympDH%0A2G0F4fdffvnwyaNnTx4fH8/Lwl8Bdo3rGmrbtprUx8fH6+Wi67p2222KZlpPzk7OQPTDxQUiFkXx%0Akz/9k9Pjk+12e319nRyXZTk/Pr25ulislk+fPj06OvrDH74+v7r821/81+nR/NGjR08+ex5Tul0t%0A37179/DJ41rqGCORN3HUNM1ysy7qyugbs6PSW+eiUXrC9mx42ebqqYBHvqnu+8DZSrMz8paTESK0%0A/+qO7ySJHRGQi2w0C7r3E7MhhuI5BfDOpZ7Msq/vzQTmqqpCul/KiCQIimBy36A/BrjYpZ8HrWc/%0AsnZBdmcLUPqsEJ1D+9/wQ62qgtl5T95bUBtEEmJA1KLwk0m1Wi1Wq23TbCw6tl4vq2oym81OTk4Q%0A0TaFiKhy9jbNz7Qot4qAI0SPqDgQa4sIC4jIdDpt2/by8tJqT9o2nJ6eZpibjlK+MKCNVDWllF1H%0AVbUSZQAofIg+Nk3f/NxOM/Mpl1ID7PLAYzt7bDboPuDTIfEoVUV9DzlV3UHZYdQ0ZOcQkgXKFBSz%0Aow77PnAGEvOoVSQABOc+6gNn/9+eGEdLN5sHO8dy8BDyOWNFM7bccpRBRj2f82XloJEvkHVDxMF8%0ANfeeR+tfR1EqK8QzJgVE3NURqwIND6+65wOrKiqweHJ9B5DBEcIhlsQHzduHZ/uoPsWPFc2O9vpu%0APYx3H9mqtVlr2lu9FZHZ7CjzvOIAhNY97DHv1/bmazodYgGDP7J3jC+Sn//gscffjg3vb/EDv8uh%0AHwsQfPv5+e/xo6qmYVLsG4RRMbD9LstVADD7bAyjGF3qo/OoB8D18dXuDuAf4QN7y97okEazFIfB%0ASzT1cClmNpCJlVehkvkzzjnb7aq6Xa9CWQ2gmipFaZomhPTw8cNvvvkGABY3t19//fXPfvaz+Xx+%0A7+xsPp9Xk/r+/fuPHj158OD+vXtn1g1lOp0SOuesGDh6IgBVZoUegCeiIMmWIxEgOR06rA4xRNoF%0AAtGppFyJQUQAJNCzwAuwPb+NBRHZkHoKZVFNplUIQVSVcL3eXp1fvfj65cuXL9+8efOHF9+sV9vF%0A7SZx5ymUZe2cQyAVAEVOIMIppSQ8WiLqvQO0Dh8gwmJ8CUSoSKQimCRRTCF4IhJPEtmSV64IJfVT%0A3nXdslsy8zGdWNq58127bbRUbVpW1WSkHCkzSQCASqqqupCi6VrXdW1Mi5vb9Xrdl80UcHNzY+HY%0ADIgSkXv37t27d28+n798+bJpmp7YbNcnVhDRGD7JGlGq6sBQYiLDUNZW6pO1wlgowyAdmJMxVVpP%0AhYw1xSEeb7dgZivctcofGMkIOwiReiU9iFERGbKpPgCnPpriPAX13HuIYqKNAD05IG1j16VWVcuy%0ALHxQ57mLHBMzk5JhFQAFhDh19hoYgkPy5JyDpCjkxInlKB2giLRNRMSynhDRZoNNu8mmtnPIROjI%0AOReokOHVDN5pUxNCQAeRE8eeQyWnzVnFLAAbQ8ts5yGyPKRxgCGiCfS2bVNMW93aGjAzovcAUdyg%0AC00tw6AdmZk9e1c41/f2yDNi9mgIHlCIqBsegIi4L//AYQGIEctpNGloaVTHoMgIwE69EnsK4hIy%0ARE7r9bosS+8LLpS7qMAqKCBEvgo+qXcupJSYowrEjlfSpCR1XRNBVVU8dF610Ta6LxHhLnaItj4z%0AZo9z9ykHZM2glTImCodMDgAAgypbMyQjPcyimtT8VzSschb0WXzvC/q+ph1Gem44GNVqCHaedn81%0A7q8cJWGHBg2wkApI8t5PJkhEtgc3m41FjqqqIu9nR0fOua5rzcq2DYWOakfgYmolMbu2taz5Z589%0AMxG6WCycU2E0unQlIfCAAhrA4/mHa1NRjx7dn0wmAp2Itik163Xq+fw0xrharVJKlvW1pcgq9odl%0ArkSSo1BNiDl2bdOmVgU0tYUruq6DJIgISm2MXRLnEVhEBNGJSNvGlJIxw6ehCQ0AIPYxflVV6XWB%0ACXwRMcAOjYoqDb/jnDPKH5MnMcbLy8u379999tlnSdOknGy325ubm1CWx8fHFxcX2+324uKqrute%0AuBFOp1PvfdM0TRsRsZ7NAGC9XivwsluKiHMoAqFwKfLt7bVzrqzrPoPnXNd128vLyXTWrDd6X+tq%0A+vDsUdM0r169UtX1alnX1fHJHAkBRYG7rnVeT49ny+V6Mum2m045pZRulzfABECJLXvpgJRT2qxb%0AHxDQM0dVffHixe+ePv6rf/4vzs7O6rK6vjzfrByqdE2zXi3m8/n15aUBWbXSEMJ8ehRjPH93Tt65%0A4D/7/vcePHjQcbq6umJQj1TN5s12fXt7+/jx4+/98EeCsGm2X3791fz46PT+vRgjf/ONqq7Xa4uz%0AW5mD6Y7F9U1RFNZmKauVXQhp0DVZC2Q9bvYMACCJdcj7qK3Zb6KBTwju2nkfA/tl/yf7KtnvsquN%0A/RBE9M7FEboeh+bGJtWNpWv88FmRZRUGgztNI72ZFyrsp4ZoqNfIwsR2wbjmyFAYdV3bUxlN93q9%0AXq/Xht0DAJtl7z3AZjabzWaz6XQKPXzaNpRm1g9yEDAwc4ys5p0WhfXVa9ttSimEkFgdwWQyWa1W%0APRNBSqtVsCi8BaFyT74ejTV0Nhon/FW1rmsbnDLs2Lb80N8+e+bSE4+pozASp/0UyyhlurOnBRTV%0A4S4PnJecmZd5echIJ+a53p2pOQbR+8AylLa5UUn2eL15ojS6cp5WGeUb9Y6r0DuQowWj+0GZ/Gy4%0A31sIR5XqtE+bny+bvWsVshLEbMramjfpOv6h6yv2iTnmbzNKAkVzdzFWcLh7L8sDmw/MupfvHV95%0AvO8OFv/B8anPx0N3cAsAIEQeip5i0y5UVXU2O6qqyoQSAGQfePSQZlFCFgjDunI5DzwOVXzqgT/1%0Are77q3lq7hoS3/3Qb/WBv+Xbuw8D+0O620133mi8pHMIaXxO3k2jQdhrqpSP8V3G1//7+sDeuR4z%0AObgB0Xh6gNl7q9/w5higgnNBUSWJgoIAIBA6ImehHU/OkxOR9Xp9e7M0RM2bN+/+5n//m9ev3rx6%0A9Xq12jRtu7hdvX773ntfTeqzs7OHDx4/eHj/3unZbDY7Ojo6PT198vjxZFJ575lFQWnoLacspveY%0AxRihEJEIHGHWK9TjcHZtjaQnJboTpVHFkTUJgxkayqIofFmWVVkl4c1m/eb9u/fvz7/++uv/+vNf%0AfvnlVzc3N4vbVdNuUDSEUE+mpry9L2KMq82WR3W/RISOrE6IU6Lh+YzTlaxxnIgq05CvyM8jCIDA%0AA+5Qsf+f4frMI3ID8NXssywEFayurJeG3vuyUtOMzjkyk1GBY7LJZYDU87IaSaNaLMNgVJZutafN%0Agg+GMC2IsEiKUVJyiD4EG3kGQABlVmZyzhMZBlVHbZP6ZDg578PYnoCBXssbD/ionQ+MbI6xNMTc%0AmIcAjFbB1AkqihISKpBVHAMUriDnjYLC0pL2diIpd5dAQJBefJOxHCJSj7sFVUDvHFJw3hESAggr%0AsDBwSiYRvXNETpUd9c8EQz8wG2ciGrY3ioBDFRRCJUAiEpUkqqmHMAyWX0/Q4gbkgveehpo043ns%0A33TQpjrAg2WUVbbmeP1KA0VHSIQIzvQ6CiKAGWGjcGNvxgGjtdfTXr4DimgSBYCCiBCVFa09lKpy%0AX3BrYeYsvwahqX3ncSRFdaqqgNZ1SgRICQBYIKY+pZ8GllYFdOSUHGlfViRi+G2JMSIN2kjQotUA%0AKAKDAedwaB/KvEcqtjM6VYcWJXvFotlcEJFM1dhL/Lx/sa/U/TuPsb2yu+84OGq9tRSsV4fLdvAA%0A8swz7pB28amhjxsRARI6UoRNs408RLJDmFUVWj8SsL7N5WQysa6GQJgiK4IAJmEdy0ln7D/UT6It%0AhcFsYhXWPpbaNM1qtVouF317z7I2AZKibDcLizh0bUfg6nIym82KohBJnSQRQYKMwQHFEIIS2tRa%0ADaGqKAJ3wl1MXYwxKjA5N2gJZdmlWUw9BOsdy5rVs2YK08FGyYNmIYkYYxcjMwszAMxms8ePHz94%0A8KiqJsKSUlqtVh8+fHj79m2M0doCTevZcrm8PL+6uboty/Lp0+ff++w5EbXb7Xq7NJlmsne7Xati%0AKCpyziOpUPZ+1+tN00YBnM/m9+6dHR+fTidzZl2slsYlNplNLE0nIjHF7XZ7s7iNHYdQoQvBl0VR%0AEhbovSrGTrbbtQioooIWrjCyAlHsula0C17Pzs5+9KMfPH78kByk1MXYptTZDC4Wi+VyuVwuRdJs%0ANjmaT6uiWC6X2/U6xjiZTKx5Zl/nnJJNNymklOqqmB0fucJtrldN0xRF8eDBg3o6jczL9aqN3f37%0A98/OzrIRL1aT4siXfYOocTB0vPtgoO3NGydjaLOwyknU8f4a//fAjuz/iXvloAfnDNoB3EAllRdq%0AtqplH9ABg8G3M0tye9uRXoOREZndkvyoJtLHl6URQS6MjM68W7P3O3aAzcO0ZzZcw9XV1c3NzXa7%0ANVC0lbyZoV+W5dHxsYXamVnbVlTJkfPe8KpojcegZ5SwAU8pGTGE2Q82s7HrzNm20PxkMjk5OTEu%0ARsu4WIgWBv0+ZvOiAeOdA4V50PIUZCz0gTjNk3ggdQ9mdl8OfyTlNfx/5rPYOY1j8aiq1vAW+l70%0ANJ7Kg6fKf4/NmPww+fV1/7j7Ovm0/M/8YHfPvHuRPfGe33PUVbtPbg8nj1/kYBNh7+Ts/HMHowCN%0AAtypFdo9G4IiuBFz+0Fg6O5w3R2K8efj0w4+xH3vK192PD7jX2UzO0/NePQOPhnda/R2dy77LcdH%0AH/7gaf8PPcYrZDzmd5fTeJ189FIfEbD7V/joYh7/5GC6x+f/A0fDwmbSth300+yrymNd20oddlGf%0AIlBVIk/eOnkqADiPjgJAjya2qoybxe319fWrl6/fvHlzdXV1eX15eX1BREdHR/dCSCld3d6sVqvl%0AenV7s7y8uP7mm/l0Op3Njuq6NqKR50+f3T87nc/n3lMVCksMkidUcwlJRGJKgFbc5cJh/UO/HPvS%0AL+kJEtWZs2ymsZClbWTHdWZ43RBKIt91KUncbJqm6V69enV5cW26ZLlYpySEhSsszY/eFyJARLPZ%0AbLNugCjGSOgVlJVpqORUYGYG54Jz6L1KUgBEDFXFMQoljhBjp6plWQzEs2z10kbPmGc6pbRY3aaU%0AJpNJVRRFVYpIWVfNZtvLZQw0EEvoUIU7nc2Coxi1DN6cFQtlmaO73W6Loui6rq7r3Lrz2bNnBn96%0A/fp1jqpa4tGsHFVN0hfKmk7KRapmExjeydxpE2eW6kfEHL6161g6MeeFAKBnxxm0iDFwWDsfHNxd%0AuFO7QorkPZu5hwgArJa+AyKPqMDGYkeuKDyiqjpXDDilwjBkqNDGThPHJmqpgRz1vYVFRDSxqmpM%0ArOCMGirrORJEjDECD3yhqGJ1vNBziRniFOB4vVnqQHZttyVABOXEPMRHzJEAAC9iRiGmxKlHVRXe%0Ae6KUUmTOMWYzBQqzHREAIAk7JEvVmt1c+NANHEIBAvqh6bEjGkUTKKaUkh/ZWKmnGy299+j9ZEJN%0AQ8Y5ZCZLWQYlqola6qzrDAJEibZVB5wR5UlDRGFAFAJiVCeYgAmRufPkorAlQAdEQygKatutmQfG%0AqjLUP2fIGShI2jRdm4rSE1HwIVstMlC+ibiUOompFbEVO1Zjg7gXRERh0T17NJueGDFyIqNUu8PV%0AobpHbnlXuOdPxoY7DDqjD3iDiAIyWm/nnfXgAaX3w7vU6VpVdQZzAHDBcnroPQEUkZOIdJwc47Zr%0AAzlw5AB9Eaz9iUk2qz6YTCYueFUNhVMgRJ3NZj/40ffNd72+vgZgH0o1eCEKggMnwEEJPry/shDJ%0A48dns8m0rqXruu1227atLdfZbGZyiRoyu1wBvHNdim3bhhCIvCdAaCN3BDqdzIjo9va2a5p66kpf%0AReIULTpmVSRIHknESLo1ifN9Itd738Wm12uIiEjonCcqSKXHsOgAqkwDSggGn8R2pVqcVHpuuQ8f%0APvyX//JfJpPJX/w3/8yUy3Q+O27bh48fG1/oarWybqtPnz61HjMXFxf379//4fe/t16vvfe3t7dF%0A0SNi2rbdbFZ2U1eE2hWr9eLmZhrK6ujopIssgIqwWq2OT0/fvXt37+z+0dFJ0zTbbbtc3BZFsVqt%0AFNh7QsTCu6ZppJX50elPpt9//c1FWUxffP2NigCGsiybpnOOhlyKFwGEAE4xaeL4zTdv7p/de/Lk%0Aw3w6ndYTYwBBh865qi6m0+nsaLrQdH17czSf13U9n883m03ZFihxebU4Pz+vqqosw9F0FmN8++6d%0AqoKqVXgeHx8/e/Zss9l89eLrX//61/V0+v3vf//Js2e3y+Xr168nk8mzZ89y1n27aUnVfDOrYk0D%0AE+c47+TJaU/b0QM4x1Zyb0BrzE3L79peduRi4N3u2/dA8p61n/ewGkQd5Ik5k/acMhz5jkUI3eDa%0ASa5iDcGMJQfuIKac9XIWj7tDd8aojnN0+xZ8fhETy7msI39oyzvDy4nIEraWGT45OZlMJjTgxrt2%0Aa/7wECPuBTc5RPDM3DRNDz8RMYJrIhKxkETIChrQIeJ8PjdoGDOn1LVt23W1+cmDZukpmp1zmUUl%0AAzSywLQ7FiJdikbgZ4ogG355SZAD4Y94vyMhP1oYokrgEPljPjAAIPbR5CxAsg9wsPYAxXKluY50%0ADAGAgXomT7EnivuGPu2XDauqIOoIeyyjrC+M/DccyLTH6zBfk3eQSci/Otg+4xfpn1ZiHq4xNnus%0AFmGkGWNsbUIZNPfSgcENFkRWoKGpsiWBszln6lhGsHDdz1qPZ/OuSv3oLH90NvPz53NyEhgAUtst%0AYWmfTyYTHPqG8I4UfSgCH3IMBweRHxg6D0IkH3mePKf5nx99Neph+QR33uXvdeh3cB3Hoi/Lw4Nf%0AjVPiOIov5JxBfs7xUB98nq8mI+6x4Rk411PkE8bPoPu75u+VBPYeoVUGkJR638aKEnswMRGKMjMA%0AbTabpo1EDIBVUToKzjnfn1/Yrmjb9sP5+R/+8Ic3b968fv36V7/9zatXrzabDXecunR8fHo0O57M%0Apg8fPj6/ulwulwpA5NdNe7taty9fpcSIOJlM5vPZ58+en52dTevJZFo9fPjw/v3Tk/nRyelRXdeE%0AUPqJNk2MUQDYoXdWWQlG/6sggA40NxPrS2UQHRCCguXMWASAkNABiYhzgcgXVV0UJSJut9tX37x+%0A/ebVu7cfvvjqq1/+8pdv37/fblrygRQ8lX3liS+TgPe+jdxGVlB0Pjjfd53FYDlEsU6TCqxRyDx2%0AcgQAgKohhNQBQ9KELJGRQuEdIjoS1ma9iTGWZemcK8tq4EmK23bDKjGWnggd9dDWbTMsFHBuF55p%0A2zbd3BRlWXjXxuQJgy+YGQd2IlXdbre2sZ1zKaXLy8uU0oMHD+q6fvLkiQWJ8/7MdjPk5rrOmcdr%0AytU2ql3KRoOHHj8GOgUAVViv110XdUApt22bY712fRFRFhcCAJgPbJXAJijdiPpiZ47ojtIAh4Cx%0Aqookj958mZQ6EKvMCQ5RDQAJCBS8g0Aqrq//RET0FlZA7CHcyDEBgCSO2nhC8OSQAFEAwalHaFIn%0AQz8hh+SQEBUBlCVpdM6VoXDT4zY1KSVlKcqqt3vsSVnR961XaUDQQduZD2xqjGNfoEtExIxEqH0L%0A3LosmXk91J6JaAQmQhDeto1n3+fiBr5cx468syWkTiX1hpFzjpLjmPBAVaAAgEeCwqIn2LatkYUg%0AYlkGV1QmQLquS4lRzYgRIk8EznoaGw0QA6Ayiyo4QAPQKwIBRmFHpEQMIMxeFAORc0VZm7OdmLXr%0AFKAoCh8C9MXGomo2n8aOyXHCFKinZJMBi4hooasECqlvBbyzILMvRAiKCJwYdkQ7WRnbOVESam83%0Aj8WrkGVoFcbi3tLyo9Nw1Pzj4OhXL6oTVEHF3iawrxTRrAtCZEnbzUaY62oayoJcYGUAUARnNWYi%0AGDwyblOXNrGoSvSukGp+cuyc22w219fX7ToCgLGjcV94QkRwcnJSFAUgssjidqGc0Hl0AAIKTODR%0AoyRQBxdXizbFrusePbo/rSdFUVhpYtt2zBJC8eDBg0Du8vJSWZX15ubG174qKue8JnHeB/LAIpLQ%0AY3AuTOcoulwu47bxU6pc1UqHMoDQXDA0PjNDBFUFQSCLN4GXwuw2VXUAFukDVCXFofDbvAgC5BER%0Ave0vGlqtIIAYISP6xe3q53/7i7qa/pOf/hS9c8kVVRlCePj48fXlZd/zL3gzx40vd71es8Jnn33v%0A7du3iNg0zXw+z9Ky67ppWcQYybtQFFE65ijA06MpeMcsDLzdboHw4uJKVbsulXW1XC43q01xryD0%0AABDIFUU1qdKmaSW19bT+/g+epsTbzYP37y84RUA/nU51Bxu2viAeQIU4csRtfP/u4sOHi9N7x0Xh%0AlSVU5TGemIfji5tqOluv123TnF+dz2azoizu3bu3WCzadQMAvIkiclxPRKRtt2f3T28Xq8vLS05p%0As9mcnp4+ePDgJz/5yWaz+foPL/63//yfq6qy3O/5+fkvf/3ryWz29PFjEbm5uaEZLddbFbH88+n9%0Ae4Uru6bNexMHKJ1zbgjUUY6HwpCX6GW+Rhuiu5mKbDlJ5nDe95PHFxz7Cc45tV6ZI6M8I79wiB5m%0A1RO856GTAg3gAh3idw6dFRDJANjJ2//AdLYU68Er2Boe/M9R3+ChlZGVw9BQMpMfrBtSslahcHJy%0AYn2qLAk8fsiu60Q89C3EjBAhIIH3lCKoat9QEIgIjAFL1YBffV6hL8Ahr6qZwxIRvbfAMWbvuo8H%0ADW2TLUquQzFwxsPnqcxYJ/swk37lW6gqoFoc5K45Lne6AaGAoAbvBffmPS88IovIQ0oWee7XzJj1%0AcxDfwqwZ3p+ljRvIsXMm2U7PhFhj+Z9v3buCRLjPjZw1Wl4w479znjybCtmT+VR+Nf8ze+BmkiXu%0A0kArm0sSsqLMw+ic80geKVHP7cfMwXlVlaG+2hlRjeKOyAoRR8+Ju/SV5IWt+wXMeTbz+971Hg98%0AyIMtNv7t7vUBaKgj4C5eX1/bW1sdqNm3OfZEe72C9ojoh7sQwB6RGN6JrB2sybtPfnfdjj/5446/%0A128/9TB5BeZ42VgU53fMy2P8angnLvnRk+1P+3877WDP3p3E7+4DexEJ5KAE5yQ//LiNODgKRKp6%0AdHTUtm2z7USk6dqyhHFzEVXdNs3N9fXtYvHNN9/8/Oc///rrr5eb9Xq9Xq1WzrmiqoqyRAfOudnx%0AUajK28XCWtL5slLV7bZZLBar1er8/Pzi4uLNm7ce6fj4qAxFXddPnj569uzZ8ydPHz16cHp6OplW%0AJqCZxTEAeEUi6P0xREQk61NttWE4IHvNjWRWAHQudF1D5Ml7hy4El+vd27ZdrzbL5erLL178/Je/%0AePPmzYeL86ZpVqs1kZ9O5yGEsqjKshQRSSzKKbGxUpsQGEUpCMjENDFHZkjAAkoAGNVRZA6F9+Sd%0A48DMKYlqA1CVVeGcY2IA0MQJOvTOWPf78GfhETExd13Xgy1UfRFkKN4WIaudNulsM9Ua/FhUS51N%0A50QUhXO7MwBIQ3YxpXR7e5tSOjk5MY4cy1pkIQ5gOqAvCDdBn+O4OSjuBnZKc3ot8h1EWMR7Z8S8%0APXex67XU2FDo3ewGjN7G+iT3PEYjQFcfbhz19xPsn6FP8qTESRppHFh8HRMmF71zHZEHROdcS2LN%0AXZxznn3SBGhcXGrlHATonLOoT9e0IpIrfMyr7x+77jPY0qfNzZ7emW55xCqsW2xiSk3TWG/PITCc%0ArArLbKM4vB120ZeFHzpkap/0BiueyZMoIiGEOdFms4kx+p4NS3nUoc6edjf4qh1AD3f3Drk3Dnp/%0AOyYdsIgy4EFUCw/e+Z4ovm1bkaE1tIgLVHij++5SYhoYiRCDKiOhATIAWNhI+FQQ/CDa1KiWVEHE%0A5FISwZQytWlfx8v96u1xB0Np3BB9FBUA0o47GkqzZB/tzBwBQMdtTPYDk4SgtCOFpqGRg+2Coigs%0AD3zQ+AH6NkioFrkfTJNeC4584LuK8OBQ1YTslFAx92aEXlUIKFmJByvb5hIRX7APZaesooIAQMzJ%0Amj8hogs+xtj6btNs3XJxNJvbBrcKPSKqCb33idkGBxGn0+mPf/JDU1qLmwWppKTee1QSTQSePEgS%0ABbi5XtkKv3//ODhv69ySM2Zw1/fuPXz4EBHl7TsLiukQWRjAHS742gdgjiqpLmtPrmma1EXwSuAJ%0ArQ6HDGcRnMN6GqnpMS8MXdflPcLSyQiy6L1XlByYH/JjBKLGkeVGTAcWeayqqm3bmBJrspjR69ev%0Aj4+PP3v+3PzJyWy62WyOTk48Ua5cffnypWFqTJBaem2xCFUFqjqdzk7vPVivt5vNChXunRwlASRk%0A5qZrj1TrulYgS68l7ohmMbbWZGFxu+pS1C37hS+KYjqdAkEVKjd3ZdkpAgFXRXj67P7NzU1546/X%0AK6Kih4E7J5IQvaows6g68syh5e7tuw9vXr9//PjxvXtpVtcppVCVT548mc1m85P5iy9+zxwvPrzb%0Adu2b92+ePXleTsrPPvvsxYsX2/X2m69enJ6eVlV1NJnqmVornclk8u7du23b/s3f/td/8c//2YMH%0AD3760592Xffm3du//l//13/7b//tkydPUkq/+93vfvazn7l/+S8fP3w4n89vbm6qwq+3bdM0RtV2%0AfHoSyiLrNRh7pKICO58hm+zjnKFVH44dA9i3JgGGvpMiOES4YGSQZUsuy4fetxtcUBhZhPn8bAsy%0A9ynIHIOz+2YFh+jIfcQCzuJidyA63Lnl+ZHMxYU9y7u/owlMHVKjObexXq8zRswW5/Hx8fHxsbFC%0AqGomVzfyl5hk8GwZET34BIkcpdgrBSOoDwERfW7w6xymJIaQ996HokoDSdWQM09VNaGBXNAc7IyT%0AMrPN/Ch703HbpN7h194JNCs8i8d+pjJKWelgcOzvbDNkcxxz0SbtJO34tzi4Z4jIzOaZWlWaH3UW%0AUFVASWkPLpuh8qYobejcwI3iAbIPLCNo21g3KZGOOgPvdMq+D5yDBTnykoML43Uy1jg68sbzes6+%0ATcCSBmg6DbCFrAqz3sQBxeBcbVNszr8mRgWrKhqZx+7AB87rH0aFAzhSoONtPp6R7BsfzPL4GF98%0A/OF43HISCAdTarVaAQDAaVVVJtIPYgfDht0jhYadZt81qRkP+Lc850eP8ezAYMnQfr7073U1+IS9%0A8dEz83EgOe3IA5KjP3nu8uodXyT7zHQnnXtwO+0VN9wtYz14/vGDfUcf2EtSICQl7wkAwtBKkaif%0AsyG3hogK5KuptwXmfakI26YzpMpqtVkul2/ev3v98tX51eW6aW+Wq/Pz87qu799/gI7KsixD0SuD%0AiABQFbVq3+W8riez2fzo+Hi5XG7W66ZpYseK8uHyMoQAzH949fL4+HdnZ/ceP3r06NGjBw8ePHr0%0AYD6fV1VRJlak4+NjUQ5liDEmZgVxSALWF9UwrbJtuqaN9VBnpShW/1mWtSEcvPeErmmai4vLV6+/%0Aef/+fLXatJv29mbZbSMAnZycdCxA5EKBPjBY/hg8BcCOVUSiihIJCiGh2o4GUHToEREQITE7SxiB%0AcpSUUvKhDMEF76VIIrGNKhsEqKrSeWNRZkBEUVIg1iZGAEWF6Xwyn1ccZbPZSEqKiqoueOXckai3%0AmE38FWVpRBdOuWvahtxsfjQtiklZbTabTdvYQrV5N+G1Wq2MtTXji/KWoIFyQ4ZUMPaCb4c6gwGI%0AZYKpzzGqDowCPc342KkeazIaeLxEJHWRfE/XZCLVJNGQZXI9qDJrBdGYUp9PdsaDHaWTKNGBs3gi%0AQxJWp+jQMYhHzwg0QIAxoigIQnAkgCIxCjOzeF86X9ZV10QLscsAIjWwenCO6sIRtG0LIgDiMRCS%0ASOrNpsRJmYjQUUm1c11KadNszQfuxX1KaWjYqKpRVUQ6Thp7IyBHFnr5mxRMAYCKggAWIbjpbNNs%0ArbtjGiKpIpKEHXNRFAS4bRtzGOw6FmJAK1w2tKH3DikRxbYdZL15Do2oDxDIF3VdmyhgZpHUtsmz%0A94Xz5LSv5WNQq9+NRKTKiGbOOgAWRvNUGdUNSD8BRQUeKvkRoOPEICEYJh2RIxIxc0y9D9yrRlAr%0A41O1To0KKIJiTFLOoSEOVPtVx8woKn2/iV1gMpu2fZsEEStAzbLbHCoTpsZgCQdwSgVAJFWAQftn%0ArbCfB9Y7kd0DTcAoTgnUKrR7jaIACozgVNWJADIxO4mOnVAMoYicNCVBJvSgokre+5gSIXYxhtgz%0AqdZ1XdbV0MRuiYj1dBK8T8yq3HUNAEwmkx/+6PuW0L69WTjnJLH5CyzROUc+KCN63Cyac7hQ1ZOT%0AmXc9Iw4zt7G7XS6ccxZNn8ymbdumGNu2LX2opgUBppQQwJMnwKIMbbeNzZYUK8uSsQIkhwjQ+/bM%0AfSk2Om8t41kYGHQo7lBVlsjMbYw5QA26o1QRkZ7TwlBDqe/4lc1H29QAIIqL1fLdu3cnJycXFxfz%0A+fxoPo+z6XGMt7e3bdtGVWY2wsh/8t/805/97GebzWa5XLZtu16vbfc1XSqDq+tpWZb1ZLpYLIrC%0AeXInJ3PWviE5ok6qgpm3W10vlsKA4GZH8xBcVRXHR7Ou3bZtu1wunXPBhXpSISJxn0YLIQD6+6dH%0AP/z+s9Vys922m02XogdR5wIB2sonBxwZEYui6qIsN82vf/PFvXv3jo5m9dOimhapYxU4Oj0xkKqI%0AbLfr9fL2dnVbXofHD5/MTqc/8D/4+uuv17er3/7XX04mE/fATcsqTXvS4+D927dvU9f+7c9//s//%0A8i8fPHjwZ3/2Z23bLm5uf/azn/2bf/Nvnj5+nLru9evXv/vNb+qyPD4+nk6nNzc3wWHTpe12a07F%0AdD5TpyB7RmRvswrIyL7Mn6eBwR4AkPZAngfGX7/17PN9ZOP4gvlXtoQUwMZEVVkk2+5ZQuqAILW1%0A5IjS0Fx9LLoH4A9lsz5bjRmSgCM3OCl72jVxhBF4cmyV5m9NoZhRl41RESkHY8BUqm1JCxvZORm9%0AZb8tgmu75IIHZlZBFRViSYDAKgIqoJzaJDz1riom5FzsOxVhSmJjRUQKZKnvkQpLqlAU1Zgvyp5q%0AnIi2XyGiueg5AAqjyMLY8BhPMSIigdW7jcdNR0d2ntFWAwKwGDbAzs/iIst8GyvuDzGrKRcqDzpA%0ApF8Se0ENHHiVKBfU2N1VeVRaaX5mXrr9zxF1AL7B4NPCCPtgf9sAOucy2sWNSIxlhBfAfUfiwKcd%0AosngKGDA7APbuI1XKQymF/TKsZ8pjomJ27btmxnoeGCdjpotwT4mOWtkHUWO8rfZ3cVROjpbRHd3%0A+nje88Y/EAVwB2bMzGMf2PLA46T06Nqa/TTci0rQUBm+h/Idi4u8MA4eEg6u/h184Ls//Og1cd/e%0A+I7H6KU+Xr6bQzwHzu14kHXAIn3UBx6fn9+RCA9Iob/lCeG7kUJ70x+AQArgCFFzgNAyljJ0hbbo%0AobDVcFbknQO/WCxW203TNOcXl69fv379+vWXX3758uVLY86goQHdbH5U1aV3QUSUCZ2jpIrinFNC%0AVW3bxjlf13VVVc18Hruubdvtpm3bdr1ZAmLquvfv319eXn711Yu6rCbT6oc//OHz58/v37//+PHD%0As7OzlNLZ2UNOCa2NC2NUJbAWelb1VwBg27aLxaIoCovl+FB65yw1Z3Z/jN12u03C19e3v/71r7/6%0A6qv355fr9baNySyb+fyYiIgckfOuQERHIJJAxZGqAwVBQyopgLkQag1RLRgZgFAkmfNDRJq4jZ2I%0AlCatoAaA1MX1eq2qk0ltSU6OjK4Pv5Ui680mtm2M8f4Dd3R0NJ1Ob29vOcZEKXURHcFAtqRKRpyE%0Ao67OpmlijJv1ajKdWdvParvdtI2I2BIFAIN5Wy2uKfK8wmiE78/qnFXdIDFzJEVVzS+yi5iWtVCI%0Ap9S2vQ4wG6tP2jAbaCrLl15epx6sZtrUHsy2U04M2g8twOyYm67jEY0kObT2ZaQEAwGhqiqpx6Gs%0AgtAPwsjwyUxEHr0vDFurqlEFFcijUyciiXuGQMM01nVdeD90ZEkECA4cWcy767eogog4dOSc9xMO%0AMca4Xq/rug5uMNyH8DwiQtN0MSpLhAgAFkrYhbcBYKiVMpWZ642n9aRzXRL2ANH2MhEqJGFgDN5X%0AWm6HCl77bV9wTogDTTo68uARMbZtVskAYDNbFOKLyuAVOZDf9xYK5JC0b+PE1he365oQSqI+n0GK%0AAEYvrMwsiH4sZLWXhhait1R/X/frHA4qP3HfFtJ7z2Lavd+JhgYBAGv2mK+c1U8mUOHh42xL8UG/%0AE2HRXRwdhhwLIkIHkRPs2quB3R1FEVARENBeBxENHY37PHx5Q31KyidgBALrOzmkLFTVmqgzKDBH%0AjC4571OBhUNwRdkiNrFjjR4L9P3WaLsOEW1L2jqvqmo6nzDzZrM1g24ymxZFwSIAEGNr9cA/+skP%0A7VFvbm8d9prJinCJiJxHQQjUtXJ1ec3Mx8fTqpwAQNu2ytI0zfXtTbkprHIvR4K32y0iTutJRnMA%0AOEby6NUXXdfs4Mp9lol6jLaC4SMElDnZ1MpoZouiSIkSdyBiibI+ADpWtKoAikCGVh9wnn1XFRmo%0ADSwN9eH6XH+tZVkeHR3VdW0sPkdHR1dXVyB6cXU1n89PTk7u37//gx/84PXr16x9X8CU0nq7Wd4u%0AiqKYVMXx8en79+dFWd1c304mE1SaTyaCGIJTFiKYT6abzabZNGu5LUNAxMlwFEXx9u3brutMz57q%0AaVVV6JwDRo8M6ogo4KPHZz/ZtMx6/uG6a1siAiYiUFCVZLKUmUWtmYdfrbZ/87e/PDqeV3Xx+OF9%0AVd2uG1CsppOzQM79xWqz/NUvLpebtbkBD88eHZ3Mf/SjH718+XK73PzuF7/60//2z2cnx9Oy4pRS%0ASrPZ5MmTJ+fn58rpN7/9rff+0aMnP/nJ5ssvv9yuN7//7e/+8i//8sGDB9vtdrPZfPPNNxZrqKqq%0AaRoCkZiapjF+pqIqWVl4D09oCgIVDbCas/d2DHhv83/GeaePWG/5mmN/I+9x3ucihsFKHgtqGO1f%0AHBHsGQIChrih5UJztFcG9jVUsr4x+edu1AAmP5uqRk4O92xBGuXE8sNnIUZDHhhHHXSGXpWdldoW%0ARWGEz6q6Xq/HKeXUtypwZRU49R47DKhV5mhJvMEq4M1mE0Koqgkixq4DIO97r6xPSAoYz8h0OpWB%0ApLrronGpAOwyuvZPCz9lLHe2FnYBrCxXpbf33J26RFVFAryTB8YBLp4lf1Y3QAisOrhqeQrGvNPj%0AwWdObcs5ZHCwuqwaWQeAG42Cp4erTiQNteX5pbK67/WXc9TLycNMadZZdr733nLpOc2Ag9OeEwZ2%0AyAhBln8OI12pqgA0Rp/lh4d9P4qGhkn2puIIhpxKv9oFlHKe2WcfOF8lz1oe4bzlYXCM+9zycGZ+%0AbNnPAx/o0/GVx8p9fD4iipWVDWbAcrkEANWTuq6tvCUrr31JsssD52CE7ZRMGjr+ie4bANk4gU8c%0A+h184E+ZEB8dB7zjFX/LrfMfWTiMz8ehhllGvXXsj7y88yLPguWjPjDuhQ8ydzTgPv7l4MyDSfw7%0AfWDvCBSs+TuCADAgKQgIiJCoWt7ZUkHJeT+ZVQAkIJJ0y7Hp4uu3b16/fntxcfHNN998+PDh/Pz8%0Aw8X57c0CEY3Y+fjktK5r7wsD34mIMDhfKJDgFobKGVZerlaTycT6uISiqOq62W6rutg2jarKgPpY%0Atdvb5eL1m3ez2ezhw7Ozs7Mf//jHn3/++aPHH549/awovQ8ulAEVzNkwkeucc6GsvDMMW7delynV%0AdS0IAZwMO1u6eH558etf//bt27cf3l988+bd+/fvW06FLyaTnjCmqmrnnCoKi6rlP1kBFR2FAiUj%0AOnark1l7h5isKA8VBAHUEyFKhC5FESlc4YjKoibA2Hbb9QYVptNJURRlKCQyeZTETFQXZdO1qWmX%0A14vpZDKbz51z5+fnzCygykJEKMaCqyKAoJoYAL13VNc5X9p1nepSZ1OkyoIC1kaSOWXpmbk9cgg2%0Aq9UsB2mUDUZEHpYOOueLIolEoydqW3N2nXNFCECURJbLVf6h2QpmbppiHmtEVfXo3agDRHatdUBQ%0A58IhU/kVwKaxFPSuxdygV0BVDESnGlTBaSAiIUFE9C5gBU1rPjC64AIBeCUkBTLmWGZS9epj0sQp%0AYEDEtm1FE1dVFQoXiKhn/wIHDp33kxhbK4Fx4FgVWMCDPW3XdZvN1jnnvTNoBohodrEAuhglsTn9%0AoSwQEAmt7Z4pVGbueRdVVbiNyVsiBjyrOOda68BBAKIpJSHxRGUoWmklDdzBLJZktuESERg6+3nr%0AuzpqNJU956KqvCei0swUw62JCHmHSo4COAsHqKjG2HpfIMrADk3Ux6ZRRCzbiUMe2OQZCKBz6Aj6%0Apg7snCPvlZkcMHPUVlhyEoMZDMaiA/EkIgqI+cBEqJqj8oBIFhmxJH82JWmfogaRUIxhbVfMli0V%0A7DByGkWB+wxwts/sb+1bBCODOkS+w+pxVwntxDoIgVMgVWXrRYeI5s4JMiin2HcoRqhx4gssQ196%0AEFNLROg8OVdXVdd1CNA2jYqkLqYuTiaT4+O59369Xt/c3MQYZ0fzuq5VRfvtv51PZ3/yJz+2cNji%0AZqGSgAoiEIEYoyfnnENABu1aWdwulWUyKQwKzszttiHjnBCJkiLHJCk4jwgq3MW29CE4Silx7DgC%0AorIokSdkAVEWJSEXgidETZAU1BM0Zt4RiqDzHiSqigKwaAihKD0liDGqFYwgWlTRwjTZDiBCADf4%0A0n1JYS6gsElxBIjFYrX8+uuvT05O5vP56ekpEVHw0+n0/Py8KIrL6+uhI+C8qqqua65uLu+d3S/r%0AqizLJeFyvVKcocLp/fsfPnzwRbi4vJrN53VdB+e6pt0263JdhrKYlFVbtYTBOZxUlYVuiehoPvUO%0AX7x4EbtuvVoF76mvGXHosHSOyLHTWopHj+8vl0vu4vXVqmk23hd1mBBRAlVmRCWHHJWQCKmaTJ0r%0AXr589+TJk/m8m03K2DbL1RYVi+Ans+k//W//+e3t7a9+8cuUUlkV5aQ6mR9PZuXTp48/fPiwXq3e%0Avnj9/EeumJZVKFKRVPV4Nq2Cv76+BtVXr14Fcp89/azbNtfX15r4/fv3n3/++fJ2sbi5vfhwPptM%0AHz58WIaiDEXXtIosseAuWqQGHSmh8C5Tl7cGQi+I8mbMhlf2hQAFcZed+6iNOLbP8sKAfeDoWAmO%0ADfQ9WxbAdmViBkRHZBCqjCseq7ad/wNEtPOKYbChx7ajiaMkTKOum9mCH7sH4wfWIXWZFbqdkFOs%0AuarIAFn5HBqoInqkVYnCMEYjOufMpEJES4E610P3+6RC1wFY376SiLbb7XK5NH977KoZW0qMHILL%0AGh8Go9Y0YBr6R9hPbEizT+WQgDCPHg5MPDQK1oOlI8bIqSFtlcc2P5L5wKQkA+V4XlQ8kOT1atGq%0AmfvCnIE6ZLA08oK0Bp+7WN5QRyOjTOYuTgEAPX0mjAdqbPTjkC3PsDsYksZ5ofLARTISdGQawQyG%0A/HnWdHc3CO4VcPYjoaNj7BKjKA/cq6YRHBIMro5axAcARKEPswOih6GWQTOQ6k4iN6/qrHZpCFJ/%0AdDuPj73teccHzsGF8SY68IEXC2uNpNkHHsenRkPEd3OViGhgN90/4I4gGoudT70I/rE+8He52qfu%0APr4mD2CW0dvt/ZGXxFgUj/eC/feuD6xDcf7BjGQfOMcXxtOnA5RmrBT07/KB+0STKJKqQA/5c05A%0ASZMy9rNl1DWEatktEb2+vT0/v7y8vHz79v2LFy/evf1wfn5+fX0tImVdn5Vl4YKxOpdlWZY1jhrD%0AOgqIzpdFBdo0DTMDofm36/Xamm7Zw82PjiaTSUqpaduUkgygl5RSatvNZvPy5Tfv359/9dVXT58+%0Affr06YMHD54+fTo/ms6PJsfH87qsbOR1F8X03hEUYH1Bvfd1XRdlaVjfxWJxdXX14cP5y5cvfv7z%0AX3z48MG4SV0ojJ24rGvvg3OuaRrnAiipoqpNEgI4R16RCSRv5n4R9AAYEVZERVJEEAUQViIMDjqN%0AnJh58IErAGuVsbXrTMr/H23/uWRJlqQJYkrOMbPLnATJyEhSJIt3dQ92ZrEyiwFEVgSvAkAgggdY%0ACJ4AIvsGELwLsDOY2RnBYEh1d5HsqkpWkcE8nN97jZyjqvihZueau0dWd8/KWpVEul+3a+QQpZ9+%0A2lRNTUNSzrkfAMALLANQv+2Wy+VqsyR69vr16/12O9auOD6bgcRlk6oqCxJT8GgEs4jkrNubW8c5%0AI1DFAWroOst5DGSGiSirLMqyDWjiZyqapmwSmUprYMqwuU7t+76c6aVHqrrft8WP8kQiEdV17enc%0AIuZ86guobI589px2EUMyMUmaWRWo7VPBnJa7uypR9YauboJkM1YBVeWARMRVNLMkAjkz11UTYeLx%0ADwhoIDGnlKwF7xI8aho1NwjqEIEJzUQzJIAIEWNVVZ6uREQ2SyIyqIYRDV7SyC7e0QByNmZfqwaQ%0AUsqFfqya+mARgkwOGwBOGHgz6/uec+YqMjMi1DH2KWkWY0NFQcmIEXksbhGVSYOObaIdBaQydoQi%0AMuYwC23iBBU2s1jXNLnrRcBJysiEM8CYxwlVMyJPEVOdynDdXlEbsegHhaRgDOBcvoiINmpcZrZp%0AKapKzsDMNPmuiGg25fpBEVFhrDSmCVgFo1kAIhCQjGweQqYZVhadBdREjbytLtw1gLDvB2eGwVGR%0Az7lbi+GAUzpaEZioZCyLZL+ngea6R0EQyK9RFDAAAI22nYjs+9aTLYt6yTEwhRAC5CypHxBrRKJD%0AjKlt2yqMxeebzeboaO0Mwy58XN+bqeS0zzlXedGsf/jD7/tTuQ+MFLyIJk/7jgAzAnRC1CJiCCDZ%0AUk7+IlWViSGEsFw17Q5MslkQy4h1tszAzOgQpJwLRBkIGYLxGEYAQmVm1cQT+4CZhSqo5lg1xbCb%0A23993xf+cU+MuERSADRDMyKjsfnzIVFTkuSj9EDgEG9325cvXz569GgkYANQhBhjnwYiyqo8lRxf%0AXrZEF1999cXz5x9TKHy5GmNE5NPHT//09ZcxxrOzd4vFcsUxIL799lXqh836WEwjEjGs6uZovVos%0AVrGuQghDzp9+hGb26sW35j3wRELTmJlkAQWqeVHVgS3n/OHzJ9fXt8MwwHbIqr10DdUBeVBVR12j%0AqQNaFdZHJ8vlZrfvVQjBpdmQlbIKIRnTj37288ub6xdff3V+fb1YLler1WqxPGYS05ur6+urq+pF%0AePbpc0WwIaNoYA6rVV3Xt7e3ZnZ2cf7k9NFHH30yDMN+v8/90O32f/mXf3lzc/PNN9+gWiRer9fL%0AunEd3bW7pmmWoqoamX0dgB3EeNmnjFRcpvlR9pSZ2Rh0up8ugD9rDT+0ce9dX2a0TPDAHBwtvxkT%0AR2Glwhl0ebwRMNF96uYiiModx7fWO0WbNMsDw53M5B34pS9mb/TgXz89PZ0QcKnAr0r7Bjfe3KkL%0AIZD364NDqpl5rH/p+3G7xcgiAtAzs7D/zKrqyP93797d3t4i4unpaRnwEEKMAgAiqjpWAuNUt+yu%0A9VwU2wTxKJ+4+UTx4BHNQ5llapBA5aBZink9/xVK7yVgBUVD49FZncf957H40ZZ2JSQ290LL1WxK%0ANaeUcjokbz2bXfzPYmXZXSe5/PWwSkOwSfmWJVTcYH82t5FGf352lMrwsqTLOJQFM1/GxeH3ESWG%0AYmtNenbSYh7WVVUdSQj97oUQW0UmiKSrSi+35lIrWybioR92bxvO4g53OLFhZqaWqX+4p+a3m49P%0Auf5DH1hVzU7neeCyumZDJPN64HI194Fh5ubNxcW9p7o3/vPD7H9BH3j++vfOvLda/vwt5uNvU+p7%0AvkT9T38mDzz/un2HD1yeRCY+6vkKsT/rA/tdA+NU72tgZjL1jx11DKGxIXqPt5E800Bvb6+/+OKL%0Al6/evHr1xpmruq5jDt7cfLFYbFbrGGMIVTaVLADAsU5d13VtjJE5emVpn9zgH1QMmZJkl7lO6OLP%0AsVgsSh7S3SBYLs2s7/t+v7+6urm6uvnqq2+OTk8eP3784YcfnpwcffzRk2fPnp6cnHhSERGH3BNR%0AXUc1JI6q6kmqxWLBMW63233fn529++abb66ubnLON9vtdrtVHTv31FUjoqpDVTUhjvQMZgiGKqIC%0AiJhVYgwA6jS5ZgJIbMAASWXCPLopbZ4GJBEmwoiQ0Bkf6hAHxKpqBAdVHYaBAUF00TQxBAmxZ6ac%0AySG7ChGIEoQaN0erQB+9efPm9vqGiLwtM6rBCFFGJz5BVWKagh2uXaxvu77tYowhVvcELjK5M+ZO%0A5hzeQxPKpRSZlEWsYEkyCBCRgQEhMmUVNOrTwDEgk49fqGKjKqKWJfeDZSn4w+CaQEbOYWbUqQtR%0A2RXlAYqFem8PI2IduU+CGGhs3nig6BQxJfButBwjYVAFkSRZLAAhUgw4aOrHsqVYB9+kAhAIYuXs%0AMjy0g4hkFQqjh2ZmAhYd6tZLn7uxnjBEwuArBBErxD6l1KWBBmb2Vj8wDMMwEGEIQdXQRvJ9N1Mg%0AZ3FOLKEyC4roAwUAxQf2YRQR7XqI0QgJcVHXg5OIOOU0mLI2oXIfWLIQUdY094EJUO3Q/FlVeebU%0AlY2Jw+Dpfa+zjZG9+ZNlQQ5EhFPPTF9bznU1STZFYyIgYqIw+sCTDPTZzCrE6CgsxAAqqjq2bJnz%0ARrrpgAXeNkaXcdKvyXJkBkBAQHKKdjBjIspZyO7kZN240UMxiJkhgqhC13XuA5fSL0TEHh3Q4dsd%0AJplOgKCG4LBoAwMgdJ46Qix3LIL7nvqZKxvz63pgba4nQGAkRoWk2ToTkRjrEALHOnJQMNBsEpyx%0AlXGsqmhTXlR1AmyR1uv1sq5CONnv96o6dD16u2AVM+taMdW6Xn3/+59qFs1yfX3DZOR5dxvlBiJb%0A0ky22/ZmtlouEIGBwZQMQHSQjGghhOW6lhRNMwAk6SqsFQY0IlRDNMwymZQASkQY2OWAZgTzPIy4%0AdaWqQOiYCyIScaiC5qzFjkwzLjee2LmGYbDJZBwtRVW4WypWBA4Rmeau696cvf3w3bunT5+enJwc%0AHR+/fftWEa6uro6Pjx8/frzabE7a9uzsLIRwfX0rIs7/bKiGQIGZmQKvVqvl+uj6+tIQX79++9FH%0AHzoG+M3LV+lRv14fBSIOwSyDatNUMdaIaJK3Iut6cXp6ut9tAyIRVTEGroZhSJI1WyatYlytVo9O%0ATz7+6IOri0tiCQCByeEPdYjJdFAhYAMFo7bvzs7OP/3ex6Ysylm5WWxWq/765lIkVlV9+vjJxcXF%0AJ59+v23b64vzt+fv1uv1+tP1uloxk0hy5qrwOq6P15KHdtciU7VoYginJydt22rK2+02cnj6+IOX%0Ar1786ZtvvPTpX/zz/1aG9PLly8D84x//uG6ak83Rjd0kle3tdVVVVVVBjFWIKaXSmrsAid1ZorsA%0AzoPPM33u9pPp+5uIFHu0uEDlOvMfDttw5iyVuta581y2s6rCRJFMqr4YYCIdnNPqMDNhAD7kgXHK%0AhxT1esgZ4p266PkqvWcIFtNTVUt9im9VDwM587NNnqSbB35Hx9QUA4yAHIciM9PfW4EgYt8nzxiv%0A1xVPrBBmBiJEnHNeLtdVVe12u+vr6zdv3x0dHflLOXIYEXMea6BwCq2WB5hnMmEK1BbLpHTFm/ul%0AOqP9v2Nh2wHzPDfiZcZvXGbTwLsaHTyuMrM8Y02bLwkR83z13Nx3U2FaWkPOWcdqLChxsXtOkc78%0AzzJl5QTEidPiAWZhvkrdzSjXxBl4QR9gU10wlgVZPp9f2cxMzUltRwNjngFGNDaWURWLqcloinhC%0A28y8s3oZd1QAwqIJZ5oOCnprLo3nHhROOIUSdCifz/dCWQ9lruc7tMj2e39FRLvbtdvrgW3KA/va%0AKwtyJlX07/WB6Q5G+j1PVb77UFjZ/zI+sN2NIDy87z0B+F1XK3vw4bvAbNX5h3K3HtgeuNbl2WY+%0A8CGIWf69l5cud/8uH9gr39wAQyLSrDI1TTMziiFgqGJVTcQ8WUVVz87OLy+vrq9vLy4u/u7v/u7t%0A23fX1zfewAaR6mpxfHxMRLFqVqsVIu52rRoOXZ9ViAIQ77ueKC3qpqqqUEWv6Ou6Ts18h4QqItMw%0ADCbq+cxYVzZmMmEY8jAMTFTFpq4WwzC03e56uz27uPjyy69W6/XJ8fHJyebpB6ff//73nj9/7kVZ%0Aq/WCgaU3IlIwZDIOKeuQUwADwl27v9zefP3iT3/3d3/49ttvt9s9AIYqEAWmoAoco4js276ua0QG%0AwCElUAMgUfHtLWrOmQMABiaW8pSOc3CgqiogAqqimWS31Qkpstkg2QZXFYChWpBmM+lFte9VNcYY%0AQ2iqWlLOKq4VttvdYrFcLpfNchm48uV1fXVjwaqqMlERAURAUlPnokcbuxNnFRP1xiF9GnLbck5V%0ArM0MEEbAvRoFphAQse/7nHMhijTzTkJMRIUg3jVEIM6eABSZr+ZBMiI6RKoge5EJVUOMeTqKXPMq%0AvnJlLr2CEIrk9UspgKQ05FyFIDZ2bg0h+O6pEEUMCIEQiDkERANFMe3bwZwqCSxEIgw5U0pJTAE5%0ARgKAvu/7rgcAxAUFVBytAHDz1IVFxpzzIEONMY5decwII0UA0Lbrhy7nIVeVD2Cpl65CUNW+zwmT%0Am/KOQPYg/USqoVNwPbo9oaqSJmSmN44iJRmRY2JmBjJOR1DVQTIZmVmMsfFOpJMZJJoHwKaqfYrH%0AKUuWDKCuaDKudGJ9HNXnlE8oloSqwgRE5FnFeM7ZJKs7FzxCvFQVDIzM0YKqoJZN3D5gIjZTJSUl%0AM3VdaQb9MPhlY4wUImjO2VTNs7tFtU/arLSaIEQjHCWeGQw50yxFIyIAiSb+9gCW4aA+YRbsV1UE%0AMyA0UQVnPgOAyj1/n1OAIeeshzi6IRgCFpFu4/8AJg3/QNY/lNfzP3ndKpRAEBgYICARqCIyIoKi%0AJRXNvZixaoy1t8Q1E7QQmFGDZXHfr9u3aMAYOmoXi1UwPFqt931nZppFMHMMOWczzUkJ+9Vq9dmP%0Af+gPdnV9zZmRiJgIwEdYyVBN1W5utimlpg7MSAxGSMQVB82DQiYirgis2IUGBoYK7v9OK19Vsoon%0A2sPI8JxUlcgAUEDBiGMAAGBiUJHD0hSwlBMRuROSVS0lQwhgNEU30gSk1LuwSZhianMhhog59V27%0Ae/HtN8+fP3/6weMPP/xwu7s5Oztrh/bLL788OlqvNuvnnzy/3e0uri9udzvZ3vqOhtFf6r0P0DAM%0AT58+3e/3XdednZ8j4rNnz+q6Xi7XV1c3iHy0OaljCMyqkoeBOZqZiJnobrdL/UDIKpL7PgSu6xAr%0A3retP6rL6s1m8+SDp9//Yf+3f/PbYegH0iUAV3WkGEIIKQy4HwTUMqjs25uv/vjFJ8+fd/v+yaPT%0AodtVcRW47XPP1MRq+YPPfvTu3bv15rht25vd7vX52XKz+fjDDxfETz54+vLFt1233++qZlGZCqF1%0AbQdqzXKBgdeL5Vh0WqOIPDp98vrNy89/9zsAeP78+b/4F//i3/3bf3t2dvanP/3pRz/60aJpQghX%0AV1cCdnV5TkSnzLFpqK69etzVRGENHDFHSlRXc0/gnljwGJb7P3DX9IS7IGf3uIrPc89PmFuBNvUc%0Asskfnl/5nuFeyobHhggTGr+Y7zFGxniQNpPspRmLFRVaIIKRWtds7DdBWBhAysOUdwcAd78dfOfX%0AcQNssRhpe22CTrhj7IlrnvgdEDEwGwIqZxVwXWyAxFWMqipJU0r77W59tFk2C5Ftt++IqKqa5XLZ%0Atu3R0cn19fV2u3379u2TJ09Wq5WXk2y3WzOrKte/h5IrV3xu7eCUa8VZIMDNDz/BHxX5gA4omgvu%0A+kWuDuYekS+nnLNbF8jEzEDoFPE6Xe2ekc13mcMnfTGmXov7XW7kGDcsCCkdX7Okl+fOJ8GB5Zzv%0AUE/faQZLs6VY1ozM2puXQShhPp5KA2Sq1y3LuzyAmbnnH5AUgQwVjQyVDEQtG5AH1CAXNgsjREMM%0AEMeQ8SHpgzgFGIOqwmR1jTcydEcEwKZSoXHzlJVchrdMZdnjMAExdEZPVX6ef0vvxLfvbPxy2fnO%0A9evwDAC/vz34wHWIfU4g6sVxHrXXUVn8PT5wean5yix3efiQD4XV/BP7n+cDv+85v9MHhrsmykNZ%0AKhP/wr3P740tzObuvT7w/HlwFsf0tXTvgvcefv547/WBA1GwUcgyc1RNORkH8lhdzgJES+dBMRuG%0A4fb29vZm9/r1688///0XX3zx6s3Zq1evbrZbMwtcPX36dHN8wswUYghBlG5uW39NEVNkU2uHfoL3%0AyJDyom5GfoWqsbHRXELEpBkRuQpmBmJ9TjllVWUA8/QHhSymCmAxxPhoeZRlaNt2t7vd7dp91789%0AO//jF1//x//0N0fHy0ePHj179uyTTz75+c9/9uTJk/V6KapmkMWUsU0Zs9zc3Pz+y68+//z3v/39%0AH16+fpnNkKmqmuOjE4pBkyYxyUihRoSu9w4xYbVcZtOh7fKQEYEjEAeRZKYw9TATSb7vFSzGAIRo%0AlhUN0YAMICmy0+REBtKs0psBMkVmiMPQp6HbD30b+irGOsZIvDk+yjl73d12u0/ppZk9CbGqq8Vq%0AXS+WcnWdhixqBgpqw9DhjCICEZljvWgCsbBpzgkyIg6mmhIyhxA8vupyGdRUhYg8WlxUvsvNUp+z%0A3+/3+73XllRVFYgpoJk5DUyXBmauQpVMKyZFACaCwKaKgIiapaojGgw5AUDX9kTkTFf1ckHMauNj%0AxKoycx8YujSIaeCwiE0/kPV9LwkBYr0wzxkSUWBQbNMelUW1BHKREDIpQtfvmaOYZpWqqoiYI2mS%0AGMjMHAnmSea2beu6JoJBRdIArks8+cdKYCKyTznIsKhr4jpnUwMEqOoAqF3Xtdu9Y79jjIyEiIDg%0A7aWHQU106HpqMBAvm0XOGQwCj/zGYgKm6DGMnCUNmlOoqtA0gcgQjcjQkiQgyGlstFC0naoa2JAH%0ASxZCiEwExggC3jXMlk1TheC9kcATryklhEiMAOw1agfbwnHpql5OaypZY4wRiTwqTWxoASIFLlYg%0AWHY1R4gKZgoezwgcTDFLzlmCLxvJjN7mhMwKGxb3fTsM6LEzIhLTvu8BYLFY+PpJSVJKmjxfAcwc%0AaFSThJqz+ZZEIk+BijgG1gRE1XtcGwEYkU7MSR6GiFU1i9OTmYJiHgZQ1ZwDMTJFJIgRTZ02WsHU%0An52JQ1BDEdEsBgUENlY5+0zpFG2fa627KucwmAaAU8rXf/WUs0gOCKGpqxjHixFmTYFCUpEsihCh%0Adg8zD8myAUCCoaKYueqtRWRFJQDLljQBkBmmQRUMQRGFKG02xz/7xc9jXcU31bt373wEiAgRsmRM%0AQkSBGQz2213f0WJRr9fLEAI3kZEyQ7cbJA+q6g3GsqkndWksmYbATKG2VrsuIVoaBlM1534PVeDR%0AcwDJOWdRMEITSf6riKTseWMgzKIAYIwAaIQ6VUoDYaiioXPIBa8aJ8LAYZITZKKBeBAhpGWzAICc%0A8+X5haRMYMtF/f3vf/q9Tz69ujh/+/Z12+7++NWXjz94nK1uVvHxkyc322vCMKiwqaY8DENd14H4%0A5PTo5Ghz8e7s9HhzdnZm2bp2IAxVbBSIQrXanC43m7pa1KExsf2uy0nF2zXFKqtd3dyaycnJSdM0%0AoLmqFwoyZOuGZCkbEYIaYF0t1sfHz55/+tVXfwKDNg/RABqKHOoYhtuBTEgVNDeRCfP5m5enR827%0Aik6PjweNZA2IgMKyWa1Xq1/+8q/evn798uVLJur6fHVz/ej0yePT4+12v9qsz968rapqcdvUq0Xu%0Ah65vkYwHbKgxgMAIJgi63ixvb29DCG/evAkhrJbLo6Ojn/3sp6C6325vr69/8NlnDnxt27bPcnN9%0AzURVVRGESFFB932HyKIJAHIWnex4E2AOBISOoDQwADMgYg8SYeE+HHnpRx+G0MnjD7a121ymKlNN%0AZrHF754C4JhSEEAdA1F+PgAiqSqgAiKAASoxACKAquUsRkQhOlEIAJgXyJS73DPailOHszyeR4jQ%0AFD0GxQSqMpWqHpwEd6QDG4KYimlVVzHGWFexroAwSRYV3xpO0imm5JTpYAqmqpqtZgocBCRicN/A%0AwLegoaKIuLfQ79vEA4MRgWlGyIQcGJmgirGK8dHpKRPtdq17nuv1eudNQGZtEZ2jtNQ0AZCIIZFL%0AUKSAhmDCEZLkEGs1NDGbmgwVjw7H8JYUDxCdn3DWHcoHqoLazHyXQeRIrAhBTfEQj3jv1Mw9TEfv%0AOjLIJpywO/Ai4k0THPksIgBemHJIcxXXa/xk+nzuGxczrPzsixmJDEbiU5uY2Pxy3tVeVZPkJJlG%0AQFx08Nr4AAhAqKKWhQwTKiMlUq9qQSMjI2AnsQIFjwkEiuVeaEyMCIGDji+oI5rZ7SSABEBOy2Kq%0Aqu66eBgFmdAADxnEeSqbp7iPmo49Pv2NBMALlLxl4XjWHJdelCYWdXknxwhm5qSUh7y0P7ApI0hO%0ATAQEptB1Xd/3MiQ7Pl6v16u6GlJSETVFca+Xp/c15+fzW0xTDGbzeNwhQDPT8ofVW/ZveeYiAe6d%0A/DCD/Q8/7p1fPMn3+sDf9S1ERB6fwc1yh/ndO2eExc3/dbYXMzNgYkQscb35CJRBKPGFe0P0Zx71%0AoQ8cdOodMo+n+ivFGCOAAvR9Xy8WKSUxG/r8+vXrly9f39zcbLf72+vrvh9MlDguFoucVbPEUJs6%0AU4LAqGncWTcg9iCmOB+aQdsPcWrZRzCy+KgqqhGhofuNGiAAQPZ03zh65q37kAiA1JR5sVyFWDUp%0A9TId+3bY7s/enp1//c2LP37x1RdffvlP/sk/+fjjjx89Pl2tVsv1EpBT1v1+e3NzE2LMphQYCNuu%0ACyFk1W2734TjUFesOGTJSYCQiEwxDZKxAw7AIdSNSEpiQIaBTdG7SyJ5z47slGITwNsICABE1K1/%0AQ98xBAgGkFNOYpWGOkZkhhB1kDaJajIAiKAIdVWV6ev7/vXrt6p68vjR6mjz8ccfA9DLly/3/RAC%0AMUKoapEUQnRmb6RgqEOfYoyIgFM+NwKklBzYOTaAncBIReLPBTQiuq5yQeMoRA/Pz8tI0ICZKw3O%0AMFQ3TRbp+t4A6qpyUtbBFVWWwNRQPeRUN9V+1/qW5p6rRTMPkYYQaqaUCMNIam1m4+pNyYPcTdMA%0AkSt7A3Ny0aSmaQCmyESGQOB9hvo+2VSaGyMgYYicJEWO832Yh6wjNhgVOaXezFiQmQ3VQIEQUESh%0ATT2AVVUVgQ3AAcwA0HVdSoOZVk1dVVXk6GWipVIaptSNM2PJnClEJ2IPVUaSqfd1p6pN46H6yMGq%0AsS1hSimpjAl/REMwAM8PeJzCX4oNTCUPA06tqmjClRERT+wm465TAz7YXjCLLttESeKa1ZtWEZE7%0AIzrDvbjD6Yx7OikDYowYS1Y/hCiSHYTgUgTtEBAvVdBhwia0fTLCRVVXDY3ZAB3zQgpUaoaJDhYJ%0AlkbHhxowVZ3eTscoj6MSmBmm+NEkiEf89jAMjCSF9xLQM3XZMc8Eaui8IMSMgQ3MZwEO+sO5BhX4%0ATgTXj7tqRhGpqCV8EOK1KfvXdnvE1cTpDUjsNNcjyiLmGGqKHKESyrnPwzCYgCRtFosYIwU2Mo4B%0AEWVIZEDEktJ+31WV655+tVr94he/cP7Y169f930vMhYWGnkLbQuEMUbRPAxD38eqDmZAkeu4ZOb9%0A7Y1KcnSPmqaRdRUDUsldLBYLRGzbHUxYPppKKMfwPGAGQFDNoLPqcSDUXAYNnVBNR92qpkJEBoYT%0AukQk+/IoYeaxEpjJRGKIItL3/Waz8S4y19fXL1+8+Hf/0782+eff+973fvKTn+x2u88///z8/Oz3%0Av//9j3/8Y46xWlTHp6c3NzdGNuQebMxc9WnYbrdEdPro+HZ7vV6vt9ut6ma/3z969GixWNzu2+12%0Au1puiEhEh2EIsQaAul4AQAD57LPPEPHly5f7/X673R0fH6sAEixXlVgehgzIRLxc1cyxS7Lb9vt2%0AePnyNRkjCA4DVGDZmuWq3dkgCcS22/2j0+OLy7NX39YEICkdHR0tFitVGPq027Wb1eLTjz75b//5%0Av+j7/k9ff3W9vY3vYhWbpmmePv9wGIZ131+cX6jKIz09ahaq2vW9WxSli7vjxVar1Wq1atv21atX%0AVVX98pe/PD4++eyzz7766qu3b9/Wdf3J975XVdVisdjtdrf79vr6mogeP34MgCJSh+hSDu4meH3v%0AF446uJsZu2dRjYtjlk+b21LzAybO9od258HqMnZ7G+4W45QTcOr255/LrGiZx1rZ+7i+9xqyRf/C%0ABDgcJfC8NSsROVPjjJvDv9I0jZn107z4iDk9h3+9cC95JLQ4coXIAybUbsARLjtmFM3AiSpSsqmf%0AamCWsagYHz165Azwl5eXFxcXp6enR0dHHsqHGdq5UJp54RhNnZ/cHAAAQx/GMact2UJE0RS4KtM9%0AH16aAO0lke6feDFzmZpi52QbnTdEJCQjhFlSUWfVXmVmaYKpqzoLzB2WrKJ0VHW/3zsKbCw7EjHr%0AglYFOVXOHNcGQJ6eWSecrc3QpDRDqdhEplUGYbaEDkh+ncp9fcaLmVGWrkCJ3Y4SFYEAAbxoFxgQ%0AnAAcDRHQQJFY1QBMs3nkgoAATVFHzDP59UOMpur1Mnnu2HtkmblULR1W+/jv9IlDxmD0gQ8GarmU%0ATb125nIAHvhs8xl0nPu9jTYixaZS6kBYV9UwDFdXV75E1ut1CGEO3VbIaAwA3luxlDLPTSaYJS3n%0A23z+yb0P53+FmWAp55e863e94z/2eHid+UjCXWE4/iDq+Au4y8M//5Y9cKrLdazksREn/tM7me27%0AIlHdDYTvGKL5iyDe7w8czEQBQwhszimPIgIYQgguNwBA1Lpd1+d0fXF5dXX17t3F559//vXXf3rz%0A5s3QJ1RbrTZHR0frzbFbokQII0c/ekMKvzIAqIw7gAEEBQAUIKuhCBooCCKy91syEVUCQoSARATG%0AZKZiqACM6MEeyQiATIxYqWZUpJqqqvJt6cZK1++HfnvVXl68O//T19/87jef//wXP/3kk0+ePfvg%0A+9///ocffhgC7W73L1+8+ru/+/23L168ffu23fcAwBwXiwUiJRmQGiSo6wgAQ58UMlEAImdH9dit%0AbzNzlis32xUQIARUIjMxAEMaCe5ZEF2Og7rMQEQDhzCpUicpd5IkRw5kYMim2oviMFbCCGhgJjKi%0ABRENQ3d5eQlMZrY5Of70o+cM9vr165SSERkoAPlydGGHyCEiIRJSppFs0F/Ba4RcC7r178nPojzm%0AkU6cuBlxMhZDFUfQNY0BeDT0DA+MuioXOhBVjSHEGAPSgENCb6SMq7gcciKi3XbvercSpRBghoQJ%0AzFghpkT1AX5WIjhmNgypaZi8paGKt8MdhiFn6/s+IGFAsxH4ZGYpSZIBkzEjcxzfTnOgYGZ5Cldo%0AEjMH/BsAmY1dkHAKLSKyM4sPKpiyBYhAospEbpa1LeScoAMAsGiRIwAAIcdgCCLiFdTIxIE5TlSN%0AiERcc4PYj/cSUDTPUqqq1HVVVYYjv4W7uJCzTBJkFEPsGYmRfmCSF2O2EwAcg42IE7UYI5KIEo0K%0AhgCcMxcMECnh1M3SxofxheTMSJMPSVPZvE2BP78vk5komikAcUCi6O4yMzMHVd9dOpJluB1QYtsJ%0AIQbHJgzDMKaCqzpU0Q1KFjYRE0Viy6IASAbe1VfGgHkMgacgsdisEwmhTqXXKeeUMxHxLKNuY2m9%0AqUJy+aMjWg+ZGCtnJSUgRUBTMdNsxCNXGcjEkgVgaGNqVxwW/uePA8eGzXp43NM0IrJvd6rqzIJE%0A4G75yJ2e9iEMdWxCCJEqZtakWfJ2f9unropNjDFUTDnUi8bJaREVEUGk71uRkS9ntVp9+umn3sDm%0AxYtvdrudTZJBkVBREAAsVrVK7vu+6qqmGeldOIRmtd7f3rg1qwbknHNmA0AkLgDXqgoAC88OpZyn%0AEAsXo4cMZKRkwII2NzNkEhEGdjo6tQxqxmPx/MHUG/IkW0YOz1HpquU80iV45Mttx/V6vVgsbm9v%0Ab7b7s7Ozv/mbv+n7/vT09IMnT87Pzna73fbm5vL83Pe7V474QkKzoUugmvrBmoUaqOFyuXRaoH27%0AjRU3i2q9OiK6Or+6fv3m5Y9/9NO6rrJq3+2rqiLTUFdE1XK5XCwW6/X6zZs3DsBpmoarACqrZQPQ%0A5axIGth4VT9/9mi73V5eXO/3R5eX16Tk2TAiAkOOQXsUswUgUjg6OeUY9vt9iGSqy+WyDjyoyJA6%0AYgT94MkHP//pL3a325uri67rbrfXZxdvnz/78IOPn7Xtbr/fv3t3LiInx8d1CEmhCrGp6tOT07Zt%0AHby9bBZHx0f1p1W3b8/Pz9+8en28OfrZz3729OkHt7e3b968efXqFTM/e/68mSCj19vd1dUVIj56%0A9IiZ+74nRBFxHxjHgn+iCWZcfB6YtQwtxtD8KCZU+dV/mKdP0fGok3Aou2++LRHRjNQOfte908pl%0AiwJ16/+wFGd+yEPjeHaXgylfXnzMPbq9NStgthkbE06etqtgDyQVsiudteEtlrRMradcS/oD932P%0AU/kAARU/qoDGUxq5u92nDVOT9pzzcrk8Pj72d3EePr97Sr2f6eaHP8wUpTX3gWHMGJGZDVMJz6ip%0AkxLlELyyYfQVy4PBBCH2oZ7P7+gDMwEREPnQ1RPSWO+S2ZbB11kwtPxp5qDOKaPGZTl/JCdhxeKp%0ACiRNZQz9gjrL9waiPCPBmi8Me18HIFX1+SpI7DJQiCO4oKxAex9QnJkV1SZss39xuml55eCWLaC5%0Ax0KEJlYeyb/i458kl3YSiMbsn1cyAskOjquOXDOTDJ/+BQCa6rTNDEapD66YcMbWUUbPpsBB2XFl%0AUuY76KA674GvAMScfRO9QICIIgBU1TAM19fX/uSr1apkCKbrCBiBTT4w3ffH5mvp3jHf+Pd8v+/6%0AVvlE3lcHO3+w/4LjoWnx8L4wA6cQeFddfO/zlK+Ud5y/kU695UbZq3ecfD/n7gj8l/vAAQA0iyDG%0ASMwjHsM0E1WLxSKECABd113f7m5vb/708tvf/fp3L168ePHixatXr4YhA4DzXdWLxXq1qKtFkozu%0AQWU1E4ASZ8reOwRhlEFoKI71d/iBGhm70UI0tmBTG1FBRBTNW9+ZqgkYATAjAokYoHsstUgyIDNR%0AJVWvtayWy2XKG4Q0DF3XdWdnZ69fvz49PT19dPz48eNf/OIXn3zycV3Xt7fXu93u7Zt3V1dXfd/H%0AUFdV8GWdUs4yEI4gU65QeulzH7ia/Ifs9TzMsUQoYbSZPPmHZuS9znxWCINSRsVApLMK+1FERSYx%0AMdOckkpF6OAVU+slY8IYY2ACxJwEzZg5hMox6k3TxLZdLBYffvghIp6fn7tKS3nwuGoInutIRBTq%0AQECa78SfXIzOK5RgclaLiXAvvGqzlJrnM2nWB1hZYQBVT+ubiORJw/mNArNnO20MSYKY1nFMRe53%0ALUxJURxdlTE4ykQWgg5DWetxFvgEsJSS512bqiaizhP7Oeecd127qOowOdVVVQEMKcmQEw20XAan%0AyXV1VccaZt2YTMfiVQ9YIgJhCNEtmKSqCIQRCEnRzCyhRiNRJUQvGe17yjmlfhgFN42PEceUafbw%0ATeHELloKEeu6CSEz8zAMWQ+UYIVYxRB81uY+cNEEMJW1AEHRzSLiecVSZ+VX8JD/pC/N7EAURNO6%0AJQOZELyIKFNjKn8YmlmWMz1X1huoApOpkZmYIRKwk8CMuQtyECOimrO4TkoFJl3oqJvSttrMmlgx%0Ac8BgqECUMUvKxASi5ouUGCZrzwXFaInKSOEJ3qxoSss0dT2k5HQ1c3vOpZw3dyj6FSa+EyJizqoq%0A4l43ZFQT8O2sZKgw8l0DKkz9XQwFDgCK7zhG7gZ4QClRPvTnabu9iHjxQtNgCFXTNH3fW0rDMOSc%0Am2pRVVWsIlTASimlNAwp3TJzrKp6uQCAWIcQDJHBrR+1nHPb7nyum6bZbDZd1z179vzVq2/3+32J%0AoysCGamaKoRYmWnbtl7KG+toZqKKgWXIDko3RG9ZBJNI8XXow+6evO9ft5LdL/XqRFD1HC8aBSQD%0AUhsbX6sqI3JgVEwyWFZF9GHxZZx56PtesxRdOf6HELz/rAoTq6p/pWzV7XbbDXm3211eXvorHx8f%0Ae5NVj7hVITRN422lPOcTKgbFrLLf7xeLRVVVVb1YLpcuY6+urj799NNY8XK53G6327b78qs/fvzR%0Ap1VVudfRNE3FoVo0TdP0aWiaZr1en5+f+ZgwsxkrSFPHHrOZISmjLJbV9z5+fnO9vb6+7vum77MI%0AiWTm2kzrepHzsG+H2117e7snqp49+zAyE0FKfdviol6M220aoMePH3/49MObq4vtdts01eXlZdM0%0AJ0fHz7/3Sd/3Xd+eX14A6nK5BNWr8/PVamVmT58+9QqLr7/++rPPPnv8+PFf/dVf/epXv7q4uHjx%0A4sXJycn3v//9733v+7e3t+fn5y5snz57hoiLxSKldL3dvXv3zu+OTdO2LZplxKZpiplenC6YygLn%0AoVsoE3x3v9z7d251zX/2Asf5PnzoryIE1VzuW74+P7O45Tjr+TGPL8+NvIcm771PcErcHZyuGXst%0AENldWnvfU/5FJ10rJExzeeKbC2fJKEftzvPAMUZFJRvjm/4kPNJZjfvUTyvusft+6/Uap7aFU6gi%0AmCWXVMUUMjNVCGHMA88GE5jIBb77yVVVmY4XR2CaiPFk4vt0oT0HPJfJ9WD9VH4CZaD8xeemznzw%0A5xNUfigzC3DHrMeZ7613pyOEkCxJVptIcIp6nfvAkTnNgHXv9Vpxtjg96EYTWGbegqs86j1vZH67%0AMXpCZuowxUPYyNfydKa3chiDjmaGXlU1HlD8bUR0c2X6/IDkp4niq+yUKfJ+x42Zr/ODYz+yYI5b%0Ahqf2SCNf78wBLhef7zKYeWLjZMH9PPDcB/bl6j5wSmm73fpdVqtVjLEsFQBwZkHyZohq/xAfGO+6%0AcP7Dn/GB59M3X7RF7NwbOnvgFj58hu863vvd+buUH1SVYGrrMUMlPLza/N/yp0mLjXEr1AP2ge7i%0AdKb7/hf6wIE4AoApSrYQgAI3TCmJaOp7EhEjyqZt256fvdvf7lNKZ2fnl5fXfZ/6vm/qBTOv10fL%0A5RIFVRUN+q6jEBEgj/36CBGYCUC8wQzRaDuiSVkThABmAQ/vRoiibvcrjOWiIyO/qhoYKCBkBJQ0%0AaJbAkYnMEJkVczYY4anMy2aFaMwOwhocfrPdbl9++/rLL7/86KOPnj37oK7r3W5X13XgqtMhhDB2%0AtgzR1YBoMgvMlBWqOgSBpFnUOIRADBRTSmIDSAQyQjI0O3QpYKSp3QuAx88Ig3HKWQiROCJicgYj%0AFURCqtghkaADQCCMVJnmnKUfMnNHjDFGCpT6QUwEREy3220IoapiVcXFsnn85JFM1O0hhH6gYehy%0AVmZkIpWUB2oarqvY9oIz1JB5aw3VnLNzY8DMmPA5kqmHM07YoSEnEUFCR+rqhNB2sY4t9n2fTUnN%0ARXOc0oxtSt5p0PvrjC2JVBgpAVR1dLS2iDQxZhrD0n599LWeNE01YJGjVeBkTkUHmNmibhhpv9+D%0At1hQ83OY2euAmqomGPo+ud+4XC7rOrbt2GNpsVggIwD0fa8mDF4/s0x950Vm5OwbSCLJRpYuJCIj%0AIEBBCAYeDvFm113XZZGcpm4rOPIA0cSK6fK92OhFZPvpHC0i2DCMaHMiAnATuWpqAPBsVd/3FINM%0AXIU847ooysDVkEt2dydsCkWbjWyWk0hF5xL3L5bF4J18EIEQiTjp6AOPDgMizFgBZ+LIv2VmAOb9%0AJZPaWHvpZWzTyeQEygCQzciU0IsjaMgpQDioRpHU9Zalqepx+SFGYDCSnBnHvD2RaEARyVkBBh+u%0A8Y1ydj58QAyA7owjQ91EpLFhZrZcVQ0SApCKqAEyIrJDqVVEATxXjByJBYPZIGYWgTMaGKA515P5%0AA6EB+Ts6phE4W36vspkdMuGF7+uYov98zQzQF23RNBBCFWMkCk6e3g2tmELd1KHCQMuq6QOmfhDJ%0AKRt2XljVmNloNqsYEiikNM7vbpeYebGoY+SjoyNv9DJiKMAUgc2jXRRCELPr2+2Q02q9cE5cNRRA%0AMieVI6y58v7SqtmUVUMIAJrziI132SKzdt9x4s9TcZ0yRgcCUg8CaiNnvo2NT1POlkxJ+75frVbM%0AXHHwLZlGXkMdCwYc0zQyOmSzsRYAnMwGUOtm6Iehz23bPn782B/GQwweblssFsumOd5svBExjNT6%0AEGKlgB60WiwWR8enKtD3/e3t7cuXL6umiVWsFk0lWTVfXV88fvIBEd3e3hIR4gf++ovFYrVaPXny%0AJGnabre3+12oqxhjAOpTVzc49BkkCxkTL9fx+z/46ObmZrdrc9Ysg/Xmkk01h1DV9RIs3d7efvP1%0Ai48++vBHP/yeSspDAsk5Y1PXboI0sbLl5nax+uijj87evH31+k8X7y6rGOu6JsKj9eaTH35PNJ+d%0AnV1d3xIzB8x99/rbbz3T+MEHH9zc3Nzc3PzmN7/55S9/udls/uIv/uJv//ZvHQi9WCyePXv24x//%0AZLvdvnnzJkkGwmfPPgzMq9VKRK5ut2/fvlVV50/qus6ytG3bNA2MmDXlCXzrwcQiVO/tlLnPUCyq%0Aue1oh0TWLEsMsyrB7wDyEToVyCEsWC5YjP7yCUx5EpzyrsWreSgxD4/xPq+4PIPb+OCyhYiYvdNk%0AcYF8IxRJzhOdbzEAiq0Jd11il5Oufx3sE0KAoAGCa4rymiUnVsrrfP14VL3rOocBp5TatnVtBUCI%0AVte1iOx2u9EqCAHGtnnmmhoRzWNbk8VfMtKErAJOMsTMJYLvv1KpUrnnIdgYTiyOhM28Spoyt+PE%0AOZWgvic7V34eeZ5mE1fWEszg8TClvMDIdFLlh4scCMz8w8icZ/i7+XTPV1e5SMneF21e3sKmtg7l%0AZe2uD3xYZmimJuoViAERAcGmWiSCUTH7Nfx5kA81nFZYdgkrYM8QlHfymzKztzFz297MQE3AN8Xh%0A9efbh8aiFREJNtUD+36HadONgdHZvp7bPGUYH26lez6wmYkrdBxj4u4DE9WUUtd15xcXZrbZbDzm%0AUhYP+JDASIGp4wcAiCD3oyfzib63ouyui35P7Nx5zik9znf5yf/MF+887T/4r/ggeTvfOOp08XTn%0AZLi73uavdu8WRWiPoTEbARdzH/ju4/yX+MBhHp5UVUYGxBg5pVFKSspt17Zte35+/tUXX759+y6l%0A1O67oU+BY1VVzuAHAMwsw4ibHYYEhCoZ3BlChlH6mIpDRPxZmQCNpj2jvlU89KWgAVCRpWCKnG64%0AlIiICRggigFIlpwzITMzMYYQiQjJnELJ7aQqLqqqirF3P7htWzN5++bd2dvz45PN0dERIrbtnijU%0AdZ1zJhp2O+i6LsZqEppgagRmSLEisqCqBopIk4xWcz/RG32DoN4RdsUH9sAYUzT2mv5MoapjSEQp%0AgcsmQ0RiMpdBmhWq2DAnSXnb9UC4QgxE5kxBOjZJvrq6MoSnNoL0jk+OPExlZlWsiWgYumFIiBaY%0Asww5h+VyGeNm1+6t72GSyMXKLMqprJaiC4tY9xxayGH0gSfCLZl6aQJAs1wgYtd1I0yARx/Y5yLl%0A7NmegCRglgUAmhCbqt6JcKC2bR3Ss6ybXdeWOHQIgX3NpNSn5AZoqYPVCazlm2dCILeIKJIZRxId%0AZiUKxDT1pchepbZYLJbL5X6/z1m6rlsul/467gV5ZRTzSnOa/MZABAyskFG9+NPQTMnTpMAGohqn%0AUPTcB8aAXhleQra+dPf7/VjGOTPISgy7lGbZxL2cUgJCd5v9W33fw8TXX2ydogmyHdqcycTF50G4%0AomZ8x01TORoKOuOTLCaCr/JInFRGYLZIqccLYTSzXFKNfa3MHFqo6ujTHmlcb6Cai6xEUgRA9VJO%0AT6ePJcKe6PYNNvnwquo+MCMZmcdKLHvpgSJFIqGxgZaa9Tq1faLSUwEMABjQzHJSImmahoh2bZtz%0AVt17h3NmNstmQDzaPcVALOEGA+WAkgHQIpAQoCKoZDMxY8QpDwwlsB4gZNMZCeh7j1Huzw3i8kOx%0An0rdLBF53oY5OkaGmZ0tqu1BTBehxin5Tym7qefjGQFyAUbmZMRTmnnspEJEp6enXdetVqurq6uU%0A+xhqIEYwMQNBYzMzIlS129vbrusWS++zpchkOkLPmBkWDAPJkHBKy8RRdg3zCB1P/czd0h0hi1kU%0AwSx7WDUAief9zW0wokiIOKSkgyZIjhymiXDerwwGYhoOlYdEUw4hpT7nkWd4fXzkI3B2dvbkyZOU%0A0snJSdd1V1dX3ufWGeybpnHSO4cUuZ/AhBVXZqY5OSR1fbQJ+0DMt7e3r1++XK7XPqrr9XqzWcUK%0ATQkRd7sdx4ujzYlTKjj3dcUVIrZtF8Lter1ExMCVWq5qGPqsSbIBYtgcLX704x/s993XX32bTYc0%0Agg8Xi0UIVd+3KkAYhpzevbv46MMPTo7XPWDuhyI6Kg7MdHx83Lbtxfr8k08+2bfb3e72+up2s7k9%0APT1RsKOjo08+/TSLXF2e73a7zdEqBLq+evflHwQAHj9+/Pz589vb24uLi9/85jd/+Zd/2TTND37w%0Ag88///yrr77yTN2TJ09++cu//Df/5l+/efXaJczz5x8hoq7XiHiz2zsW2hvYegPztm1DCIBIU9P4%0AuQNWbKl75hrczf3CzCArvxazu/yAOK7V+cnlOqNLSVEtFyE537Q2A+MUc7nAfXkiLJw/xnvN03uG%0AezmHJnTVeB1HRHtzr4KamRXE5pwds1C+azPPv1i05eJ1XXdd57LdE7zMjGwBRgwXTD6zuyhFoYRZ%0Asx9Vvbm58Q1SQLBuWQCMtVreVYuInAVgGDqzRBSm+n/wcLljrYu9UWIfOPl+/iLzeb83vGZmCohY%0AksDzab3nPpEBEmIgzQc25nvz4khGnaFwH666MguqGisEKPXABg8aLJXvMqLcTejRDCB2z5GDmVsy%0AP1PHxH4BRd8vOy/nj0PHaGSSxXIqeXg/1DnA/TSn9fgOoCyO6IBINOZO7pxGyDA2MhwNS1EZd5zN%0A32L+YJOOc/MKACxMHaRLWd/cB57bLfOXvTc15iC/uz5wNiudO8Z5V8WqcsV0cXmpqkdHR4vFwpf3%0AeDWCsecWApn5cCmYs4vDA4ft3kK6NyPvneX58I6TMonr2YL8e46HK+e9f70nJ8vanj/YYbIUjO5f%0Ap5x/77vlgCnv7V8horHryrRn52fOjn+0DzyyyXvJMlIAIpcEoWpCVYnoxdXNn/70p9/+9vNf/epX%0AX3759Zu3ZyKCyE2zPDo6Oj4+XjaLGOt+GPo8NmI1QgAEA0IWA1VDFABAYJho1e4Gunw7GYBzu4GK%0A99H1LQ2IY1HxJLKBkD1ZaeOyZkISMdFsoAF9A5QNn80kZ3R0j/ck8sA8TVU3N9fb3W5HRCIZEZ1/%0ACBFTym3bxTgsl8sYagQ0BAWbKNF1LOADE1PzkuUxRjyRziEoeBHcOEn3pgERCUNZB2oCaF6caK4P%0ACImZiCNSUBMTkKkCLgYz0ZRTSn0anPUOCLNIN/TcBwLMQzJVLAvOIBAnSGamIJErjoFjMEMemKdC%0A//m60ak0tPg5JUNII4tgYGZkmjrRHNZo0fEFi4JOOB5jrKqCeYbJj2JmpyMekbc66qq51VIcjJKx%0AhMkSdynj/PoA5EtrwhOwM9n6szGSTQyGE/GFwigJgRlDoBCozCMRME/lLIxI5Ucv0GYfW/TwpcP9%0ACcDMS01tDIOOxZ2e2Bxj85Pjysww8iJZEcr+9LOo7eFPo5IAUAAxA5fvCHMBgV7IigB2RxaU64yD%0ANpHpjVMwE2Q2I1E8iJXxNubhTV/eBGiAYKMLx97n2ht+pFQMUD+mOfVAyVikVjj9PJMDqEg2EjcR%0AFUK9QimBAN6LUlRNkeGw9vzJU0poEyOrHmSi5wMBD8QhqiYiqc8hBGRijkDZMREwOZNMESgYjhXO%0ACuatyAABmdDcmhzzQwaAs8yJmwVEpI7+oNH4mGKkiIglr4QAAgKE34WDvqeEDjuuJH7nS4gIRsAZ%0AZBUQZA3ITkePzAxTIkhEBJ2E2QAAeUTCU2RiFBBGFs0O1UM3g9AT+FYcyBiZGQHUQFQzUQCHApIR%0ARWZGgpSSjMUykyAlQwOa0InFBhqHeirxKhLbg2XApAiqIirFcJy0yUFuIOAoXWKpeEf/gY1Jxyau%0AqFYyBuOQEpiz/6IRHsy+KlBThTpE/woAuEJxSpu2bd2dCCGkftjv99ub26aqm6Pj5XIpIvv93nst%0AVFyllLJC36eh6yTlEMLJycmjR48ohMvLS1VtmubJk0dPn324XC532x6ZzMDrJN1Y725vrq+vz87P%0ARdNms/FAQEqJAoZINvYPs5wsy9B1w36/33dtkpFVZ2TBtCySEIwYnn7w+Oc//+lPf/rj1Wq53+/z%0A0DNiDKEOnHMOMVYhdl13c3358sW3796epX5Y1M2ibjar9dPHT9brde6Hrut2+9usEurKEJOKgaDj%0Afdr23bt319fXfd8fHx97zO7y8tI7irle3m6319fXVzfXm81mtVo3zYJDgJR87jya4BlF01xMJRHB%0AyRtJ006xKZk5t+FKWLbsnYeb6737rmy3svvu7cHyJ7gLgb53lLU6/6LZfX03F2jvvQjOTL35v0VZ%0AjCLo7pnzgyZQbsEw00SJNH/r+bvcG0mYNEXO4op7/lf/kweLEdHZg66urjwwtFqtlsulR0jzRN3c%0A9/12u/U4dQGRqaqHJYnGt3B8tW9ALwSY0sijrQJjo5Q7E2QHouY7g+yQLaPDafdWxai2JjVlDwzr%0A2cySHVr8/LljPMcIzIgOF9R7zX4ffGtuCcDMnZu/1/yEosfnfyoXnqv7+WOXBXMwGAjRFKasbxm6%0AsZUBwpTcddV1n83CQCYD4YDYv/eo4ycIhqMNPPolfg4hAjpx9H1+4bsMWGUPvvf68GC3zj8sV8Z7%0ATp3fZVaai7NQy5CSzOim338FGwfq3l/ne3y+o++d9l3HQ0FRZu2hhLknD+/9/I895s9fnrnsuHtX%0Avvci37WJyhXK8JYZeThZ/8VHeHd9/WhzzGYcq8NdgSXls+trEX375t2f/vTt69evd7s2pVTHihax%0Aik1d1yEEU1TDNAgoqo52AwEZoZmpGSMmLWh78QJg1wtFwpIZBEZEY3Kcm5tvAIBk/u5MqGAGznAY%0A3EzvOhqGwYlYiahuqpzU8avMGEJAQheIIslMVBkATD20xiFUOQ+PHj1p29ZRGcMw1HXDzCJjNnKx%0AaPp+aNs2pdQ0DWHwngEjAbeZTHg2RgMGVUMFGLuXH6bfF75P33zWVZWIKdhYLg/GMNp65kT84gFc%0AizFaIIvkwYo8pG3XUwib1TKEANwNOWkehkERcbfbuZvqFdruKLZtm3NGJOa4bDCrqGZRZ2Tkuq5L%0A4MrDkMXXdaXlsdtSqdu2LQCURCURVViVKGxZmgfUkNN7IIz1hx5GRUREmQr8fIAwcENNj9i33a7d%0Aw8Rlb2BXV1dz0KNNmc8YY1PVZiZ9L2nsBMiMZiN9VM7ZSaHNLISqaUao8DAMiCxznky0gvd2VswQ%0AuK5rB0unoYtVs1guEdF7PsFyWYXoxoGogMhUYg3Oa2EE4poVyZCVKMwofEuOQrKGALGOqR+Bczy1%0A6SvOAExhAh9kVcWpJ6rHIHPObEaBHVfpSeAmVgBQip/nwuWg1UwIuMDyCpzBT/Y4oqetzBlHx7ZJ%0AnqA9gAZHlTYTsire68BgqisOYUyxikjO4t4uIgII4kTcAiimE3IKZGyXgIEpGxipR0m88JgNYFqi%0AAUcYYRml/ZAcWg8ACKQIlnMIgQkAOITJXE5JddCgXmrOMUSqFERVTQUAUs7DMFRMTbPECcgwDJ3D%0AicfJMmBGojiGAg+7HgA8RC2MlYIFQAyMiAMk7xbsQ+Q0eIbAxmLCFNTkvUngmejXQjqAs5ktJVV0%0AKJQdVIOT0yyXy8ViBQAgGCZivJzzXrRRdV6c4g2OTaSAHLVooCJKZhQrGrEe2af7+Ph4tVq9evXt%0AYrF48+bNMAz9IFWsmCiJWNcRLSsOTdNst0Pf90i2WjF7cwuQdkhlITmXXp9SFqlilKkJtq+Qtm1F%0ARIaEdTXqnRjilElDMyXw7ieASFPTV80S66qM4ZCSx/KiRaVDdBkADIFpJG8fcaEMgaK/5q5tfS8s%0AF+vNZvPu3bthGH71q1+p6nqzDCGcnp6+ffv2zZs36/VaUvZiYC+29N16c3OTc07p9nh9iojustow%0A5Jxvb283m42ZuTtNRNfX148ePTJbrNZ1yk5xB0ly7hUIm6bxvkrvzq+HYUCEk5OjEEI/tAAVEnBA%0ARDZS7WXZxCdPT376kx8Mw3D29hKB1DJRBQDMEYlN5NtXb549++AHP/weImURb1ZESwwh1HW971pE%0AbBbVp59+ent7e3Z2VleL7e6G6Pbrr79mpl/+8pero81nn3223+//8Me/Ozt/9+zpE+d/3u4uuu6p%0AV5dsNpu+76+url68ePGjH/3o8ePHl5eX19fXL1++PDo6+vTTT1er1U9+9JNf//bXdV1vNpumaU4f%0APRqNobalEDxvGSbSBzIyJhdqqprMXDXwg+ILu0saNDdh4a7lOv9K+dDGQl+A9yVgywJWVVOEWQLk%0AvSZ4CffADAhNd0kf4G7Cav71YlXPTUmbAZhlxn40v04xgv0WHvgu33WB4Fej2YGTe+k60aElMIkd%0AjpTSgdYLAHzN6IFFQpnZKd8cn+UaXFXdQ574pauqqjyQ5B/ihL72D31DMXNVjSllD8Q7RKvYlm4u%0AmpmZzPWUzY7y8ERkYGSHJHAZTJzCKDRjsUJEAyN4r2dSQI7vn/r7SwsN7JCxnOOt5mGacr6Xxtos%0A/nJnZc40e3nZ8u7zRWIGNHP47z1tuVpZhMikoobI4w44eDuzxyAANSVABVSEO817ncRKvVnwXcC2%0AqhqOlcbgBBw0xjrNkHmaOBm7Zo6zVvxwY0AFYJtR0JXRs1nR73zHlevkqQ/8+EZMoO/JeWZVnogA%0AfLeCCjM3dd0Pw36/zznLo0eb9dqTSf7uzGzefXzsEuwTDp4ExrvF2H7H+RMC3HEU7YHTOJ/6+Vs8%0AnEf/VSZy7Icr832L+f3HvTUDD1bpONqAJbNUvvLw1mVq5otZp+bnROQ15vfe6EF48R+XBA4AcHF7%0A/fj4ccVsijHUAjbkDoiYw6tXL87Ozt9dnJ9fXl1cXd5ud6raUL1YrJzzk5lzVjNBJOYgMiCiIpiA%0AGRCymjFSNjEzyYZozJEZiQJz7EfALWDSKRiFSCySzcBMQN0HBgY3kg6dbJ1I3cyIZBgGRCOCZlEV%0A4iIRISMOVFXVMLicdWcsGI58tgFrAFisli6IJ9tIvTbVzJJkIKg8PClilpMMUYaqqohIxNj7djpC%0AG1EDmXmDk3HKRyLkO/v/Tm9uEcOsiKruchAGJA1OgShGCIgZTNMAVDMz1VUgyqYp5dvdnoiO1qvN%0AJoYQ2m3rkFoScXd3uRnWy6U7fkQ0ti8TA2ICI6oANOfc960rGEezT0LHwtQiy6aUbPl8uVx2XedO%0Al3/L9zl6Mzdv40lYXGibJRLn3ZJiU4OZ/1rFGJgrDhSYkdCgnzK97GxSaG3b6tTpgWc0lcxcx4qZ%0Ak4gZltSXg09UNQ0CNoQQYsWI7HTQo2stqigUkIkMLFtGV+LCpgpEy0UNJsMwdO3OTJbrjUGFaNvt%0Atuv2WlXeGhSTAaoJKE3RQfX2LoJESgAEY3gIvFNr8FSxqmZTElXIyCRDKsKaQ8ApcItE4JH4qekF%0AAIACMsW6MoS+77NKtBFcrQgFHWqeDp3CLuUHmIUDRcTDSx6/ASKbKDRtYhkdvwKjCgJAETWDSMzM%0AHvBVVae8I0BwiwGEpuIc92HcfEn94CygNNFNebiHiSIHBUcHkIOHGQDEyMwCT0l+byYMZIpEZpZM%0AGEYTjZlN1BCcCJ2ZiYAIDCHnYVDl0aSDqcTU+VqSgrCMjCkw9bWPIeTR48KmWXIcTbFScRRCIEZT%0AMBvxe45FB0Q91BoZYCKIxEwKRhA5JMgiSuhsGWOvZkAkIBk1JtzzgYs0n37QQlwMIjFGBGAiT0H7%0AvYlIncHIULO0BqBWVQ0iAhCYeWBdRPba1polxgAjgjHv9hgQEQ2h70MdqxijIWjuqaqrWBnAMHRm%0Aopo3m80Pf/jDxWJR1/WrV6/6vs8pZQBmNAoeX6g4rJebtt31+6EKMS4XGMCMBZMA2sQST4GDWUpJ%0Aui6EwJRjjDRJKi+SR8Rq0Rz0nCl5u87RBD9gsBSBiBgpVNFLY1wKux1TcSWaSp+bYuwOQ4ockmQw%0AreJYIuEr/PXbd+t1t14svRK17/vPP//86dOnzaJi5vVyJSK+wj1JBaLLumHmoe0qDu7D3+jFanG0%0AXC5T6vf7rTsV7969+/jjj0MI19fXi8XCzPZdv1jJFKCko6Mj9AYzxIh4dHTUDcOQurOzM0Ssqmq1%0AWtTVIstAwBwCR1SU2rBpnNLi6c3N7W7bdm1CtBDJzNxHbVvt+/TF11//4Affe/ToZL0+6vp9avub%0A9pYIQqBY8a7bNlpXVfXDH/7w5ua6bffOm3Z1efPFF1/mnP/Z/+q/Ojk9+unPfrxvty9evHj99uzJ%0Ak0dVFduue/Pq68VnP19tNh9/+knbd/v9/t3F+YcfPT99/Oj78oPf/va317c3L15+e/Lo9Pj05OTR%0A6ccff/LFF388Ojqq6nq92RwfHxORGbpxKSIIjIX6RY0jE5H51ri7TQ52/MwWvPfzPTPuoUmnY0U6%0AwJQCK38tX8GZq6liSAcfu+j9uc1KM2iPTJ0acPJdH3pB92zle+Zd+dkL4yczQ3yzuGD0sGnxCkq8%0Au7ipMHU5klknYZmRgJQ9eM+N4UgpHdC/PNXR0MRy5K7darVyO63rulIMXE1oUjOLsfZKNM8DI6KT%0AZvnjhalfJpEDtQKhGYharsLSMQU2ho8zIo8dNwxUfYIOT1iGVKciQ0RUfI+P4f8e4ikGDn4q8YX5%0AWnIyeXifg1FM8zt/QlNFZvZ4VqlXKkHn+frBsfZtrOktWfcyffNldpgaHgHG8wBBzjrZUeOKnr56%0AeODJSSZEMCRHddrUosj9YCRUGyupXPOrTvlfHvkXplcm9OgwjTi48WEQAJGqAHmE8yBgWTZjwMGF%0As8+Fw83AfHIRFYABvVb3gAYqm6uMTBkTnUEtCnCaptwV8GEE5oeakbtZxbtWQaQqRlFt2/bi4kJV%0Aj4+OfB2WuxiQA/He6wPPt/N3LpLZpMD7JNV7T37v5zI1KLp34AO39uGl7gnM9x6zjWBuOcwfe36L%0AslbLzwX871ZroYVDIpzZQWXP3n0Mn5/7Mb6HT2tmIwT6/Pr8A362XC4BsImVqp29Pb++vt7e7v/u%0A7/7w6tWrb7/99uL8su9TCGG5WJ+cHDFXiAhGgGqKoiknRUTJ5h+bTeYpAju+DSVnE5EY6xAAkV3A%0AjevDEYE+cIHJzARFUh4EyZgtRmZmM1FRQXEhjoheW6KqRMZkMcaqDkOfc86Or8Qpp3dA+IwIihIN%0ADRyc3i06eSMeOGZDlkQkNmFTPTHo1Eo4RUM9xg4AjGQAmRCn6JFNaZky6MUHLutAAVHMd56pAQIR%0AEhKEaoLgjk1rBqKmiljFShcDtCnL7b5FxPVmtVysXYX0fe9ZbjNrtyMBbCSqqtHxcKIXRVaTCaGs%0Aw9DV9SIEUo3LptlPw8UTJ0cJCTs7tEd2u67zAfG3c9+mCBdPk5dAsk0kWxlyFaLX16WuN0I3ag3A%0Ai3kWjj8mQsR2txMTMGMimKKArqVQ7+j4GGOwwDKVbyIAgGr2Njq+SIoPFkIFACNPII4P5g9f5ELO%0AQ9eR6931en1zcyMifdcF5rpeiMhyudztdj6Vy2aBiJJ6QJhKawCYWJS8J9KMTNLdP1UlIIAIkGRI%0AnaoTflAMkLJ7/jiV+7rte5AFM1vK/dWJXLovePXU9VaPxE4+NWPxofcHYnYMoU5FQQqiOmYhxtJi%0AM5yMIZwoJVTVEBkOppI/SfQwMwERxakIHAzcB1ZQKo2v4pgzD9VIMI6IPNFNeSEnQO0ox5yziCGp%0AS5hANE6uS1gABFAkNFEzQhQwKOMWGGVkdilmBCFC4KBkB0oYIArMo7VRXtPh0ABABtkMpwXDVSTy%0AdmvmxorPpmMTHFMgckjCFLsNwOHCGZQ4cG00IBLRgEmyCeih6MjMxnKvyVx4UD1xR+FMTeHnOgNn%0A0W4bm2oaIpiC79zlUut6wexRDAMAYjCFbhhEpKqqCtgj2bnPXsc00DCEYb1c1XVNMYJ5RAwFx0Lx%0AnPN6vX769KlPwbffftu2rYqIACImomEYwrKZqvF3u21LRMvlAskQqyEPkUNuW2ZWkSEnFck50xSu%0AcoC1L+m5+e6LVqZKwkPUBswUFSFMbm0ghrr2MSmYCDOrq4WBpInr2zcax9CnTBORaZgKpP3WHvJ3%0AAq2maVT16upqOSwd7luF6A3VPbaybffHw+ConP1+75PlbAKLeul1Nzf5BlNq23a/3z9+/Pjx48cX%0AFxfr9Rp0JPW5ubnZt/1utzt+dMoUDCFghYiPHj3yGby5ubm8vAwhLBY1Usw554Sx4kVVe0/x1WrR%0AdcPHH3+43+9///tvTCXnYbM5NrP1emkmbbc9f3f56999/umnn56cnDx98uzt2WsyzWhiGpgjQDf0%0AjESEn332Wdu2v/nbX9/cXiFa1w6vX7/5m/jrv/yLnx8dHf3oRz/a7/dnZ2fv3l0cH2+Y48XFhcBv%0A/9l//b959uxZjPHzzz8HgPPz88ePH3/44Ydd1/3+97/38uCTk5MPP/zw7Ozs6dMPXrx48fjx4/Pz%0A848++ujo6EhVr69vJWWLkQMyxZyzOy2oRoEQnVFkLJGYALGHWlycHe/dVvMfiv1kEySHSjXHzIKH%0AmcE3t0dNkcL9fBfMIKBz88Bm+RmeCmjLY5RHmluQD325SX/luTqDyQ0uVU5zNximvJNbVkVbFSBS%0AeWCcnHmPQaeJXrFopVhLu+t8qL0Lg/vS94LppWFh+aIHQ32/xBjreuFBdu+G4H7yZrNx0NrojajW%0AdT1uySyq6q2AvUZgGitB5OJOFHl81yqbfjBwA2zkk/+O5TE/5rp4vmCKD3zv+E4HA80dK54823Lx%0AQ855mqxxSROVTIBOuLCyyO+tRphRYJZ15dMxXyQ4c138E53BfRHRiEx10r13Eoyz25HjllHHJhHy%0AHjw0eWOXexNB4Q5/OxxAcIgT0fT8vtM4oyvBqUeg4F23pzxh2b8l01PWof+Ed+cdZ75oGTSH18s8%0AmOXM5wDOAQEAR5uNr8MxVwwCY/Pq9+SB743/37NUZn9975r8h5xc5IzNfFp4IF7ee6n5+e998vt/%0AtUPl2nv3URGt/us8FTzi6cxcoR8aHN595tnFDvmAIlvwfT7woW/V24s3H9DHMcZdu/Ww3DffvPjq%0Am6/fvjv75sW3N9e3w5ARESj0ObVDOjpautZJyQCUsaKgIqwwZIOJ38yQkYiJiB0aDNlN8KpqnIa0%0AkCI456cWQY/IMSAT5KyavQVriDrik0XTJMSdo9NjQmJiBsgc64AMOWcwMxBDRYaRZc48MXbQGdMI%0AMjMQkUhyjANMdj9iEhFkBgAWyjmLZtERMuGGV+Bo7OXJFJz+3O4IkTLRiAzANMvmA4Dz7BEaAIoZ%0AelpvjKWpCDjpXuoHNKg4GBFxVAAR3PcDIi6WTRUbBEbwkjaOMRIBiKWULQRCYmakQBzbth2GzlPR%0AGBgAsqmlLsaaYwwGlZrPFkyxMZ34M8obFX9bVR2qV9Imh0VpwDihuWAsE1XP9zZ1wIDonouZqph5%0AAZuABSKqqyWAqnb7vYiYCANzDMyHUlLLgjPhzsxBQp+GIWczpBgJQwJnOXJhippNMMcYI1dokAxE%0As5mCoIEQc0BiRgHMpjkPbbsjWjHzarUQSSmltt0x46KuNKemqbquY6QO0Ik6NA9mCKNQNmAiNVAd%0A8ULqVE8xxjjmMUSIUKB3s8DtYIpBwAxMVMmAmYlJVbMpAjp6HBBtWkUEpKihroyw7/s+pwBWMM8l%0AjeBZTZk1bS4KhohMoWxGd/AQse9774VbOgOnlEzG6C4RgXgWWzIZMzOwh2+I0MnQskeb1MTEDSYR%0AGYtLiTiOCEYzixQYKUMesgypA4AKq6ZpUko5k9mQsqho4BCRsorRochc0WG0SKaGoJIrgDGL6yfk%0AQWRqkYIBAwdAAJA8AOCoCdA5SCSraDYxjRBHWWwAMJb1atcDEzMHrixgSimL4Aw3wWOHhkMQGg52%0Akmdhs8f7a4xJBRF7GMRnF6BoRle0igBIMMY6/owWOfjAxcaFuwbNKDMZVMDdPDNbLFYx8og7IOaA%0AZjDkQTuVGGsKzExoKWd13mqTbmirqmIEjsHJqAlBQFR12Hf90C6Xy9V60Q/rLE9fffuybZOBiVhA%0AECZJIXjParN+v9teb0VkuVwQA+PYBRSm8fTOGdnMcq+WF3WDiDaLWOkElAJCCgySx/Z5nrgwQAZU%0A9C6aWYVN5x1Ni/VDRMwxcMUUu34vE/whBE5JTDQaEIWmWfr8DsMAMO5KEQsYYqwphkEyAwJKmzIA%0ALJfL9XrddR3ZGOvJOTNRFWNdVcVRb6BxGq3b7fWQOgPZHK28tPjs7GxzfPLkA1ytNinJbv/2/Pys%0A7/uTx48aWyAiURDVzWajqhxCzrkb+nrRxFD7jss5VzHUIUrAGODRo5Pbm+2TJ6fb2/3X37yGDmKM%0Am82xSGqapuv2Kcu3L17/p7/+1Xqz3Bwtj49Ou37v1eBN3fR9T6ApZwpcNfWPf/oTIPvjH/6w3+/R%0ANCc9O3v3xy+//smPfvjkyZMf/ehHwzBc3Wy3bVfXUZHevn37q//8//sX/9v/7pNPPokx/u3f/u3l%0A5eXFxcUPfvADjxR8+eWXb9++ffr06QcffPCzn/3MwwFvz949/+jjvu9PTk5OTk5yzle3W6cZWy5j%0AA43HdAiQR2U+FuwVB5Xu5lHL8dBu+4d/4sZ+2ZbFdvSVWbShZOPwHgtsfn65rO/fQoh1z6u590U/%0AiGjqUHx4wvJvyR/SVEy73++Xy6VNMcG5Gzz3rwrIYp4vmru7ROTyWWZswyGEqolDl/xX10E8oZY8%0AYJ2nNmYT7mY8wcuOSi/AqmrcYx+GwaEQ7vE2TTPB2e6wPWuWzNnMEOY+JKsempHO3MJxIOcO2Ggo%0AKxAxFG6nw8SPMyVwz67DQhdSZt/sPhj13hKC+x8RwB20KszQKDLxdc91NDO7XTp3FGVWgzZ72fGa%0AJXNTbIBytflNy3fLoi1BHwCYugOWUj7AqZQJ1Y2T0T3WMUwNZgdGi8OIGtLUcA6c+8JngQnBuVQA%0AkfhAV46lGLSscFcCNqaiDz6wWcYpRl9ewcycqNJb8ckUcT/MnY31zOVl58uDpnwyABAAA+RZPfno%0AA4u4D2xmm80mxJhLD1EQwDANy3Q7nJBs73Pn/rwvCu+3BL7zzHsXn/vAcFcc/b0+8Hf96eHDjCf/%0AfT4wTLKl2Cplz3qM5mDDzJET7393neMv8Dt84DB/mrfvvn18+tFutzs/P7+5ubm93b17e/769dv9%0ArvVwdeBqUS+bZmkGfZfqmlRBHVyKqQ6RmYkaERlkrOswlVKjyEQyqYSUelUNQZgjzmgPTSSX/iuI%0ARBSqCi0KCEjOaqoJxk6/h47t5X2YOedkltw9KLY+M5spgDHTlO7y1jhjF76ySQwUYKTCKoiLwNEf%0Am0KAEAqNp03gIhHJnP1NWQIGZiQ1JXIX5Q7uxTE5JTZ4z0idZsUdNjYCVQmBvaeCGaaUQBQAshhk%0AM8LKOClimxJjAKDI0SMNGauqcnZhZsaAJJyGwYiapgFwCzjrYBTZwFIS1T4G8KpXREQcRMaUqQeP%0A/X0dX1RgS/5r8YHdOvQEGk/tvEoCsyhCV9ijY2ZmU4bWc5XARAYUJphA1zk6lESBmfgAb7As2dRv%0A5A1IqCWRXZcGAPIrhCA5jzLOM0KSLUQOoTJDSyaYsyVNWvKTiEiq2TSlkSfWVa+vqK7rlkvyzpaq%0A2g+di8umaRBrk6Tq3LeIaEZIQKYjza2I5JycQBpxjILHWAP0eWpjW2jY5mUkNLETz2FpRRwDIcza%0A//oXHW1OU/Yep+C9/zpPzpsZOkJ7gjnYVEFXakHdXgdPhOoMmqV34qMAEJhDiChZzL1zyOau/6hx%0A3fuKMSISMuEMiRRC4JT6lIfU+TU9UYxYIw5DylkyGxOiiOoU+Cj2gQD6bk8qplghjwHyEGXoffRC%0AkMiV8wRwvbCxTtmIILOIeAb4gCygGd7ezNTMsiRVN7yYeRiGJClLtt5BLi4xsvcULkYMjCgSQDQi%0AcR+YKA6IANDDkLPizDyYcr+EpiO05h/sA8/D9pPk0bIGOJA3ruu6jpkXi1W1aCyLiAAgxlBsUwwQ%0AjYk4BsCcRXSkiSYLIQQO5jRUhjhBMzyEWtf1er3u+/7Rk8dvX78Z0qCm2TSIDDkhIgdi5tjUfZv3%0At3sRaZomBEZkVfPWiz4YnvI3ZADo09BUteKY8WDm6NH+ybwbA3Z5bBA9mmgEJJQk51ZEtYpjDt+X%0AuuSsU68Ut+BrWwypy1NbF2YUsb7vu6parTbL5RIRd7vdbrdDxLquvd7eJn8DAFSBUT2FNc4NztqB%0AMnuhtYtiT6MR0bNnz7IMQ0rejv6jjz5aLG6rqnr98tvFYvHJJ2GxWGzWazMbhu7m5oZOiIJbtGhm%0AzviQNTEFM6PADN4KaBBNASsP0i4X8dmHT87PzzdHy6dPjt6cXdmNmdlqtQKAqqrabi8Gb9+e/90f%0AvvjZT36kJllBwJA4m242m+vr65RSUgl1tdLFT37ykxjjN19/3bY7zWkYhlevXi2Xyx9+/9NPPvkk%0A5/z555/vu0GFQqhyzq9fv/7//vv/6b/95/+758+fI+Jf//Vf/+EPf2Dmjz/+eLfb9X3/xRdfrNfr%0ApmmeP38+DMNvfvObNAwvX7589OhRznmxWJyenqaUrm63FxcXIYTj4+OmOdntds5753x4Mnkwdtdt%0Au2e92cybhQfHA6/mkBYrPiET6YNrlm+Nuz4b8Z3P5/e9Z6jBzDYt2nPuosBDI5UQ1T2A+09iEwio%0AnC8iDrYq5Mzzi9sUQfMXdP3u6mAmxMb4qZl5PbBX6pbbcSTGEUSNU265WNsOUem6LsboDcNsgpsV%0A62K5XLoIUs3+g7O1+1t4aXGpB/ZruppOmhCz+58u1RHHhsbvnfR5bOFgKKsA8Xc5JGg2trSZTYG/%0APR4OMzsktb7rmF1BvGLLB7aoaZ8dmpWFw0TJ4eEJmjD5773sqNxniFC4G6Dxn+fjc29ZzjU7T00l%0AefSBAQCcCXS8I6KOoUmaHNrxQaZ4UfkVwEmkJ9IfMwQ88GZTgTYw8pR9meZn1GhlyyAiAI34SvMM%0AMHvZ43yOaEQxsJmFMLr0I+rMfYOR3+RQnlCGqwxmGRbvn5kK/6KZxyM8D+xnug8sE1ARTJACTesH%0A3ucD31t19+TVd831e8XX33vylJ2+fzyUk//AK5evv+eaMx+4rLd7Mq3MaVm3ZcEXNIrL9LIXJmjb%0AnTCWc6PcewW86wMfto1/en75Em15eXn9xz/+8e3bt2/enr1+9eb6+jpnrasFxRDqqqrqulogYkqC%0AwEiBAuSMbcpBjJkBOTCllBDQ3WMLSIGJLZgNqSMGBDSTnA9tgWliasGpvU3xnYyQkZWINWcFk2xA%0AAiMFtOm8wEY5hpR6EY8nETB4xSJTZWOXWjNF0azmgU8dW3Ka2dR405CBDHAiAUbwakpwiCAzMEAG%0AEDUzzZZzTjlpZiJCdgvKqTUNEWGMTSEjA3qUTs08inFndxEhGqAXEpoZIIHHq4S4EhFAZSAz83ZQ%0A/ZCGoXPRb5Fzzr0kNlDVwJxz6jqNMQJQCBjqgBEReb/fu40OQCn1gwx5SMykJinnIaUY6xBC1dRE%0A1Pe9ZUFD5kiGAsJAIqJJsqXghY88dv3SJArEzBXHPvcy5FBzDFFVFVF9uRMiozkdPKKNIUmyBAnA%0AxFQNkJp6AQCIlFIOIQrlnJIhiAim0Z0ovKzOkD4Mg9uU6/XaNXQ3DDnnEOsQHOA67ilx5jQBDsHt%0AXhtMLGdImhTM4tQOZww6iaaur+t6AHUMuY/Mcrk82mxuAQgxpZ4Yul4XVa1jKc7Y/8V9YFQgAw/g%0ADqqgGuvmgIUminEswPY0kYe03Q/xp3BLpfQWmm94M0NFcCh5iMEgpZSyqA1VVTFMLAujQCFiVMuA%0AppIPK9BQJ/5gd41c6DCzx9rNbFHXftOxuCXf8YFHLTIxJ4cQXb1kgABgYiIqI6UBligJAdlM5Lk/%0AFkLqhj7l0WWNMfLk3qeU1IwxAlLOajbCndEp49QMEMBE1VKyYBU6AFItBh2SP6SwVBrdxUcey2UJ%0AOaivLu8PkwdRRZ1MEFA1A/R+42ZeIW6Rq9DEYRiG1JmNHZiYvWvgOCx2F+zn4RhmU8UQQo3Bw+s9%0ADjkpIBarAQG8ewkaGsI/1gcOIxeLG2sAooBoakgUnCVVNfV9ZA71MsTIBFkFFCIhB88+ZSHwJRxC%0A0GFIXR9CWC6ZAi8Wtar2KWtKqqPJOWIxQijLO+f87u1bEdGchMk0ZEmgpKogEEOdZdCkFqSqmxiD%0AeTJ56ER6nQACAVQpMOKQUxWiRcumfU6K0AQmIm/B4bceVLMIwaGgiMhYKUlu23aQXDk3VAhBNaXU%0AdR0iFjoDVSUMTKiqoslBDFmka4ddvV8s1+v1kjimrG3bikKo4nq99lCIjG1gclbVIRXxHonh9JG3%0A7eHJ32iapo6V1yQv6oYYsjx79epV23cXFxcff/zxp59+CvCnruu+/vILADg+PjYz9L5Q5nZwZuZA%0AaMwi0iwXXYchEBiKWAjMDGbRKQ/JDJHMYL1cfPLpx2dn57Hi483ydttttzce4/MdfXV588knn+z3%0Afdun0+PN1TCcX96a2fHmaNu3zWrZ5wQ5p5yxCpU1zz953g7tyxcvOhXJue37b178abVZfvzRR99D%0A6JP84Q9/SClVVVXFpWg6Pz//21//53/6X/03j58+/snPfvLb3/72t5//Nkl69vzZ9e315fXlv/8P%0A/z7W8Re/+MXHn3683W9/97vfffX1l6vVyr2gpmmOjo72+/3tvn316hUze2Z4u92mlEjUm+G4ZYqO%0AiJ7h64oJC3cNzff+PP9hbkLNz/Gt/nA/lq+YmSkQ3//TvVvAzI4UkUDIiEQooiYZZ92MfVffsfAQ%0AzLCUURRPGB10MMOBu3JJU6v5PLX0w9mhE9dGaW2ac45Vw1MpqaqaAhGrIYcqdV1KY+93AEAKIrpo%0AmlJ+4oPj1G4OZt5ut13XXV5eNk3j0aji38y5nb3OyJ92uVz6pSYUNHbdMAyDB5KcnSTnnFWQLODU%0A6ATRreG5O1ruJeLlnA+sdhVEBhvLXcd5nPzekZJnNv4GY+HotAzIk6J/rw88fl3HgKfHPmwkvh4z%0AECV2wNNRSnUKPrG8wr0XsZm7WJbuYdVMK+qQB3oQmpn/taSCEVHytIMQbOJeQQ5mBmgAjOMaFZgG%0A8bBY/T8GwOClNKjTCIKN/2cwHz1iptFmADfZ4dB9eBpzA+TRlbRSD+z7UmC23xHBK0WZDyM2vpGI%0Ams4bFOGMAv3+wCISQBVCKl1OzMDjOGbeKkxVj46OQoxazgEFJJpYPBHRPUNDANPp3csd/MHf74uO%0A1zuMwN/jA79XdhV8x3vdxT9/wYffmn/94SclQucXJ183cx8YEIprp6OtOD6nZoiHGkD3oPRuw6f5%0Aa85rHw4yc7a8w3u+g/s//uGLP/3pxddff311ddV1nYh5omOzOQ4h1otFXdUAlAYZUm/mbWTADMXA%0AJlZATzoRoJimlBjcfAfERco9gCE4D5yJJNVxb4+J1sniGaMvYxRfzUxNR6IhZJVhvnWZmWhEg6g6%0AaDoDIBgRA46Flygi3pp4nkmbzNNQjMupYQ05f2DhuDZFpBFGIiQgh3DFiBPOADAMHIq+KRssBGMK%0AM9GmJVNfxAoQIhADqOtuQyNEnOBJAt6nBEGJqK7rQa1tOzM7saPFMjLAMHSQpReJxA7ZdQ9qEzZx%0AEUuTDE/Yxlgj8iBDSj0RmloSb0pZx1hxqCqgAVrvyls2iRu1OkPOlPhxkZIuoEtaWGfd53xkHNvJ%0ARN5LBhExpSHnoeuHqsoqq8XI6JhSkiGJiIp4gSUO7iIiTiE6mKDaXnTkWlBVk4hMECwimDji2HMC%0AKMxhrFsehk4wj2tyqp4qphIAiMiybjoiM3Oa5b7vV6vVarXyt3ZM177vFtXYGVsVYWxkq94J3Rui%0Ai8hIcVnVE6GaEFFVNTkPxQfGqYLLUQYwpadsCsDfky8uTRjJ5pUFUwuKEgD2HyZICYun45g5MILX%0A3I6goJGhauo47zbHsmn8diklmze4kkMsuSCLXHNTzu6xJ5GsAqYYGKcWlESEU2zYprpcxxe0fZdS%0AchK7uq4JRkpwr/CPGBAxZ/HIKzoSEBRHxL15Re/kAwcAwBp14hjzIdIYqxAOJp0ZTr03SNFTJe6o%0Aj4LC1MD9l2BmAqaWmeJisXD/R0GcRp6IEOarbtzm/o4peVZHEJsQKpqODvuclJjVk/YuwVDFnPED%0AEP4RPnA2jXRHt9kMt+IyM+c8un/VApEJVE1MycARX6qqNnGceIVev2+Hql4vVxTisoqx7293lnPn%0A3aR8rfoMHh0d0YSyOz87s4m1ARGNDERzzl514uYsEa3Xm6qKOeeu3yPi9fW149tsqhgLzFnHhp++%0AGDwaVVUVi+zyvoRTizhyikExrxLUQfIw5aNw0lZOsFdKi0fmKgDCoJDUgNCSDG3bbrdbd7PreuF5%0AYJc/R0dHm82m67q2bbNaHoacs6SEBjHGvq73+/3Jycnx8XFVVTfX1+57eHGB57ICcdM0x8fHXdf1%0Aadjtdmb20Ucfbbfbs7fnX33xx2fPP2LmYcgAUJ08QkTCsQUDoxNEGzTNmL0nyBlCoBDCMCioGBkC%0ABCQN9uTR8U9++tnFxcUNpLoiUU2pLyuq77vf/e53jx+f9n1GjsvFZr/fv357IWBHq7WLWRGpzPq+%0A5xhiXZ08Or68Or+4ujJJOee6rr755sVms3ny5IlzE3z99de+uwlDxYt237948c0Pf/TjR48ePX/+%0A/KuvvnID9Pnz5xcXF9fX1//yX/7LEMJf/dVf/fSnP93tdn/4wx9+9df/GQB+/vOfN02zXC6Pj4/3%0A+/12u/32229DCJvNZrPZFHY6t8s900JENrPj50Y8/FlfdGYe3OfRvWO3jbbd4dfiOcxvZGocDhc5%0AfD4hV+cXBAAxYDC8i4WeP+29A7G4+SOfvB/l6zNrZOxFP0cVuZQrud88yW2HI5mZSrKpkzxMfJk4%0A5WHSRKte/LQ+pyZW/kkxh0rL7tPTUx8f73XvdBswKSl38BzV5XvZPWd/PC+/mhhMRnqX7XZLRMvl%0AknJOkgFH+2kyTmZJxXsSU6Eg/uYzW2zogwFtowXvLwV3HQCcup37cpj4me4UCd9bOYcrOKv0tBhG%0Ahs6Jp2BCFd2hFnN8uKqaiM2uOV/ec59nfrsSloVJMc014PxR/TFwRvlRHMIQZz4wWMGdIrpkwqlq%0Al82sZHfvLlnnTGUcyQsPf1VVMhpwRNBA4DhRZKsBmoOK7wBcwTKg91s1HDmx/C2C8/uUd/GMtD8p%0Az8IHLoIUVfOIksO7lcP3RlIAGDEyp2n/Mhgwm1ky6/v+8vJSRE5OTmKMdhhhRWI0y3bo1WcAQAyS%0A3zNK33EUF7U82HdJhnI8XA/wIA/8D7z7e8+898lDaXknDzzjUb/35Ho/vQ8AYEPyojlmRiKY6kzn%0AQqk8xuhkjAR4sy08XfY+cMI//e/+9//N//B///f7fdcNCYBWq1UMtRuy9bJBxJSSGUo2VVBQElSP%0AlxDY5Dh6p0g1L0cWSaMhTpEjE2hWVRUDEKLgwdOxlM+3jpm6SkA1MQNShGkvCQASKHF06xlQ3WBX%0AjwQQI4rHfB35nPOowJhHCG6WISdQlbGfGJOKGJhX/94ZJiYww6nbJCKiIREgg7csCkrMFSdMKamM%0As6g5mRzKKgxHQEuMGjj6fPLY38XpdUCRmYGZ/U0J2cDEFMQLA8FXexZlVGBmwhCquIrD0A19e3lz%0ALbJereu6XiRK1nddGsjI041uWRJRtWjWx0c2dgYaiMgQCUMIppqBEI1VLaWkgCEEI+RQZetdHPhF%0AilCAmRqY7x8ECMye7pSceWr5myfqzoM/pkaEDsca80UAQ9ffXt+YKDMjcwihCxQk5PF2WHzgMDUJ%0A9CSkq3mPdnuZUM4ZUExJEYkCjP2B0czUwHIGCBxCVSEi5jyAipkFDj5zrgxh0ig552Xd+Fv3fcuM%0AXYeLxSKlardLRDQMQxMrb7k0rgQIoFkV3Qc2ALMR/Z6TqHQiUlUV80gTEmNNrOKOomDAQIGLIhx3%0AxxS1KSEJLURHQI7o0hDcFXEzwr2dMHl6NDF5mhmEmNNgZqYQ40iXNWPRdD+NwtQbqe37OsZSEmyi%0ABxvIxtlXs0KOEmOsY5VZyJ9fUExRDXD2/KZO6OG/5qzMQkRNVSPiMAwi5ng5nCBhqkoMFXi7EXPa%0AISZiQmc1MwOzkZBdWWsjt5ywRsieB859GrFP44LUoiANA7ORYQoAOSdHl4z6HBzcrjFWrJon5rCq%0AqphjSn0SVHO+MQ+rwbjHPQCERIw5Z0mqJCpS1RpjjMQWrLYKYJCUiZyADBANAQFBzND/94/xgZNK%0AJL7TrmOSb5IysAFxL51m0YVUsQEvXidz3xcUjUQEzIynZZNzvr6+9lRSIA4h1DH0PZoMgCCqfT/K%0ABOd8evr0advuh6G/ur5EjCn1s9ysmZnkTEKdtZFDU9WrxXK1XDZ97eL66upKTRiUQoWI7gMXEKYv%0AcmeLjTEum8X17U0x7v20kZdfVDWrgQmICBASEU3RzpGfIsYQApjRyPxvAEDInqMwkG5ob3dbQA4h%0ApNzHWKvCfr9X1TTI8fFx3dRmJpLENMlonopIXdeDZDfiQwjrzWZ7e9t1naRDLxkzC8TD0Pd9d37+%0A7t3Fu6OjzXq9Pjk5uby8TEN+9/bN0clpzgrIt7e3i8USgaoYPcyppsQQkdzi7No+RO66vFjUTV0P%0Aw+CM9IHJiyw++8H3c5J//f/5d2f7G7CgIfjous/Vd+k//If/tNlsVuv1ar1Artrd7u2bC3pOi6oW%0AyQomBFzFrpNYL5rVenV8tLy6ur5MOfV8s9scH3377av1eu0+fN/3r169AkBVvdneLtertm23N9en%0Ap6fPnj+/2W5fv30bqurjjz/+wWefnV9e7rvuf/xX/yrW9c9+9rOf/8VfdMPw7bff/upv/7pt21/+%0A8pfL5fLo6Kgd+v3Ll9fX12/evKmqqmm8DgVLGQgy+VYJIcAMx1jsqvkP8OAoxoDMCk/mFuTcrqKJ%0AfGtub927V8kDF2FezskTTnKuUh1F5vuuRO6Ktn1oyxIdfGAsTMV4aG5XaseKApVZD22a6oQLTUOe%0AqBPLFTw2dG8YpyQEzY1pZvYYnE0ZAlfQNrGOM7NXELhicl4Av0iBO7lpzVcNjwABAABJREFUW2qC%0AaGIG9jEJgcxYddy/bdsSUV1HRO5TBhCwkh06jNNDuxwO3KglT4hFlt6xCWHM/U5W+Wy54MjBpKoH%0AVOt0o7nj9HClFe/Xf/MRgLsFTcVNhSkajrMivjyZASUz4cf8dnZ3fc7XvJ9cfOBy+F91Km/RiVJk%0ATH4wZGeTITazObsNEflVidBMpgGzO6+PY27AvOgPvYsKAIz5sIqqQYfRbouBCRVBhiQGZAowRqNd%0AhpuZYvGBD1NgY0MsKf7SdHvyd6VZAQsiahYNIwTdpqB8GZZ702eIjBiIcjGEwIwZAIaU3AdW1ZOT%0Ak7queRpDREMKbCjTgLjXXnzgh+vk/csG7P76/Af7wPND79YI/EOO73iew5/mzzM/eR5FErAD9+fd%0AjflQUJuZ9oP7wGPhxnTVInbmK5ZoBMPDXZk8qtqHA+Gf/Pf/t//L//n/9N8jInOkGFaLdbNaBmQB%0AQ2A3x5CnXI/qaFniSCIOk8LAMWhEZuoNWkMIyNEoBNMEHi9MngAZzbU0AS3ceVVvJSNJPezku9QU%0AiABcRBYzqAQyHfI55tgBvBWIjhQ1Yw8ABOea96HyzZY9545TTB1xTNCHEFRHQYMePZr6d3mjowJP%0AlXyoXjAz39tq2eOIZmbRAkcYxYDXAutEP6GTFpmG0UAVDJWQECwTE4CpqaqHvuoQq+pI6ma73d7e%0AbkVkvaqreiHM0O37vifmpMkGpD0h4hqAYlgsFkR0dXW137YTpAcROWAQSUYGgB5TRCJgQglIIxXh%0AqCB9ckVcY+ms/S8i6mRt5Mn7Kh3qHRZiU4TYzECBiYaup8BEVMXIMZqZp1nMTAGIKIEB0xQgHKnh%0A0IBjYOAxrCtKSF5I3DTNarUacur7HlkC1WbAGMaIBIIqjihZCxwoxpqIRBKoGpReFwhmOkEMfJst%0AKm/BEtu2DSEMw7BaLURkt9sBUJcOPvDk4AXDZE6eiEgTbGrceeKVz1h8YFcsoqpZxN3vcGj4VHY4%0ATp6571mfHVX1eKSZaVQ3Vsqf5hPh9/EnDLHKaciSiljhGfnnPD/g23zIOXrQ1ChBbxOHcAaLyKOV%0A6b2UhwEAcCpp9q0x5Cw2Mp/RhOzycG9xiQtmrwpjDyfPAPDIjxp4Iv9oKmi7FjToiCI56DNVGCn0%0AVJFDFYCImMhiRTLmPZIMfscQAnFE8sDeuNRjrADGx8MsXm9pBr5zVXOMNYkM+cBKUlUN5dAPO4Fs%0AAsYFn0Nm5s23GCfiGTHVrLoTaWKMARGIlNlEsgh5wcYI2hrbO0w+8H1980B7HXzgEeP0PuNv2tQj%0Ayr1pcgw1ItaRmYOw5ZxV1NEFQ/LSCWDmIaWzs7Oc8+MPni4WtYigjdUrFIN3VGp3u0Ac62q1Wn3w%0AwTOHB++22xDqJAfTMISQASRnM7m+vnYx+fjx47quzTYqkJLc3l6nJERKFTksh4i835iLTWfjW61W%0AzLxerm62tzRLcNkUzYwUMeesVgj5zMCrM1wQd33PhUbbh0i9oysioGNw9vsbZq5ik1Lq+n0dK8dO%0A73a7rusePXq0XDVmaxHJQ5oAEmOzX2BaLpfuBtRNgwB93w99X6riq6rarDa31zdnb94u6mbZLJ48%0AeUKEJycn5+fnKaXtdrteH/mqvtndujtd17UOvdecA0BgTFkAYOgTMd7cbG2zWi9XI8E1Q/DvVIu/%0AqH5BFP5f/+O/fnd2qa0i4nKxWi6X1zeDquah/0//4T8eH62+973vnZ6eptT3Xfvu7OLpB489bl0I%0AkHLOm83m9PT0+vq6bVtQzDlfnF9u1kfffvvqs89+8OMf/9hzs2dnZ0Q8dMOf/vQnD5E0y8Xz58/d%0Ayn/z5k3TNB9++OE//af/9N/+2397fX39b/7Nv2ma5pNPPvnZz36Wcz47O/v1737Tdd1f/dVfrdfr%0Ap48ei8jLl6/Pzs4Wi8WHzz4KYexWBQDDMMiQeDJ5Y4zOmvnADr5/0F18jU24ibk1VjbR3B0tWGi7%0A6wPbvA+tAkyu0TyzVKSun18cXR2LoQgPbEDvSdOVp2KGwsA3vo5jLM2qqip5XZ5qjIutWR6yxJER%0AOATIST2+X9WBKSKoU9Pp1COAJhKm8golIeNB7bEqeyq29ArJ5XK5XC5haixMEze1P4kX9zqEbTKo%0AsFy/wJQAvPs6OyOdiHRdB6AhhMiURA0EjKdBHjuFPpz64v55I6R7xvR8GTz84uFzNSAkI8UD3OCe%0ATX//++atUu/3L/XxLD6wY5FKA4USs5g/JzOnaYR1hnS49yLFIbn3dmUZ693kcDmtLOmyCMcpI0xi%0A7vrrrF+rTgkt1/ylO9HD159X3paqYMQJKItBdWwk4T7/AABDcqUDjjX3N0UkNbEM5a1tzgjtTsuB%0A+XmKXjiM0QrODiNiHv2XsiXnr6N6N7TxwAcmMgAObhfl7JxYJycnTdOQtwhWBUvMEVQzjDvaI1aK%0AfG+s3r9yDseB8wn/Z/jA3/UhfEdw8O97qjs+572vjN7++3xgmJm4cyldHi8PScOBcLT0gi4zVVY4%0AjKv6/T5weO+7+Un/j//n//B/+D/+X6tFs1qtqrqOoeEYWHTICYAUCUCVANX7jGiSETU6JuXQSTiR%0A8NALiw1chCEaIIVQqXox4eB4OYohELqP5KIQkXI2EAloYpIVmDlwIMCcB1UDCmaiauhyTceWYYgs%0AlpmJkHFyXgEgZQGMIYaag2HXdZ0kISIa0XAKoIiEgX2joBlNZQDoLZQsj5SwJjRpPDOgyDSL0TpD%0AmJllUxCn7wIzS6kPIYz+sAI6hJwRgWFs2zn1QAdEMne3TdUQAxIGNvW9YZZlUFvUTdM0VQjb7bbb%0Ad5LzcllVVVUtV0q43+4YWLRDpkqafTc0QKnvieh4c0SA25tbByGT+0KhVtVBBhFFsKriEFCQJARO%0Ag3nOHCCbaRZCNPH0YHRHNwOpOhIPQwjAZFlE1QCapmEiU93v98UAGQW0GBElD+0gLqvK+aW2223b%0Atjq1KjnEqMyqGAEgZ8lZEJFDsKmBzWKxANFYheVyIZKvVPZ9h0yMqIHjFOEGMkJWzUkGwxBDYI4g%0AoJCZGSmESFOPPTE1A44UDQAJ18tGUx5Eu13HwHWovT3D7W6rpmbSxKrv2xgCMwsqAxqAGrKhs96P%0AuUYiATSxSEAITO5fSYxBVQfJNuTMOrmCLOhUEGp4QHbRlJcrNgGCNVUkIkbamXlnRdemxbGcVulY%0AQh9i5Qt+yKkgrEQMpkydiPR9ijV6FZZmqSgyCQ1hGLoR2UikiKZT7y4AHjSpLM0abEIVQ8WqSmnw%0AOl5FM80hBDPAGXM9cwzBN7gCWCDEEEVEwdQyQbCcmOMIVAa0WPdpMCMkskmPTtqcYDKYerNA7P/H%0AQGYy5g9lUBCxsbeZe/uMZE4JSQjeZFgyg031wIzoqLAcQkSUwSwNYmRVVVHl7Lu9aEJFm2WtkUEk%0A2chEhWTktkQaOjBhZiaqmSjwAI6RATElYnb8m7tigI4PeiC3D1L+nvIQkanOjcvXEJGJVRUIECmr%0A3N7eMu+bpjGoF1gzEcaYMTsZnpF1SZxyhgOq6s3tlWharVYUQtd1t/sbUySiGOvl0oSobfc+rXWs%0AHp080qwmNuRUjHtJWSQFpKoOjCSSbq4v2/12v9udnp5yCCZWcVPHlFIPaqBIIQRy3gEwBJo41ETy%0AzfbGc5vL5WJ3u5OU1RQAFJ2iHFN2hx8AjBACsBKAgMD4KaroFDIIPjjg5vVISGbEsVmEQFVkMBt6%0AvL29Tal5+vRx1dT7/fbi8t12V50cHZ8eP4pc7W+3qrpomuWyIYOAdHJyQkQppbbbM/Ni0bTtfr/f%0AtW17tNrUdf3sydOh7c7Ozs7fnl0+/eD00TEApNwZWrOolosmVLxpjowYgZJ565q4ivHm9rYbOnCK%0A/jrqjJ9fFYirxdLzwCbJItHR0VGMi1/+spJs/+9/9a+vLm/a7jZGJqKmikPqmqZZNrHd7iS1mmhR%0AV327HYah67rNZr1eLGLFu9vt5eUlqOUsm83x6enpxcWFSXpy/KQK8eL8/PTk5Pp6++GHz378k59d%0A32x37V5E+tQP/fDHP/5xsVgsFqvv/eD7H330Udt3Ynp1c10vmsePH/+z//V//R//43+8vr7+9a9/%0AvVwunz175pQQ2+327OL8b3/765/+9KePHj3++OOPAej1q7dvXp8tmtWTJx8wsxigaKjMcbk1ERQc%0Ao0s/M5ulUku+7L12GNz1mQ+urJnNPFUoPvD0RXqAuZ3uw2r53i0IMLL3I/UcI4CK+V/Lc86qcoo5%0Afs8MNTPvH1+ybeiJYATNKXI0sqxSorrFjXSZQUQxjIQUqpqziWRVzNarQlUBIjOiobB3iSMOgcqw%0A+JggYl2PBT7jU+UkAmbSdfv9fptSynk4PT1er9e+Hfo+MWNVBVVTNe+jEwKlBMPQIyIz9v3YmLD4%0AKu4hHx3Vi0XtZqSIOCNXCKEiH0JVsOJkerVqcYGIqKALi+U8BSZ4/kZz6QqTozhfMzYFV3DE7XiY%0A+BDvKL4TQgl2jB27HDNc7jXFFMzljxmoWs6OKqIQorefNLOyEAD+/7T92at1W5YfiI1mztXsvc85%0AX3f7JtpMZWaVUmSpQKAn2xT+C/xkKGwwGIMxBlHCWCZdqkTYCFN6sP1YAlN+NQY9G4PxgyiQlApF%0AkpmKUCgiI+K23/26c85u1lpzjjH8MOace51zvhsKUeXF5bvn7LP2amYz2t/4DRg4pJQEJCcPMRdO%0AY1XBcF4wWEmb6/O3GmBsERhPiUONlTebQcBEBIXcTgghMBEzoBbMHBCes+PF2fE7MuJ5xAyKF+2C%0A1dB7ZCgAOO4yeSVaCMEs51Q8YiAmGiIsVgZTTdQMc+2YjQBWGwfb/W1i5jvXzhta0cyglPiwN5wj%0AJApYc1Kqzayv80JV65TLqoqDTBHFEXlgRBgYAQkAprTkN9eL6JMnTzabDUVIKaGqUSYmUgBxymv2%0Auwve2b9Q8iXnSuY7ByqAOiTczB/pDmHeWw/77Xzg33yd3+ADt+jPPSnabgReXO+zf5ZUbxFocFcI%0AA4AuigYmaqGrAbhzmKbNuRmoAtVWku1d/DqhPdC9l/RR+Mf/1T/8u/+bfxS7vu83JZ7HxErLsihk%0A3xcQIAjV5KgXdEkDprpTZBWiqYWCNcQYcSURXGB5cMtW/HJr3CapOiuvX8SIqLi+WQ1NSj4QAJDO%0A+kZMjQpWBGpmaZ7nZUFmJuQYOrDkIX4kFklIBhqIiJCS8/YUsCgAADKxVTYFI1MpXcBdpzGqFayv%0AqqqzvABZzf6SNZajXOpDjAAgMCMV7n6H+JYYLRXJUd7OUFERKTCaGaqY2TzPAH1k3u12p8NRReZZ%0AABaOoevHEMI8zyYgIHNa+nFQ1W7YnA63ZrYdNwTotFigDiAvgeFlWZZ5VhFnhAIAwx4kS04AEEJQ%0A71tnEJAQkDkkFZVsFpKV6h1gwMBmNqXSPdibGRyPRwawWj8MAEEBYkySPWnjNZ/jOM7zPOUsrW7Q%0AU9CIahZD8Dy81qpdP2Ge5y5GU+37SBcXzBxub/anYxnZ2DFzrTyxJtazSGCmGCCBiDpahgMhCoA3%0AaSqazxfn7mKzv4VlWY7HIwA4MamIHKfTnGYA6EPpF+oCwMy8NQAaFEgQKNTXX6TkD1XVnSvfRBmd%0Ab1wyaV1jhdCy1fw0J5ZrP0DNCgG6wEQDM5/myct3c23AWPOohc4Ea8rUGWvNTEuXbHFJamYhBFXN%0ASzrYYRzHEIICkIUYESqjeNHoRSwSgCoCiBznSRF66Ma+J9KeEBGXlNDMqXE9SmcGatnRm8wxhM7J%0AzxGRGZg7D0WoiimaldJcopLwKdzUPt5MiOCumoioiGMsxEp8OhARUNdFr5M/589bRtqMPDQAHRgh%0ALjnnnEt/YGepNzKzoKqI7FBav1Tf9xwCIuaZBJNX/EPtawIAoqm6+twiF7n2uyOiGMgsZMtiygAG%0AQkDeAdftheJO3/eBpVlsa6nuXdlUgbkBw846qSZVnN7gvAxEZNMPwGfThzycaJkweFQr52z7vYgM%0AwyBmaDAtpxh6IvICclWVlIDYi12vrq6Y+XA4zGlRNQJzhH+ShMl4GMZuNLPT8fj111/f3t5eXl56%0AYI6pyyAIJGI5ZwiBi8DVpkQAABVnm12JDJtBVS0lMWUsmqUg/CvGDFCdZdHn0giBA5m6fYREBNR0%0AOQd2mIBvWExTF8ftuPMwyvF4dCFwOp3maXp9/eZiuxuGIRJP0wRmRGEYBj9zu91eXFzM8zzNJwzs%0AfE4A8PrmzePLRyGEd54+y0tCxNevXt28fvLs2bPHjx/nnOclIVnXhRBps7vq+p45KDiUtPNCl9N0%0ABABEi5FDGFR1GDozXJZlt9t13bAsS86aFiGcvPr6o48++o/+oz/65//sXx6nOeUZjIyUmaf5uN1+%0ApJpBbeii6YhXj06n0zRN4zjiyJfDpZMv3N7e9tzHjr/3vR8w889//rPDcgzhMgD/1V/9lfNdf/jh%0ARznnf/bP/tn19fXV1dWbN2/2+/2f/umf+h7/5DuffvzhR/M8f/PNN4fD4fLy8tmzZ3/jb/yNP/3T%0AP/3ss89ijH/9r//1d955llL67LPPlmXZ7w//9t/+25zzdrt79OiRKe73+xcvXsXYP378OHKQGH2n%0ALMuyLEtXd02z5pupg1jatqzdm4cW2D0b7qGt1r7YTOyHxlW7goe8m8WJiBjYtXA+t5nAwn5SpXS7%0AwsOLt0s1O+qe7131RQagQOwwnLUWQDQvlSQyd97Um9ypv6yzbGAISESB2LA4+YgIUASaL3KqVFtc%0AC/WtNkFtpNPTNH355Zcff/zx48eP3VA5HA6e51yLxLAq5yEiL/Tl2tvJa51SSq6V/HYpJZHDOI5d%0AH0OknITAFBXAwBhAAc5TWcfWYFVaUh3CTBQQEUrdkq5nvK2H87zbOa/VcJ4AAJXfeLWQas5m1S+z%0AhfjP8nal2Rv8uJjvq17H7V3ahCKKyvkFASDPYtWKIDdwV5xqWIM1VKu9WvJz/dhERLWk3D9pK1MR%0AYIXrwTrdVrDQPkolt2nmo33Xo0Pnxy3v3ugYfFpFJOdiD2DoekeTLYuIiST3SLVUKVdn4O7x1n1d%0AAGvm+Tpv2VhxdsyMzqJfGqCAqqzCE2HdHrm+RXDZogoOZxAwswgxpeX6+lpVnzx5st1uHd1gNVGv%0A4HnvkqskA0LKcKdqGtGX7gMf2AhQnYu7Lkj9LX3gh8Py0Af+zQd+iw/cLmIP8sDru997nbUEbldY%0Al5+0811QWFX3ddmf13M7ua3qe+/7Fgj0vef4P/3Dv/Nf/Ml/hYiBOyxoBAWqSV0FBGIG5mpoqi6y%0AmGIgRGKOBCQiQkieQ1CAOaVcoR0ipoaGnNUsawiEwGCKwMu8hBDMK/694lkEBBbJaqAg7n15eMsq%0A5T2AguP1aoSJqq3vR+tuWuqHV1gdMAhh0JwooKfAWCll9CR9rW42AGJQwqCYzUhVCIp+sCqxAvMy%0AZwXNHlsrsQ6/ndRMnSA6ZzNkgIgIKIWqp4CFUMSCp6bPiA401KwQY1AAlJw068m9Pe6HzTKfVEwE%0AmY2YQ8fOWwOKbuMNm5EAQwhvXr3IkoloHMdWZ0KGyIX4UZfFgZFd34cQgAgwMgBABgBjQy19JgqS%0ANoRFcs4ZDFVk8iIWhhACA7aG4A7zm+bZBQQzAxOqOoOa1jIhd4CdoHVWNW+8BJhzZkAxQMTAjIAM%0AKKY5JXQ2Toe2ppRzHoZ+t9n4kr7e3wJSb6ah7BYyIEKXuYBailQYDCxbhkyqROw7B0QKO5SnmMxs%0Asx1c1x6PRzMbx/HJkyf28uWcFhFJVbsQQFZvkloAY4EDIYGiVJy5ms2SeyZi7/hKzMU7yjmf+4qZ%0AIXo8HwsiAQDc6QUPCrFmE1UXu4ToCMkuxJRSkpxr30VHaDfrx1dX3/eNf8u7EqoIuSMARERi6mBv%0A5+2kjkNyaaXOfoI1NO6hYO80JiKn08mNGK/Qc3d6ScmJP1S1xrM0ayJ1eHMgCmapiiMNIQSAJFlE%0AcvKShxRC8DaQrraTZgM0EY+vnHVnSoagZlklAGRXVCIuuwq9pCdFa4a8+t6MZJBCtTC0AgjRzAwF%0AoZDnuTsmkk4LDITMgTc8H0EtuyeGbrSREZxLuTwg2JY9MwKwtwFHZMzm7r6ZERIHQIFs6jmhtwDK%0ArLQEasFvKE6zW0K1sPBulVddpwAAgGDoXNB4WKY+lvoUZDIzQEAiQONAIgIZk6lNk9cpmCIazNMR%0ADRjJ/5tnY+ZlWXJKjHCx3QxDP8/z8XhMKaEZAZKpZF2WJYRN38W+7/e3N4fDfp6ncRyRGEC7rgM0%0ADuwd0YCIiSBGMW3LrGy3JWEEJOzHXkQ0q4gwsCEEDtQRJlyy7ykDcP50LLA1AA/+A9RYVcv2iBpb%0ADNR3PTML2JyOZoTIRLYseb/fX15ejg5sPk3H43G3GUKkDfbzPKdpnuc0nU7721smyikx0diPRNTH%0A/p2nctwfQfJ+v99ttojYdd319XW8CS+/efXo0aMnV49ijK9evUppMc1mIunE47jdbkKI2RQlD30H%0AcAEA03xyYRa9pBnAox4ppRAsxqg650WOx2Pfj30MS5oeX1587/uf/uzf/GJOGQFyFtFkB/vqm28+%0A/PDDJYkZdrE/nU4xxpxgmqYhdt1242idZcki0sfh8urKCbH/8i//fFlefPjOByr6r//1v/ZA1Xe/%0A+z1V/Rf/4l+cTqePPvrom2++efHixT//5//ct9u777/37rN3pmk6HA6n0+nq6sq7KP3Zn/3Z519+%0AEbr4+3/t9957711Vff78uZnN8/L551989NFHXTeESETk3aG2223fj10AzWKAm4Hnec7Lud9sWDXk%0A839jCPdsoeZXrDdL+yutoKdru+qcCq7wyoce8vk6hQLmnPoARgCI3FEq6gaAG0J5nWpe22k1HIb3%0AbtTecf25mQFYbvjq2vlvbXqaGaC3rQQn9/GINldqz/amzZvNOWdJJooAkYOruUDsGBMFTCKipfee%0AP5hrt9evX8cYvSzLzI7H4zqTnCshpVU6KLcipHazb4vcx6eBhN2dFhmGsQ+RUxYEA0AgAfVOeW71%0AoRkYqjm3C96hV1j5wD7a0KTBvSFtg988LzNDFKnNclelwt7kMrhLjAilW675HaVNQa3IAyJ0livP%0AIrnvqmpE65LdhkcoqwWwoIiJyQwxOX5eDCzr2RNe+wz+GXMwA7Os6oBq87Sz3xcAGACxthZjBgEw%0AQEJBYWgV12v889qrofp80mBf1XqHkjCu2a8ae/V2qsRMhQmFDELnu9gz4SIJCNjjFFiZpR7Ukd7Z%0AfWUdl1al9Y+oPkVmiAaOrSdqQWGPRfk1F9W44h9u9wpEyczUkClyMMVImQKklG5ubvyVd7udW+Za%0AfWBDV0gKQFC8LaoufVs956rmO29hD8XCb+UDw13xtfr6fwc+8Lfd6+En3+YDQ8XRNIzh+rTmA6uy%0AKreOQu152vlv9YHD+sYPX9j/9L//4//Z/+H/+H9PUBhHiMLYxxg6T9OJlHoARIwxmiFZkEoV6DrP%0AzoGZEj8rvhYRVQQLVHqGddBrWZZoEboz6x0AUM6yJCNEtVSFKVJ5MVUwk2yVpB7VUmmb03xgl6fL%0AsvjOWUsBMATitCQNGomdfqrKE5ePSAZIDGCMYGQG3oNezIyADEqDrxBpmZUAVz3T1SsF7qolMjNT%0AWFIKzIpKGKBqCABWM0ZwS+08TajzvDCTGqBItux5p44Dhy4t03SaAfpxZKZIHGOUlBJjWGRJKT16%0A9Mihyy+efzVb0lzAn74bGREIW1uCvGL2Vsd2tMgNApg5y4TPETMvHsA2Nc3LUprQdl0XqTBU+dQz%0AkU93CCHW5Jh/UVWdQXocx91u5/yojhEIfeehYq18IV2MjNRBcE1DpYRbQwFF5xjDGDsZRhPdHw9p%0AmSJ24lFMADbw75T1U0WhmWVQFjMAIo4Rchb3db0hoS/s3cVmf3tMKR0OB1UdhuHRo0fX19dZBZzm%0AGgCJAmKy5BQM/tZO+5FzTlqy/b6J+q5z6nczZD7Tay8rXgSs9UVELp8BEVWczw0d5+zulQ+GAfZ9%0AH0KIOSfJraDIW57UUFSJy3p/xbb91ZnixIiMOaKVEiB3aPu+jzHG6K1TTp5n9q0qzptkxQ700qyc%0Ac2lZgYqIhJhyRkVjQjTmAM5FpNmSEQlzrASuDkfK3j7WzDhYTqV0PgRlLsYZCyfJZmaiGSp/ZgiI%0AKDmjmqllFUd0hLoIGxSw2ZG4igs4xN7HX+RMJFMdpozGzCTiKVZWzfM8d50xhzj0aS7PaTnr3aIs%0AH/ZmRDaLnACIKXYl/CymdXECoLH31yo8lm/hcaj/r32AV2wsNdVzrg1uiuHsA1ddTkQK1YqqsXmr%0ARADMjFjaW3uHmxCCWlTVaT6GEPpeASAyiWSqtK6IOPb9brPZbDbH/X6aJiVJaHkuyzIECsjb3cXx%0AsPfcTt/3DiTz2gr0ulzNSsQIIUQzy2Yg5xkU8YbsPG7H0+HkWqbwnjOXdtk5AxQqRzQg53/ygUNG%0AKgk4XFGkmKiIIChzR2azpCyzt88TkWlamA9eDwyEOeecdNxEL5I/HG9TSl7+7VTYp9Mp53x1dTWO%0Ao8vbv/qrv3KEg5foAsD+9oCIkjSEcLHZEtHhcBDJ7rzkPKluKDJz8d/GzeBzNy+TLwCPOSJizgpg%0AtV8rVoI8iyE+vnr01ZfPOw5Xjy7evL5RBWM2MzE97E8vXr/+6HDKKhfbrYEXcApTNEIRQUVm3l1u%0A37y6Zo59319dPXbm3h//+Ec/++W//c6Hn0rKf/Znf+ZP8t3vfm9Zlj//8z8/Ho8ff/xxjPHrr7/+%0A0Y9+5Crv4ury0eVVSun58+e73e7Zs2ff+973Uko//elPf/WrX/V9/zs/+OH7779nZi9fvnQh//Ll%0Ay3fffR8RDeT162sAGMfxgw/GGKPqsCwTIo3jOE2TZEnT3G9Gq9QeUmsml5S6ylNwb0Otf71nmbW9%0AvDbgsCUG60n3zLv23bITa73f2jjjGNqGbTJwbc3fMyVbvred458T3bGh2+eBwH1g17atjrcZWkVW%0AKBKd7UhmboRV7RzXIESEyKqL1krgdW2wB17nec5iDst3BeryZ5omz2f6aVZTRv6DX9Bjpi61PEPu%0AhgEiuhpy/LN/4qkOvyMAdH1kIlErmX4Sj+96yhYMna1VFZ0VdJ1nU1Wz5Lb1euqbCfdtywAA0IAR%0ArVAItFXkbAO55Uhr4tjfGMzuEA5jVesNxgWrxkjNgypfBvDoZxtAqBIsdkiZVAv2Hugsz9tQN/8h%0AhDtNUn2bcC0abxNUU/QIQAxIMbpAeLgd7gxLWcBopYP7nbri8hXC5g6oFqvJzUVVRSBPX4zM3kp6%0AnuecFzElQARCPOtxWdHT0F39i5V/5N7eVPQaCUBv/FLbd50HpKrRJWd+IC6wNkE2USAMjKrUHsa7%0AxwPAbrdrImg1LLZGad3bv75+3u4Dv+X4bfPA1QD4/5cP/G1/uvf5Wka1NdlWplQSovWDueyq5sq5%0Aq+7Kqikn6wrq6HcJ7fZtm731nf/e//Y//Uf/6P/hWRffG12IRG49ZuZY1i4iArAyAju3GxBSNbD8%0AaBCOc2FwjJ5mBACf+TO9HXug7uwSu0h1SxoRvS5ORSLFEBgAkmQzVs3q3LDegrcCAzwH5S/lN2ld%0AVc85dCDmmKaTkDguuU4AkJHLTILSGRNMzBCDaQIzQzXggG6sm8UQUs6g0JxGN6cQCFe1N2Zm5Nkv%0AbxtbQoAIXrV6joaKy1wsvNA5C4CpASksKqonG4aOg8V+no77m/2ydNttvxnHGDtGmuc5Z3hz+wYA%0AHj9+PI7jk2fvPv/qi0wZcplZl0AexfRsudOLSc5Qs3aSs/PvgUuJbADgrCMhhE0IM6dlWTJASWoZ%0AC2DoKydN7azgqi6lRDG4MwaEKAIAOedpmSlwjPHi6jJJllevD6eTmTlp5LIsKioiQoQBmXkgBiZm%0AplA6oIQQhq5n5sgxZ1nmJL0myQFITQwgIDkEyfecuZsBWvjX1IAIixHJXccebvSWHuM4DsMQQri8%0A2t3eHDxrkXP21oX7/V5MxbyoBpk5YjebOYQmqQSwvusoBm9lMC8LMGlORjh2vSCIiiIzIzChMdXE%0AY92hBgBiqmqI5PX2zv6FiBSC5uz1B+7UIJQAUJAQiNc+sM+7C+JCYkTkY+iLs8SnwExTjD2XQvtS%0AWpxFYgi77dZLB90xbhdUEWvoL1VZpPnAxAAttmcGgc3E931OBSUh4izxiBVlYKYemQUADuiuru9i%0A59LzqPCyLAamoqKJDLiLMQQm0rQoOpmYgiogByxV682maQoJKjzEWVupcoOpOkg+ERGzQ9YFhZ23%0AmQgMGUAbpytyBEgAoJZNzyofqnpzci8655QQAEANCUNE4uDDQWapwNoMzVw0AXjZz50+ePUojC8M%0AWIFeReCcuRM1m1nrsbFOcSQRyNljG+Y1klAt5poV8lgNMyta0iXG2IfBnbTT4SYydoG4C93Yz/O8%0AHYf9fg9mmhOBjTHwxdZJH8wENOesKaW8RO4JALqhV7BlWZY8e3R1XrJajDEqCIAiJCIicC4FBEJJ%0AuRnrxZ4D7PvORYpHFpKqb4VohfZbRKomVF9vpuamP1Q0GlHl3RFVVSYADCIyiyRNwSJRBKBK/YAE%0AKCKn6WAgkQOIisj+9vozSQhKgF3XBeKs6fb6pgtxt9l+8sknZPD555/nnLfb7W63Ox6Px/3+88++%0A+PTTTxG464qrsCzL6Xig0gFh1tT5WgUKALDZji4r1KSVypuZak7JKb1KvDKlaTot43bz6HL3nU8/%0A/uabbxiAQGPfbzgucz6e9ofD6cVXL64/uT7un4z9cLHZacrH47KoSd9jT2Ca5jyfppyX29vs/cDe%0Ae//DH/zw9vX1m5/99Ce/+Oyv3nn6Lmf887/4i3Gz+fDDDz/59Dtvbq5/9rOfzfP88ccfhxC++uqr%0AP/uzPxuGIYT43rN3j8fjzf72V7/61TAMjx8//t3f/d15nn/xi1/8/Oc/H8fx008/ffz08ZLT4XDY%0AhOChhN32cjPubm8OX3zxVQhd1w1Pnz51qE7OC3PcbNxyWNIEOG5kJffcgJmXJYb79hNUDCeuDnhg%0A1rdfmykF1Qe2xudcr9ZyPjX8xKJpbYz5BZFL22BVrZXFZ6t9/XhQoSu2Os7PcPf89qiBKp29Ovgi%0AtNcsjoeAaQIgb6PqrjgAxdjhGSXrsXUyVTRgDIDJX3KZ52EYzFWpak5pmedpmsxwnmcf/K7rGqLK%0AcWeeWTlLqmqzOlKmGEJSosbuA3sotsUxHeHv19fKWe2aEUo1IBKrytkH9u6jBmsfuIlQd4Pz3Trx%0AFdHpaqgfLgkEMEIqWd6WN/YpaL8SkiEAEqigXxXWaAJEN5mcPKxgFmL0WJ4WLtq1K+tfaUHVWpBJ%0ARgigBEYIiFREvZomzaJKfGa0DZUh3IWeiCQRFaiwdkVgM02LmGIIXhBHAalAzetabr4FEZWappLM%0AUSrpHDQCrCzo7RWAzvlwjzufdyDVMBBaR10IIUaeZ3YqRCu8MGevrHmYaw8KV86V37SNtpkZoYnb%0AV14dZJ6w9SFFN9Zdh9bv0l04APoEiwESU+M3YRE5Ho/++NvttomglXW36qiCzMwi6e4CKx6+rpAI%0A33IowJ0c9W84de0uQpV7b/3ib77ObzgN3+Zgwt1xWz/GPRFnD1AwWAMcUH1m73bmyL4mydsJuuqu%0AFPQubOY3POjf+Tv/o3/0j/6fZi6dzmR0LSrjp2kh4gsiifi8TFvoyE9jZo8Q+wN5ui8tFXmP54Lh%0Atpk9DOnbMsa4LIvdjXcyMxFsEHPZM+dmpFDimqU2xt/BH7vv+5rKLkuw3pdkzkLn0eDSghnAe7gg%0AVcy9mhow6JIAjEFDCBbZN3MMIYsQmdfSQIsPIbr92rQvIiIgwLofYEZgIQq1LhFLFgiRW4QPACA7%0Ah54YTBOOYwwBhs3xcHu4PczzvOyWi91uGLq+h2maPPU9TZMX3lw9fvri+VcJhb1BC5Ebhd5Q1b2m%0A5PlMZ5YEULMlS8+FAszVpwbtraixIXZE5AFLV2guvn3AZwDJ2QuEfAVqyhKCf9KWeAvfhhAuLy9F%0A5Pb65jTPqursGiJioosTTQcBjhEiOCkckWOnReRiuwshPHn02NvkniZL08x9B6gSMFRVZ4VbSAEA%0ACEGK3MwAsVYX+Gr3irLT6QQAngq+vNoh4ul0cvdvGIZxHL2yWtWrws1j0ov3tM15mibPh3hQgJkd%0A55xzTiF478SUkggVevWqiup+RgADMzVFtNpzD505MxBhhQSXsleo6Ova6dHdeNejUuv2/S4igiKx%0A77zteJMaiCiSSsItZ6hOhX/l8dWjC2Z3fjws5/fy3QSoHprOBVV12mxGB3Z47qK0PrDSFJpyab+h%0ApcKWWj7ctzypChgHdICwqrqZ61/3LpGEZGZ5Ka8ZmaEfU5oFxUTF78ngPrBLJ5E7VUledYZyX5Qh%0AoodLXOQCONSDPQMcAMRWdqQqYieSUNEt3XZ9H3kPPazXmBmZKXq79HpTUe0QF8mopt5EnrBCQ3St%0ANVfKQwBYEPguU6Kzbvqvzs/vIl1Eci5gHxBZikbRGGMNRJaHSYVGWx1rw8yGaMsSQghd3NJuPp32%0A+1uPs+x2lxe7XRqk7+M0Lb5yfAXWREoxUFR1Wk6I1uimm1kfAouYx26IwAqIwFvTFfMPqGwBLHDf%0AEhtmJoAgUvrU+WgTkYlgTVJVxyQjMhqomVdUiPvAdSpzznlJOmjfR4Dec1aTzFgaxnQiXpIURSQt%0AMs/XaIBqyzz7lnTMp3NBdxzidiO1c/Kz995FxFevXi3L0o/DxcWFmc2n089+8m9ijJvtVmq/4iwS%0Autin2WyTYaEMSXJQ4RBUlSPzwgzcdbHr+hBKnGWajj7+MXR9P8YYT6eb+dW82e2ePXv2H/zBHxwO%0Ap2mab28Ol5eRxs5gvL29/ezLL3b/euMx03GMXdcdj/uU5HA4jGO/220R8XA4LMtLjw/+zu/8zmbT%0Af//7P/ziiy8+++yzb75+vizL++9+cDic/vIv/3K73V5eXn76yXdevXr19ddfm9kPfvCDruu+/vrr%0AP//zPx+G4f33P/j+d773k5/99DRPv/jFL7yv++/8zu8cDoevvvrqZz/72W63e/r06ePHjxBxyWnE%0A0afl8ePHfd//+te//sUvfuG76dGjR+4FiUiMcbvlaWLRlKYTDCNU9GyTrlkkVI3fLJaHVtfDY23q%0A2T0f+K7DTJW3vAlVZg7cZVnaRc5Xo1KdXuKS9RFaHqOd36yLtz7S2r5snwAAg2nNHrsaghY5Krio%0A0AB6RDTPJ0cYldolAFVQTUmziZeBlCoP3yzeyLrZclZJWJyx2Zs1uAPsX/Q4uFsp7U19glyb+GU9%0AV+xX8IjqNE2bzaYZezlnVU+ZeBNyBUghBALC5gMTmFeFOXzU0ySgDbW0GrlyNHvadW6VG28Z/PU4%0AI4AhBES9m1te38Clt8t+ydgu+9AHdqMoV8KIBuFxGfIwL90im+3zMsvA7Rz/7mIpJ0GSvOqiVC4V%0ACj3kPciSP5uHIfyyvCqqasZ5q0EkogKpFIdP15bFULab74v6yoBYi3nukiqhInEBIiVVMoix99tM%0A05Qh5yXlDBzObb3Wc0mrvfRw1qw2mFQAkAYARYJzF27EO95nuXINbLTLOo0KWOnRKCLoeJyc29bw%0AgpH13N3V5gpAzDHnpalv3xledW//Ll+01RWvFtvbX/zhJ03uNWn28Dq/5XFvzf+G6+BdZ/jhdZrk%0AhCpgm1trZ9TGQlQYAe75wP5d8zZIDx/0rdsYagObcqd10IRWKOJydSKKQGZkgGiIzjBjtZsZFJKb%0AYnEaMlAAyg1sUxVENjPi9YtlVaMYNiE4urNuh3NVxkgQQume6oISSzefEi1oSDw/0iLu0vj2zpo9%0A0drF6LadmNYLsIkAokgGM0RzMqWWOgMAAAqBGEit5EkInP1a29iu/7WacSKi2qvzLHABBBUlF0EG%0AAE5S5aTVbsXXpaQKYEgKJtDswTKh6xWQ50WJJjqdut6sGJTQQs4hMIDXixaRisUw1VW7oxBC4CJE%0A0rKoqYhkZkTOps5m7PPoex7vllaCN46KEWtMjiprWs5ZAYI7hzEYwrTMBSNAyFDEKAISEVi9BaLV%0A8mm/b0oJ1BjJsgCW1hdQjWxIiSmien4XvK2Mv2BJwFFVgqWQ5rwtPezaAqUPhUIVuKqaCdiwcIi4%0AGS2IgOj+nAGknFPOi2QRCV1Epth3setTSp5y8hFbCUeoqATvpLYSDVg93QdHe7D1NidAX+EthNwQ%0AaFThcBYYxLkYmg+QoWoCNRNVEOEaDsfCIKVNBdaF5zy6BmCABIRUK7FVNWmJNTkhJiAiEyiaODGV%0AS3mXLMHMiFz5+Vv7pnFT1bmZHMVaPD0zM8lGCAhllwHKHSyiARSDpq3PNqHO+u5FTOehI6pBh2YS%0AYXkUJjMjc3cRAKwue3IuKxFxwVXurkYG7XlExK0zMwQrWAyvRvKZXKlGZEBC07Kq3zbxAGhCQIB3%0A1up5YXjVlQHV4jVfDw67ZACpUEMKsYVsgAxLlTeamoIhKBioD6SqSu66TlMWySktqpkIemK04D26%0ATqfTcT8f93u3X2s1innZsKrOy+TSIGdPj7tjohUu522ZzzXnImKr1iBtb4pISllVFawx/JlHplxG%0Aiu8BNPOmZ16FBYwBtYIN2kwTcVeqanPOy1Kie13XxRBj11Ml6055kSWBNwRekkqWlIdh6GMcYgSR%0Am9evReTy4uLp0yeX2x0B3tzevnn5aj4tkbvjvJ9Pk6R0udvtNturqysAuLm5ef7qubdYu7i8fPz4%0A8dN33u36UZEkIxKGGAXsuByn05LnNI5jPwzecDXleU7L/nhIixARh5hVTtO0pITIy7Jkhdvb28Ph%0A4DauiKS0pGnuODy+vHr32TvPnj6+2Iwc8JgWIsppBg2S8nQ63d7ePn/+1ZdffklEH3zw0Waz6brh%0A9evXX3/99atXr5Jksc7MYowXF1fb7YWZ+b2IqBt6jsEFQuw7ZFIzr3DxMEHf99M0vXz58vb2dhiG%0Ay8vLi4sLVfUsyna7HTZjM3T6fhyGzbJo34+BI1jrkuqpHo4xopTOdrQCiJoZtS252unwQIHCt9tI%0A7etre+v+jjt7Beczmyx6eH11BFu9zNrOazv64e3ealbefxIEl2wtsNgcPCJCYJHse9/MmDmErkns%0AlqwDAABydkJo/hWqB1wK7LlaR26P+dWurrzD9G673WLh3gf/z7mg/TEarxXiuWbbI8geYfdO45eX%0Al06F2HIe7dmcTRqA1BF4Z1Rgk/+epXRkL5k1GVssOqsRuvXIt6MNdfOy1v+WYUc3hGHlIr195QAA%0AkrpuRzKoYFc1Fc1ZEqBnuIAYAFXbjIPUouLzg60O185rt7ahggxQARVBERQUvEi4XLU9m4d0UcEk%0Ai6KTTRaJKSbFA29m3nqFrB3gGNnMvCqE1EOchIi5smBI60WESISFH7gVNleUfjOUU0qo0lxBriyh%0AqioZ1FsqebQXgAgNEOjtEN9m40GNMRmdtTCYs27IeUM9SJlqDXmsPiwGil+TifyBRHLOS66d6tuU%0A3VlRtXPytywZX6XyLX99+/FQyDQRdO9d/r0u++916/XFv+1Gd3fx+WhBSVvFGdv11xK1tAfC+G3h%0Ay6ArUMFaKFNF+a/P/nt/73/8J3/yX5eHlixWO4VqNiwkxt630kAQycDWaX2r7s1+v/cAUoz9mbom%0AJVUFcOBzoboVKdgbjsW8FkHV2cyAuYsdVaeCiASslRMDQOQQ+w5qdMoHrgtFNK+LkBERoZQE+xM2%0AMU1afEmRDEgcCAzV5HQ6pTxrFiTrOACAii1pQSARUbFh7JmCqs4pAxgzE6Di3ekUc4gvFBJdB7Pe%0A8Y3NVETNzGsvPQhqsVRce1Nkt8DMCEwWyTBNfd8TUxjGZTrmJNOUu26OMXbd4Fc+7U9vbl57MTAz%0AXz56cvPmlYJBBSc7+NBzmB78gxqVwBYeDgHRApJH3dKy6FScNNdwwzAomKoulavQ8R6enSulsMPg%0AKVBf0J4Nm+d5UVWwruvAY4RMnvJNKSVTUo3MROQMIf5gs2bKxM4XHCIM4G0n93R8HK+I6NHFZc7Z%0Aez7nnC1rVvXmw+uRF5GWci8SViWWZoN3WdPqmADA7mKDiF6yCABd143diGlackqpTnrF8JfoTs5O%0A/oGIOk8A4Lkd1/qbzWYJYT6ezExkwRofNY+lIDg4B4rkMkQKiGLm4XmquIycsxkggmjW2veCmR1G%0ALiKYhXu3MLzxGPor5CXFvsTmp2lK85l12Q0CRGLELOKb12lv3dre7/dJUrDysk05na09o9Nx2e5G%0AIowxohUmZDyXamDXdQkxL8lTu1XACVHwcq/sCe665EzPjCAAgEToYVIzX1RSeVywhr2zoy1C8JYH%0Ann/wvinnrSpAfMfiWck0D3O0v5oZQk4CaJbBziTnnj4t9Userdez2YTOhldnU3K2SrvdxDrUEExA%0AEkaQQjFKRC67Q/Aiz/Ph5ysAmBIAwHndmnmewwhJTVMui7auGQGRrIUkttidp1PsB6/17WpjZzEF%0ARgT01WiVmxED5yVxKOiG4/EQY3z06BEiHo9HItxutz4FNzc37lef5gMBYaiVaaDVli0KL8bogB0A%0AJwAzA0E3KZgxLRkAJAOTQ8q5MvOZ2bIkVHNxFGMcmBcn2q1VOYimRj4qZRYso3p2xZppxcxuUM2n%0AyWOsiMhuUbGpiloAATVn7AhpmVCt7/u0IAG6I4dqvvdN9Y3IOI4Xux3H0gd1TtM8LTH20zQBUYmL%0AGbx5+VpA85Sv39ye+hMxX1+/3l5cjNtNxDibzCkDYjcOfTcej8dTOk7TycwePbrymb3YXYnIy5cv%0AoUxTv92NnlJeljkAfPTRR7c3h3/+p38aIr1+/dqbKpvJ6XR68erlr3752ZMnTzqKm80m5+Xmdnn9%0A+vU0nx49ehRjfPfdd0+n0/Pnz1++/OaXv/zl7/3e77333gf/yX/yP9zvjz/56Z8r4O1p7+XHm83m%0Ab/7Nv/nDH/5QRP7Vj3/04sWLy8vLDz/8cJ7n169f/+hHP/rDP/zDp0+effzxJ5998dl+v//888+/%0A+93vPn369P333//FL37x6tWrX/3qV7//+79/eXn5+eefi0jXdZeXl0T2+vXrzWbz/vvvh/DixYsX%0Ajx492mw2XezNzEFPwzAMwyASlzSlZdbKrdgqIJrFY6usUbMT9FuCTCt9fT6az2w1+7a2ss5Sq5r1%0ACGxwbvPeruwCxEkUWzHwvT3ehNXaqH344b2Dwas1remF9u455xgL2i7nrJr8QdalIlCN5vqEQGdL%0AvXSJk1rJ4haOQ8BK3DwJUXCF4vvaaT4qOL8wlmHNWDqwuWKC0BsauzRoqJw2Ym7+TlMBmnnXBc2i%0AVPtrkgvc4uu6gYNApme65qo9iiNdA4MNmSzMK5DwKvZdPfZzeMKjrvigcd3q59JwoT2/GwnrlGOB%0ASrUsVJ338xJCRNI1+ZRVj1HPx/1Qi9/RR77Fwc3MScJXYQKEViAj6tQ2XI+UklfFSW0xzbXKrz7b%0A2QfOeVEwFREBYamfo9QHazkhq3wTaupNktobMTOHMj5JDdJMFSJaHmleVnmpVXzZDIA9gdzW8HrL%0AtFvgGRBqBSivAMY+/6rKNUbi49MCNLYqSWK0pIaIjOT0jcwMMarq4ebWs24evqFa7otYViaBaeP3%0ARQa74+tWecLfkvVYh8ME7xZJrRdAe/71gmy/rr3He1Jlff5bj98shVaP9/ZE7D04HlY3pD1Pmymq%0ALIDrlV+nPtWsyRk/6OeE9S/3pHMTiG1rAcAf//F/+vf//v+tiDxV5JKtFZnVxSCyaEJgDojGpiJ3%0AY3LuW4oIc+y6uYUbrRbBs3O7hfODMoKK1yAUHeAuz5xTH2IDsGHdFSKyLFkUOrGuD8yca38mBegj%0AEzMZppRUnL2JiKkfh27otaTCoC56ZYPT6bAsWSQhcoxMIW628+F2n90dA2WkPnZdHnJeiEKMjNyF%0AQNz1etyfTrNIcmupSKDGN6AGVEhKSkUNIbhNthLoiKiaDXBOMzMrqPvpoSvwrZyXnEXNUG1BgZwQ%0AESxTCKCKxGqcVIYw9uPgMzsf5+N00Fe62+36GLfbi9PpoKpZxTIQEQaOQ2/L0uS7tiITwjj0IQRN%0AOYMYGMXQOSmCii4zEUV2Ki8ahp4Il5zmZRLQ3bhlZveBj6fTNM/DMMQYRRqxEI3jOC2LZjmdThfh%0AwscnxcQ5GJaSnSRCAGhQOHIRAWAxobQwUyYkAKzoiNMyO3/MbtyIiJ1OEMDMshpkMzYkLP1zEIk4%0AiwbiwluBYGZLFjZghoDBEJ3DydTSIirOhMnjOKrlZVmIgQMSM/FgJ+dvgK4LDh/w4mesYIS+74ft%0AxggPh0MgnqbJs770mLabzTAM0+E4TSCagJBro1dTxUIFKXWnGBBzFRxYo5jMnCRryc0ZVWIkWoHK%0ATJRiyZ+7C9T2aTf0RNSFqFn8gZ3FxwxMczZFxC6yqk7zrKqbYQx9N8LWjkcRERViAiKtj2RmgJhN%0AzXB/nLbbkREaBEhXiW6XdLHv/NY5m3uwfV/MnRACZPAO5GYWYgNQ1UZlAIGZEclhGrIYFIh1iEQM%0AJp5tWpTI21a5a+fphbME95YWVQo3owRWkUioriwYgWTv4OutRIic9URFxFcOMwsI6p03JbNslepM%0ALYtSqVIpLBvI7BEiEAEmy9mJQAGQkcCAweRutLg85BkO3dQeFHJoEC9dNrMkOVIchmGe5zknMwU5%0AVz6L6el0cGSvau66jmMAEYdmIAIRVXSbhhC4i7IkQKg9OfcA1vd9jGFZlpSmEOjq6gLRpuNpmsyk%0AFxE0QAJ0ePfZ5SjNmboudF2w1njDjAMCAJpaDHlZpmnKORmCZ4ec+y2ECHA6nU5gljX7ygmuMhUQ%0A2RcdEYqqmBJSUUmoBGSGTirR9pRlsYh5SVklpZTFggUKClhb9CGSUQgBtNe8IFjXdRgjM/chZllO%0Ax732PQAw2PH25ub1m+3lRV4SqHWhl6CHw2GalkhMHBAxSR5EASwvORLfXO/BiDlutxeXl1cJEmHX%0ABSZmBhyG4fLikZodDofr/Q0w7nY7ABCwYbN7SuF0OgEgMJhhHCJ30QxzEmb49DsfH6fTv/yXP0Ka%0APENLRIfD4eZ6f7Pf/+qXn338yfuR8eLiquu6L7/6/PrNzXyarq6uQqD33nk3EB+Px+vXr7747PP3%0A33//3Wfv/Q/+e//9ZZq/fv55349EcHPY/+VPfyJgf+tv/a0/+Ov/oYD9+Mf/6vX1tao+fvz4eDze%0A3Nz8+Mc//v3f//0nj59+8N4HL169OC3z5199+fjx43c/eP84T7/8+S+ePXv25Zdffuc731mW5csv%0Av3RIzmaziQPd3NxsNpt33nnHe8jPy/To6rGveeeVYGEi4NAB4rIskxOruHnu8eWVmrZ7fuy3OJxr%0AG8lWB1an5d75tIJ6NrvQzIhYLZ/Ng2qgt+BvFkHD4u6tsT93Dbm1rbl+WqvQHqucTLiq+W+gCRdH%0AIgIgSC5Xa7aj0gqsZXWzHwHRpHAs5JxzWlCt4xCJOw7uViHiEDv0CL4RIovYPHvAkXJWRIyxR+Tq%0ABaFvfxGbpiklqeMTxnFbe60BUUBkL+cp/psIgKRFEDh0TBy1sDmi5DO0uMFNXUIiMQKtRmztAxdm%0AJKu5Eyey4to93h9MwRY3wFxy1egJAIBAtrxaDM1vL7AzW4UVfMU6UJmImENL0qpKVgWTrmNHcptW%0ARwwwVw7aqq18BYI3E3aGLR8f9BSrQV2rFILXm3S58GjeQTJTJKtuHtUK9vW6qo9aqcKLS18WjxOV%0AmZmbFjln1Vr4w8DMPdEylz+1dWUgqsgcVBX1Ll+UoqGdK/mXVLPH7LxciLO/hVT+pGYamTqIsKBQ%0AW9E3rRKMbSeqqpM9uv0JRogWQsiqIHeCVm0GpQVKzBhNrKSUnRsCETfjiIhpmm/tug+RoWDJsmnL%0AoqsiVrpyAwIErIR57V6+kDxTeO8x1sc9H3h9EfyNrqwvlbfaPO2Lv+G+a1n01hOg4NfuICxsFZVY%0A3xRWYraJYn+8UKX3GmoqhebTm4wY381snSGjD5/PL3reuvVR/v7f/5/+8R//4xLg8XIJjzipTEti%0AZkMwS6LMTADoxbVNXDaQg9f9trCHVf+KeQ6xD7FYXeBYWUIiTpo8XmJmreqrD9FrtPxkx16a2TLP%0AKaVlibErLdSksCbQ2PdeyeZ5nioICsto3/cV9AIhhEC8m69O0+F0mOY0iQAjbjdXm83ucDiIJEkZ%0AvP+RFQhHjDF2TBgMhCki3hwOhzQlT/a2cS4qVsC/3liX25ZruFOnZnEpV1G6kHNWELM+BGpOi2fd%0AF4DADN4RHOw0pzjIFqKYMoRhs/VbT4dpThMdySoH6TQdXXlo7e/XqulkJUc8xxJCiEO/LAtYMgUB%0AM7BITMyEmFU0F8vYgW0+6ddyc7m9oFXv1sPh4EE7AQshcAzMPPb9krOkfDgcvEbCI74lLIqIhAgo%0AIgamKlTjjsqUTQfqBGyz2RyPx2LPIHhysmBslsUQImJGSyK6Enz+4lmF4M7K93c3NsZz40SAFQbb%0ArIuDrHo4eZb79nDwk7eXl1R3lvtX7gl7k8yyGRPmnG/3e7/4brPdXOyIaJqmlGcDgwb7F5Vin1U5%0AaGoVkas1W+uHEyMDmIJ606625FoXXApN13JZTmZpXmLfhS5uyEnU8logsln2QC6AWZ5mFZGh60MI%0A3ub0PGWrIGITBQBwOJyGoWNm9CL/Fe6lybvQRRa3h0r1pjs2nl00My/7z2fSyFwR0Saqgbmw++ac%0AchIRT66GEBQAa0Q8m1IVet6TwxlHAEBUEDDEs2WJKze4GQoudgEtYICcs4GB5HyuOEJEVUSuoBUR%0AyyWm60MUIEhrjSiqnJEQTEutmoj3ZwshkCqESuxE5PZrjJFEvGL/3qEIdD8Wq+DYZ1MizJK5muyb%0AzYamyYvSm63DwnNack7TVKzAHvoQQ1MWzEyRXAQjYoix73vLMh1P7gNjJXT1EXMyTJcDXddN03Q8%0AHj1T5CUGPr+qbQVZSmWb+wsEZjBANEAmMux7AJhnTGnxZK/PS4yBuVTpExTfOMbYhbAAWM5aCwGY%0AGQTUtCHexYSBiYJompapC50zF7AaMrFZRjRN01Qat+JgBgEpGhgS9z0JQU4zASLhph/MjIDNbFmW%0AzWZjhMuyHA63wzBgSTGVqVTV1/v9ph/GcXz6dKDAljKaaVbmcH19Hbo4bMZhGD746OMsagLZGwLH%0AgS8v3Q44Ho/OVuDjTEQOKl6WxQyYOYTdPKeUhJlNYbuFTz/9+HA4/MVf/OU0TVkyKRHR18+//OjV%0AB++//97hcLq6uvD2Y8+ePXv+PL+5fnM6HZ48eRJjvLq6cvLq29vr7Xa72WyePHn2R3/0R//0n55u%0Abq7ffffdzdCllH796193XfdHf/RHf/iHfxhC+NGP/uXL168js/c6vr6+/slPfvK7v/u7V5ePHl89%0AXvLiwDFPMs/z/Bd/8RfONfjee++llL7++mtEdNTMuIP9zb7runEcc15SSmqy2+3CFG5ur0FQQBw2%0AhMghhJRSWhYAGLzVXwNYVpqDZi21jNY9SwkeJENq1KbBOIu729rp4pnSr4jB9qubDfDAymxxKFdm%0AzACEjiKhVU/jtXSyVcy6abFyjt1rmwKNIcVWJXZNJ3JAFSzVmyZWgeV3rUcsnQKzgKqXlaU0rxVc%0AKaaorRCHYXCq9mbXtddseWAtVIhNK83znFx5eQmxb9tpmty5ahYL1crYeZ5VY+iKV6arxH5VRtLq%0ASrymB1Z2tvu99RPyNnjNNAXQtQ+sqgwE1DKN0MzLs5OAWAHVueafEQAkm+MoAVUFPBRiJt7f0FY0%0AYD5c/kU3oWGVZ3Jv0IpTivWHwtddUujAISAYhejkune6IgGAhxKsZtjuLPgVlc86aNKEfMv0IiKU%0ALnFFV1Zn1VKaHe+GiG7B+gnbDa7c45pXr62Dc845pzKDROQ4biwPgz0G0fUXgRhqFr2NSc5qlpij%0AWW6qWQWYGVDaZmlLTiqKQZ0BEQGtNPGOd7tINroBqBY+onesJLTSeEzEN5ICwGYcHZj2+vVrRPRa%0AgI6Cb4bVzlIARFD3gcH0XsrXzJyu4tskUlvbbyXLfHgmrBxDn5d25t0tfz8g+Juv+fCE9Xfv/XBP%0AwLY3shUjA62wEq1Sw1aF8bZiF3eHd70TQztp/ZL3HoVWDeL8h5Rms+BthLOKmqS690SckFYxREV0%0Ag3WeZ63vKXWBImJAUGAzyJKbJQeEZDln35ZFN/g6teJFn8t3HUtmq0hqGVCs5XdmSZxnS6okEqjE%0A/bXwA1b8eeKld+X1VZThNM05K3GMhGYYI4fQAehVN5gJFjgoFkyHt/yJbIbzfDqFWcEA2envspI3%0A6yhzozmbApQ+zlSJ/tFfh6zmgQuHpyMjvNRNvSOw5uwRWVRFdb2mAF7CoSKWhQdGJorBCFNK4mZB%0AtZjdLV9JTDBCd3Z993r3JwFLKlmymbnS4hgQEQhz0iRS+PqYKAYyZ5GdyBypEkIIjStP6nhnEy2t%0AgTQLAhEzgVZ0DXr+rkQrC1Oao6kJiMihreIMwMRG6EzHlVkq5ZyXnJrPEIjP7opRXWzqRRSt1g8M%0ATA3UvPdM2zDnBbaK8rcPm6nRRGfbfl0IzNzH2MSlWobiQWM2RfUaeQXCEEKuAreZBeUHORfZlgWq%0AZqZehF9slzVgqW4HVWe2VvOaST1bZlbDoqqKglDb5aylj4l6ExpmRvMi1aL+EdEWE8leaouoOTsC%0AxNHUXc40z7NzD61MClBolVilB6/h2ebzEp2mfYmoFujegd69VfjWT8TAkJADxs5h27FRp5StnhZt%0AwWxEAFICNWQscGs6FzYbQDFfm5nY5uKhsimBetEySYoufMvVuLySmXmFEtYCM0QMQB5+soqIhgo6%0AMzMURkQjBCZUQDACQ3NGPU8j0MOioIaafPC0VVoiWuHtMmYMgZi9F4QhQYgcY0wJsqAigClB8eo9%0AWetGolcAl6FD9O7M1IGJ5ZwVIZse50lVLYuqOg8cIsYYlDlJ5hg6whhD7DoAWFJaCr93IGYnc/Zq%0Afs1OT1BmHxGJQVXzkiRlE0VEqlatVeLDOpuAWJs7ISMamKgpr4wDNKA2ua1gG5CZ+76n6Lib3Ip3%0AXJSWkBOgFwj4ivfBxULEZcPQXe12Bfm5GcnhFSJv3rw5nU7TNMcYoaP9fn88TiF0jx8//vDDD58+%0Aebosy2G+ERFD6Lput9u9++577zx792J3CUDLcgIIHDumgEimBUXf9/3Yj40MrK3qslBVVcEZzkII%0AgePLl6/fvHnzzatvTsskJgLax3632XznO9/59NNP33vvvYuLTQhkwiLq7Rh88yIiknHA3cVm6Ddd%0A1/V9P8/z119//atf/eq43wemIXbb7VazbbdbD0c2uTrP81GEmcUMiLph5NgBUwhhs9tsLkrPTN/C%0AFAN30TXaOI4XFxctuOwqaX88hGW+uLgYt0PoWEGTJCRixBA9XlwqqgCKu+nmQeMIbJIKK3vFWsKs%0AN9fZGDmT99zJXQC4waqIAASl6KrgMgDAiJ2et9YK1uDLPZNMVlBb/8TNaFwlD8GMvA4NCiTP46Lg%0A560ksL3taZtb6xvTV7jzUaHv6mpS+rxzLSdpPlhKKc1LU9bE0Pc9dzF0nZl1TP1mdN+1+LpUUKZ+%0Al3s8z614zQ3cRuni1RDNa3LPsLkr/thnTcGMTIiMeCb2aB5vcw6bVK9szxUABgDQ2Tnp4saYT6AQ%0AkZiCuZVSNYuoiCa9401VeXnu5kCO3qmOC6L/Sp6n9YpT8qQ6ACqAmP9LhgAUKQRk9vZtQFCxuVrb%0AIBFRaRoASFiYyRBYQNxfciKeOBT899qhbZYD1YxucwJTLlVabcy9lWPo5raQ7vrMxBSbDywGS87T%0AnJIYIsUQ+03vwHivLvEYqK6s/fXQVVTzGXsPJufzszj76ZkBUTyq6LluM7O+7xDNuWXrQ1qpLDAq%0A+4Ks7YK2kHxxmJU6GYYSfl2PmJl5fymr8C5ENGQDIzqbi46F9udnIoTClI7N2lSrSxQBDD1QAgCI%0A317y6989i4jf5nhoPjWx80CO3fGK29p+eIXf5o7NcrtnwrVf21g9vMVaPDY7sH3X7rJkrQ6vlz9n%0AYoIWasG3MIlZbVi6fhQ/8x/+w//lf/af/Z89xqaqigpVYMUYnRgZVYU9wCaINk9zW6+4QhkBQF8j%0Ar01/1DE6Z9is6icXT1b7CS+abXY6k/NGLQ9cX54BOUaqDYdFTCTjPHvvuHY7ramJeUptHFvu2nMR%0AMfbMYMCCEKkH0K7rkLzE1/PPOedsWfq+j4FVL06n03a7XZYl55xkOR6PKc0pJQFDtaRBF7chir3S%0AQhqIyNzoh13tFBY+BTXzBjOUTYMFz91xDB6jSipk4D6qEB6m0+nr+XA6XT267COaaEDqx0FCJiMF%0AESmFcCF0ZiJgxJxNQVQRovN/LdSUoqpOywxH9PaVAODlIiLiDmfkEChstrt5OhXGJua48iSxpgHN%0ATBvcpWZEGdjMKDAhmeoyTxyiZ4C9VHsG6EJt7xEC5KxgOec5J2aec0E5qurYD/vjwSfx8ePHXnmI%0AiLfHQ06qoggWgLOYBmMMDojy6JJqdvfTCuqMyyIl41XkCWuhiI9PF4dcJjq1BamqruDXBpZoyjk7%0ABb4rni7EhLhlPk3T4Xj0xbkdN904uDWgUiBDfuUS9PVGpnWdZC3eqdZAT/uTqTl5hVMxQXVivRjY%0AFzmaNeZhqRVBnjXlyuXua8DBDsMwENHpdFI1IPC14Xf08IqH5z131xxvSClri8wZIyGaLxVXrkYG%0AATSLY7xXGQBxcm+XGy6+RMSTwFZRLlqrpHxqvGGVr955nut+FFAxAEfahSo6Q5DAnQsHDyuald6J%0AawOxHVj7itu5XYo/sHlRbhWSRfKmOeOAyNx1nTDLkkQATBDA3OAGLB2cnebMFLDRIuSUJIQOmEIk%0A5r4YBFVcO5pMake5Ivjxjg8MK00GK4yTZ0vMbLvdbrdbOp2O8+IYje12G2uXVLcvQ8rKgUu/TUxp%0AcTgi3Q23h75/+s7TaZqn4+l0OnEpUVmcBqyF4UJAs7HawZhz7rrOaV1Pp5PrmnnJ282Qc4Yi5lxu%0AnIvlOBSH0y3IaVnMrDfjGM20eVCEBAAEhlwMaMzYFBAzo6KoepzIzIDAxAJ33vElxrgZB09lmFmn%0Amgp6sJZHomkmQwKiQIWsQZcZDYkpTemAB5dF7huIyPX1tcgrUQghjOP46NHOOx28eXNjxN5dnIhe%0Av+6HYZjTkkxD3/V937nXbXB1eXk4TrrkhDMAAGHHoY8DAmRNkMH379qkO52OqsbMTP12u/HOMR9/%0A/LGYfvPq5evXr9+8uSHEeZm7rnv16tXz519/97vfCbFH1DD0IdM4jiIyzTOA3h5unnSPHfbiOczb%0A2+vHj59+//vfv76+/uqrr778/HOALz6EDy8ut9M0ffHFFyGEH/zgB7/7u78rIv/qX/3oxYsXnseb%0Apun586+7rvvud7+72+3MYIjduNuq6g9/+ENf8D/+8Y+J6JNPPrl68niz2dze3jpjxWazubgc5ym4%0AJ388Hn/nd/6a56XXibsQegA1r85eljlLSzb6zDaBA3dNtLWB2ESrf9Iwa80IgxI/dWej1IVC3SOO%0AQVtvyeY26H0GQXBxurKFAhGsVU+7tdaUV3NQ1wZ6EQh3CWaqRp6cak5rOqWp6WYQmhlhUWH+Cdfq%0AFb+IbwrX40TE5NHv0AYqhDAMw2azodroYZqSvwsUxopzA2HvaqOqzjswjiMU5nz/oINWP9JK4eoh%0AlUvJJ6T9qTlLiOit+4rGqegwKUr2zJjgVoHZGbvesjjMyBxdZbZBpppIqOrj7Ekyc2BuhTDVMzxz%0AZNwz5c0MOnAOCp/Nvu8rY86dbLZPhL+OIjQYUK6sY4gYQoc1hgGVYTvGiFYNnboIq//pHJBEhIQB%0AYJFsoJYk5azzXCq55nk+zpNrwPX6bz6z51epcqO6nHdFTIR93+92u3EcOaCzLlMFaWuBhaIHTbbb%0ALRZNhqs5ZdNiNvDIkVhXBGzzPM+n0jbVm8RChaG1dZLSLJXDvDy/eKikzFobwAyAck4ZkgEZCZUE%0ARpkvVUUwQsfLY0khlRVSeimZZRXnqnCg3PPnzx89erTb7fq+jyHknEUzUWAwQBK0CmojJhJND+t+%0A/e7oWbK6r+2+dyrVTz4bA+vjrX/Carff+7Ddce27rZ/n4YcPb/RtX2zSzx74wHoXUdhWbK7UTlyZ%0Abpo/1R5YpPT0NmeBbpZKu9/DF1vLF//5v/wv/9d/9+/+X0REwcCAOcTQZRMRcf4PM1ORYnWDhAg5%0Ai3iSEA2xIEOWZdYKeHMQjsdpiMhMvVzhrLOtxSzZoZIeafc3JyI1czXviGrwkKSKX9+dAfchs5hM%0Ay4hcahKqf1JanHnfGDMFFANR7zPpmZlgTnATJHIUQDQCQ+AQGRk64pQoTUv2ipTdRYxdP8+zp/Q2%0Au91+vy/9P8A6k+iMULIAgJgxERIhOkGDCFh05QGKoUMRyJkk1QXnkGcD0JJWioQdayp5CaPQ9YEC%0Apnl58er1cTpdXOy6iBFpO/Sb3RbUQCDXtvLkxgGaIgQOwkqiYoqGTsiM7PiM2qp3mkKMSBRiXyCB%0AULivlRkRwjBoTmYmKWW3zUNgYiQchtHVZEIEgFB1mvuNZWUikqGmvCxLP4zbcYMGN2qn02nK4imX%0AQAwhoJmC+XQThKQaAUpYkelwONzsb8zs6uqKmXe7HREd52meUpIM4vIqGBtiMBMAJjLEHjGL+P4J%0AIQBRB6BmKIhEwTddk4ZQBasKZFlKR6IQHGg3HU8mal3nwUwCFCnOM6bcaIEDsZhuxlFUs8jxeAwh%0AbIYRL3YAcDqdlvnU7K2Og4AkFTSU2mAWVFRNc7YQQNWjP7ZiMyJCQCPipkIaF5274iCGRIwEfIZy%0A5cXbSKARdSF4OGkR6ft+6DpG3B+PoooISOi+kN/Uk2YiR7eWKDAFjoS2LC6wTFG5QYgl5yymzkwj%0AWDAL4HSRzvxt6B6sg+i8e2QQyZUmYG0MSS0rGLdDCCF0DNQhAy4As2ZnP3aFDcAN046JKTrVVkpJ%0ALZMFqeVDTUyvVA6EEBzOxMxAAXGlTQ2sFA+BS620LNB1ABACMXeyePmCYU00EyJwoRa0GqX2+IOq%0Aqi4EwQgNLEROSUyAAEUFQYmYVFrLDVhlgH+DckqaiChpkkWy5e12O2wGYEhJcs7H434Yho7DEEMC%0AR14si1M2xxgDq9DiVm81QGdVEAVRHEav8z+dTjlnIEKmpMlTzgKWTbuui0M32CappGlOCbJpCKEb%0Ah2w6nwqI+niaYwhZkomaIZowUmBWxyUpMXMkxqAiAhU5goiEzIAe1FAtnN4EBkTMKoKM5LgDMOJC%0A7iZrH1jAkNhMDtPJCN2nQiY4os1u86hH5UQkS1YzIRIkIe6ZMfYmhSfmdJgIbtCIKDBHRMYYLGew%0A7B5TCOFyt7m6ujocDi9evLi6unr06Mn777/fdd2LF8ynfRLhfmCK+9sjU0xJ+r7n2BuZppyRiKOq%0AgahkE80C+Xi0tl8alvJw2BNx3ydEvLq6UgXV/MF77/+Hf/B7r16/OE6HeU5odru/GYb+57/8q93V%0A5eXlfzyMnS45dnF7cfXs3fdvDvvTNBMd+r4fhkEta1IRiaE3e/HxBx//x3/0N2VJ/+/r/9eL5y8R%0AwPT9i4vt9c3NL3/1KyT69NNPv/eD7x9ORzG7ubk57vcAkFL69a9/hYiffPLJVrYvAT4ex3EzIuL3%0Av/99hz3/+Mc/Xpblo48+uri4GHfbZVmmaZlT2o5j13effPejX//68y++/mLO8+/93h88efJke7md%0A5/l0mmVOnWNl2Yi6SAy1HVepADp3m4NmNjTPqthkjYil2mGItWWLy5NqFBcfuAb0G/G+78EWQj1f%0AZFUnAnewuOD6UQvM0o0Fb/OT1zai3k1sFLv8bu5l7dkWa54IsYCBm4toFSLUBUZ06W6IhAyEpAre%0AU9qv4z0pmGAYO6itdwNH1wLNEtXalWodUU2uHYgMMGW/NXb9WLvNGzPHbpBaBeNv6pdt+V73Y7Ei%0AzKuPyogrSGodIkRcFuv73syp9M5pJVUtFSJlrBrKFBGdMQFFTGQBAObEzEjBaFUgEzhYCc6WvpIA%0Ahm4qMmMMITiBaHULz2V3VU1TC+auk+HM3PcmK3xyWzPrI4SQU3Fi3Q8PlXo21cOyGRgyhjCoZqeF%0ATJp89r0zharmvDR3e1mmeU7eJSSJeUjRGeY875orgVY7PGvj2p+pRFGtonJyzkjWx85LM1qeVs6x%0AISUirykbhiLBuj60aBEiEmHk4LGVYRiG2BGFvvMaEZnHeZ4mVwSBS+eR5uaoiXuhKSXV1LabSPLA%0AaDmw4O+cOq1cgdAM0BgR3L0yMwp3gdNmJgatsqkmJ6JbXCmHEKZpMtFv5ufLNF9eXm42m9h3KCKS%0ACYOhMpCBAw0gmyGwAbyV+6q6Bt/SEwKglfHfO9a2zUOH860+cDtohSr67Y+3XlNrSVeTfveMrvVp%0AUMuvsCKbpAKe/eRQOeTb47mRWfbaeh3ce/N212bn3XsCtzuTFOKiEAIUvjIAKHSKLSiCiF6tUWX3%0AWuZiezL3VJ18T++AUkBEJGdVLTm0ykYAFb7bdn7dciV6RPlcK9hEf3Ph/OvewdXMuq7bbHZNXreG%0ASRxC7PrSKtPU+dQNQRE9r24V+6eGYmgIWZWkePXMrM4Xr1Aii4TO4ew56CDBVtXtZW9XCx7RPf1C%0AXOR5Nt9tAACEhqXfekOwcGVwpZpV5tDFPjIzBSQkiiF00USBPYIwiwjU+g1EyJLVNEv2QYAahPba%0AS6h8lLLqPleawxCZA3yrMaCq2ZkbObqji4gebPV17BQmu93Oe2OmlG5vb5dlSVIwCIrQ13CaQ6ph%0ARdPnk4qrPnUAUCICgRsXsUMuyc4cg8zsmUMEQGRAR7cigBUfhKNZrovLFRUDnI2JpmxibenkqdQl%0ALf6cTdyrauO+9gcoJ9BZlDveClel/Oc/NebDmpdALFh9rPjMlSKE9mytaldX7Gvtqdai556sgRpd%0AK8oYz2QwbRP5u/hDMqLeRUAVvGKNmpdVxHTvXmamgrXfg5oZrULRpQOWmyB0BqlKZRNow0JacPJW%0Azbv2wFnktMyUE9W+Wc3iBDs/83pk1u8ORud1tYYR1uOeEG9nrpJI9wOrTba1W9sq7WPtC3UiPKtG%0ADK1FRwXj+czehy39+3ZHgArNgprt8bHt+8C1ELcxuJT9UMPwVhFAiIg1D6aqVJg/YFmWNpi+8onI%0ApIRsfZE0xyzPy7IsRsXrMCvFDW1/iRiaBSICL78zRbWcEBC1jG97Bv9Z9E6DDccempkUaGW21Yi3%0AndWmCQCYqXkFZT2bevYj167yDRNoZmAWkNCgdPGTlOaFAE6HwzAMvvfN7Hg8HufJTHbD+PTp48ur%0Ax+M4TlP65ptvXrx4gYjvvvvORx999OzZs+12e3ubu65D2mZVjF3ookMbzCwlyc6TR6yqomlZ0uk0%0ATdNJNGXHftSUoIjs9/vj8TjPc9f1iCXBIhmOx+PLl69fvHhxfX29LIuIGtim337yySff/e53P/nk%0Ao4vLrWo2QZF0Op1u99fTNPVDuLzcbbdb0bTMC8G50eg4bkS+8YRP0yAxxtgNm83GGddubt+8efMm%0A59z3fV4W72/kJi9V+OvxeASmJlKYOed8OBxevXoFAJeXlzHGZU7zPDNi13UXFxcXF9sSkFrBUGEF%0AeaC7do6ec7Z3KvxhdRo2xO8qO/FQcraVQ2d43ZkqT+RsohCtsAOrlO9anqwvaHd81xLQvxebo1qm%0A0aQZrETWPcuqndZGqUmA9gpd13WhKFT0apEmRe2conCIVpasquM4ngusNLVIqyPvfNE2OczMuRb7%0ANPHiEp7qARWEWMLK1UiTCoulFcCwacwm2/U8UXfcxWZFqKpIanJeNAGAivMsuA/AbXzW4+ZQO+S4%0AvmbzXXNNxWIlVfFn74qB4qCMs3UqudI3xmIPF4uiAtFbRCZXe7i9LNW0fErJu3v62qjlkQ47P+73%0A+5ubm+PxmHN2e4yIvJxhWVLOSURzTnPKWVJbYG1+3TDLOZ/m5Xg8erFGY4r1aVS7U7Fpq6BSW5N+%0A+HsxUYx8Fp5gsIpWMHPXhXEc+77fbAYvr3Ci3DawQ9d5Jvni4uJyu3N32t/OKstd3w2eFPH7Vu+j%0AzIi/I/MZoKpOv+n7i84+fbNsoZq+VTI4m2Ix1LWF4AXWq/3e1vZx8LBOBXgDIxkZAKgYOAtnHUy3%0Ad+ktxbxruXEf5/VbHvcE3cNH/bYP/9sc6+fEBz52u+laXlGlfb4nn9eS7d7F19exUm5WUNGlUamt%0A7M717ds9mkAEgH/wD/7nf/In/3WnmqTw3DCScrCcHFtmZABcyiO8EzQPd8NCjXkXmAsOBBGJUBVD%0AiKoimrKzvIKJ5bQsp1NBY3pHo/ZWKSUs/OdnsWhmsBS0c0MoUWVdPp7mGL1OnYnj6XSal+M0p81m%0A43IKiTSL5MxqXjfS9SFwEDACzACWFEMRc0tGJmBmClGJ55xynqB5xeLFTUyBIbELEyICJoIATGaB%0AaucPpw0Q8Z6rUNCVnjIIhKFyZIsDbNQARdRMVB1xxCGwF9qpSYih4z4tWYFmkYijsZ3mhYg2Qycp%0Ax6EfVOFYUsGIGAg3HPdpVlWXelrbkHRdxyGUWtxVTKuoTK+8IwIwNQNVY9Zq5pqZR+koBoq2LBOQ%0AqUgSm2YIkfohbndbou0wdvwK37x542YTMx9Phy72IYTNZuPSqq1JydkQ0OyUFjHNKjKMql0XQ2C0%0AEC4uLm4P++NyOs2nPnYdRzNjQI8jUlqyioKika28NTfTHXptd8nSzEwRoNZpuIJ0H9iNtuORljQ5%0AdNMF8TzPeUn+Om33IhYmdURUcDpLDEji3XFTuvXi5+127IfQdyNijDGnWb3i22MiCmqKFLzEl1aN%0A780scPGZUg0VSVYOpCCELSdMHh5u6r8ECIjc7vfQtasvTyw6/CzXvsE+rTjP4jUGq2A2AHiAY5qm%0AeU42m3XRqxMRMS2izkupYCbMDAhpEbPTZrOJsbu4CPM8pZQ0qyEEYiITKZxqqjoMg4/wEIJvWw9m%0ASW1Y7dlKVYUAVou6GJBrJacXV3tYJzI5GkpE+m5kZiRrjayafvJDa6bFzZ2u65ZlSSIhoHunzZgG%0AgBbjb9I5azKgQMxdZOZlWVTEvU1QtWTAhIiFlAChUJWQmYF6B6OCrnRqHwqAqgamxAQKzqf1MP37%0A1oOBFZQI1ETUjkfNOW+3W0TrI6uiiKScEEpcRlWWZQJQso65QGmk4olUFcQWSaq2LCkQAyFT9J5q%0Arh/CGHrR4/GYlilPycz6vr+4uGBmp/D1nAwRhb5T1aTiCo+9STJhjDF4RaVmRJymY+GDAAzEIqJZ%0AJjlZX2sBiuWf1VghERGUWjLIYmDgnRFEhCgAopoSVL4GScTRlAx0Wmbc3zpniXOGuwXZdd1AmxZs%0AVbNApGhMyP2gqtPxhEw3Nze+kJ48eRL7zrIc5wkAntCTi92mHzYiN7vdbuxfucy5vr4+Pntmtwjg%0AzS0tRlaVZVLvirAhRGTQWYEy5x42PkuBItqUFkl5TirLssxp2e12MUaOIfZdVsmSs8oipzkNXdfF%0AvuNIMcaPP/745vb29rCXLHM6Pn/x9e//B7+33W6nJTPaPE9oQESPH71DRC9evBAiM9tsNoh4LAzw%0A2nXd51999vHHH//BH/wHh/3+v/lv/un+drq8PG02m3FEItrv98MwIPA777zz+vXreZ6vPv54e7H7%0A6quvAOD6+s3jx4/HccxL+vzzLx49urp4dPXo0aNPP/00hPDq1SuPEXiI9tmzZ4+fPLq92d/e3i45%0AA9Hv/rXf+fLLL9+8vv6rv/o5ADx9+tR7zk3LrKpJcsBAZBwCeoVUSlrLnRoQGiqI1Gq0vThaULyo%0AtVl2z8Yqy6BKCbTKdLoygfyvrlihBpTf6gbjCmjdnEMvVcUVKSOskLFYk9jr51m7H+uLN99k7Y9Z%0AZVIFYiJ0EA4imgURbPwyiMBEHCKS2eSKEhz34SCa42l/DpWucjI+MjlnJpIqWc2ACL1KM+fMTKqA%0ACEQhxipX67s7lsHxaM3lXr9UmR3/Z/V589ubynPOmhaJmJeTP6fkQgDBHLmSjLi6h+KedRxCHHqg%0AcxwhVFra9QE1kE1EY+hdLwCAZHeQvB88mklazPScygaA6bRUJ63kGH3le02Q1nS3qhbk72luPrAX%0A1jqVxvF4fPXq1atXr/b7vQPu/FslL7xIlsVjijmpaJLVw/tpjtICoDmnaZ7nefaiKDOsjK2yzgiW%0Ar7s8h/trm6i0O6XS8SgDABpEqhAqKDPiHVK7rvPEEmLpx+FHF4LbFX3fb/qh7/uu630vj+N4sd1d%0AXV09evTo4uLC99p2e9H3fd/HoR932wtmJkao9rZIgVrknP3nLIunrNVJVeoabvKhSAAxIamZJCQK%0Ayuq0FP5db/fl75tzNjXPJuYlvXn5CtVcT43jqICGlrKS9+siAKCgqkaWFUIJha/1eFG+tYPXt/jA%0A2kph13PUfMB7MqdN1lvl0sNf23ff+vlbj3Zms5fakl7v4jbOugLpSOUu9StILVx1m8TMKitQdu5e%0A/5CZw+redzLAD0dt/SbtBLe9gFhqsoHAiNgNcaPCMWUIFXV9pwQ0p9ZOvQCN2vWLSA1omZpKoFWd%0AgwNI2og0vxr4PIgdl2IVIgpIBKgetPNejuyCxhy2FKoN5/lJq8ZcuwIiEjMGdnxSwdojMoWUkqqg%0AGREyCzMjgCFM86y5lAc4yDmLpKVE0UQSEaGxqpTiIGAwMzWkYqi7KPRRQoAQ3FdhRFDNYKiiWur9%0A0LNJLaQaYtTa2BARib2ZR0lyliaiGDDQcX9YW/aecEMuUV4v1YDaYM1rtJrGxVWgyH8CADRAQmfj%0AscK8l5uv1SJw60XlgnWe51AaO2Vw+FlFYbnTm6W46K5+tDIwE3kZUSMYQkRclkXvYqJADQgFTFr/%0AWARkcvmCRAJ3XJT19ru3HchAHgAo2lIEgOCtsJDYAVaAR2nF5NFjt8616HUEpihg5CPka1vVc+yS%0AcubsiCkmYgJNhXW23Z0BDbEgbYlMrCK20O8COa/tJFyh7O69qd2zuqjiWuG8X9p+bOY+rKOGq40J%0ANW4dQshZ1x8Wg6vJtdUIt78SkZcZC3loxp325KvPVvkQIkIsGWlb2Z1tL3uJrZ/pCW2xjHjmC0AH%0AOFVWedGEiFopQD3g30qvWvqo/bteBo2vq8llZ9JyzdT003roiMgaMLLBoQkreLqcuVpu5aZUskzn%0ANrZ+bQLQt6m/h7N8vlo7oQIlQghS6XBVFeycV7m3NahSlZYBWbUA8YiMiATsAlEWiUyRWKEYHG6B%0AeQqi1R86iMxXTsmoIHiRGAJQ8BJzQkSH70HFZtQMNaEWy1fhzlBbSQNmRIQWwoc1MexbQsjNZI8x%0ARi5Fg04VzszuwyCim5FgxoDKQOzL2IAJAATMu6yf5uk4nTZU2MsfPXr07J13Hj99ctifvnn18uXL%0AF6d57vv+yZMnT58+7ft+v98fDoebmzd93+/iUPNb5TmZ2amBOXRGpGY5S2XizSnJIjkHo8ANhOKW%0AgdMpe0GyiMzL9ObNm88///XXX3/pcr6L3TAM7zx99slHH3/43vsh0ul0WqbZ64ScDnoY+k0/hBUJ%0AqgoExnEcvV2CW9vM8eJiu9te9n3fdYOXmjPzzc3Ny5cvT6fTZrN58uTJPE/MPI7j1dXV5eXlMAye%0AdDIqetlXiDMJX1xcXF1dFRFXW624g8EU+m7o+8nzlp4OEpGspc/KPbnXLlIQJSu22/VWXcvM9sla%0AEaxFX9ueZtZMOBGRAtywtQR7uCvXyqU9Z3OKqKo9WNWpwV3hjDUk2hRTu8u9Rd4OkbNn0n4gIsck%0AraVHM1Xt7lG2Qx+YCQzVzl4l1aLKvOIjbE/VdnobOlplXNsVYE1bpWq+SYuOQufDbXl8t6XM25tT%0A6bDG9WprHeS+YgNUmyKAQ4SUmZijh+CbOivDEqiLPceAgZsOq3aah9gom2iSaVlkhac7oFM6W0pp%0AnkvBqohIrpzMXCADKc3uei3LokkVlYGTiqbsQOVGD+Zj65fa3x7cQ26ushmq6nKaXrx+df3q9WE6%0AgSjFwIBzTgDg/p3TBSMiiGYrnsZ54kREExgpgpk3+Al9752fz71/fb3VOXL7FFwvtJXsP4QQGiq1%0AChAlInHCMyRzMhgERlAAM5yTaj4JCAMaIQMiGZV5RkSIVMr4/Rbb7fbx1aPHjx+vHeC+Hze77eVu%0Au73Y7TbbzW47dL33HFQzD/kHDBwDaG8miLssyzJn0eQ03WXYmc5bQFVV6bxisUA/mBCMjQ0BnTXQ%0AzoXWhuVncHPlbgytbjoyIC7LWQWc60wb/3PbR9Ue+PdL/zY1txY4sHL32odr6bH+1vq03/54KIvg%0AbYlcWOVirQbZ13dfy164S2u3vprVUggzC/lMc9XgglgcxgfA6/UL+7f++I//J//5n/xjM4tdQMSs%0A2hmRl/4DkBEhQaAWrUFEB12E0PkkpaUEVLyQtar04rd5uLEZJSJio3nXUP966YcnJZ7quWhcoWQ1%0Ai8iKmBdYRCQLEI1hMIScF0XomSz222HEwGDYmPp9wzvMO8YY+6gAHEMfuiaOEZFCTCmJpJxTUmGV%0AYRiYw5x4nqc8L6X8IBRxOY6jmeVMSQQFEKNBzgkWS0QEHNAAQNm7ggnxEFTVafFVwTtNAgQfhpwX%0AEVEQNM6SQCyEgAqGOAz9MAyAuiyLHvNxmo772/3N9WYscrzvx6vd5TLnw+GUJDMSMpvIlDIRRQ40%0AUAjhcDjM8yw5qwiY7bbb/aHI1qai3GSQpJpNIXUcKGDk4AAAT7krmHMnhBBUwYgDcteVKqbb/X6a%0A5+vbN1wb3y8p+Vx4bALAGGkRkJSZmQoNNVCgnDMwD10fOURmCmzECrikUsYROYpkZysNXeh5EJGc%0A1CSDaJJsltHIjVT3urNI06wtFsjMkZCKIYIioggEJGKqyUODjCFQzLbkRTQbqm2329h33DCWan2I%0AtCqcSCLq4RRCIGQkAuSeTqd5Px2WaX58ebXZbBDATIbYWYimuizLNE0qrereQggYAqolEFSTLKBG%0AgP047HY7M5um6ThNIuJbz8McWKMbFLgFTTxL0aJOqprRwAwJTUxW1omZ+Yx4TszTwlIIpULLdTjy%0AMyVZlsUrildEU4qEZtCK2ZZJTU/jCMPYEYUYOzPzK5EoR04p5Sx5Scsy5bzEGMdx9GywLx6qvAaE%0AIQZQ1XmeIAB4sKDEGTDGaKFYY3NaWItsIUAxi7HUEYBqJNIYOEuSTKKGoA6oXtVrYSCqPgBR8XJz%0AljZQ7jsTASJHpiUn1eyp75LbqRVuooKKGFjRbWiSrEjVZDQCBmYgiogopTYYnQIUDAgYMSQQexsW%0A+p5qAQADAwUEZgJUNFM1Ox0OLTeFiCqQchIxz7Qg4pyTIkQkIuw4qLdTNAghVpO7DQWo6jJNmRAN%0ATmB5SV3Xjf3ASN542XnRFDR0AQhOpwmRDTE1yhYiDAQGKskwzikR9ZGQYz8gi8jpdBAwyOIsg4rQ%0AcVCiAMQdAZMti6oyAQKKqIO4AxGjiaFKMiBkKnQVhk4OQ4W0WwghUPBWT8GQOPTRRRO4uOiGyAGz%0ALMs0iwFzNA4UIcbYDxszs2liQFC72R+mtKiq+4HH47HfjN2wGbcXr2+uP/vi8yXNyISsFHDJs4Lc%0AHm6+/uY5ALz33nvPnjwd+k6pbLe+z33fewPVLIIxLsueCEIXO7BsmqaTpsV1+G6zYebN2Ps2YUQC%0ANF0IQiB89s7jq0eX6a8WQgUToxBC2B9ufv3LX/z+7/zw0e6yZ5r2t/M0I1pguthc9CHO8zSnHJW6%0A0JtAIJ2n9OLFq4vNBffDJ5988pOf/OTq0aPXr18/e/cdL+Z88eJFDIEJ3nn25PrNq0eXV2/evLm6%0AuPy93/29zbD5N//m3xwOx+vr60dPHse+u76+fvXNy6EfN7vd9jQtn3+RUyHd7LthM25NgWPo+5Kz%0APR6PX3/99fvvvx9C9/Lly+fPnzPzs6fvFuVL1aeVwiDoKsYre9VsSSnomYKkJS1t7amuXEpoOYS7%0ABhlWeK2LCDUhosAR5YzpRUTP0TUsdIvq8qrgpdmjdsepdp+/eEqNOnRtqjVBrauGqIh3kpPtFmaG%0AaDknAHAek+aUSumXUYmX3FcQBUDynKSmgDCOvdN5+H2bo+6OmEhYFmfQKOFIZ+cm5mCm2RhDAUib%0AMoO/Ws6Fsb+VQpTZkySopSMKIjBQyVUXn0BMGQMygSiQiSh0seOQVEhlnmdPUGsFcBkgcki1GRtj%0AuXYIXWBH7xfbyRs7Vc9HTKBzzKDHrBdJi3BAQ1adRWx/vD3uT8fpdNwfbm9vvQ+iKizLcjxM+/1h%0Avz/e3t4eb47zPIuYakEiIJlXEDgAWU1AwMiw0M+WWgxfZriqf1bVZclt3ktGBxgRc0rTPC/z7G0C%0AidlUc+0lSRQAHMxs3mPOHX4oTNrgHI3R8/DkhRcYOLrtRasWXDWsuXjsu67nM2zYjXnX2qoqmhsM%0AzdcjeNKYENS8uWZW6QhSzipJQQmcNxLMxLKY5rToSScrTQLMwOjFN4jYcSFga7cLoaMQuhCGzead%0Ap0+fvPPk6aPH28uL7TB2Y3+x2XbjMMQu9N3YDV0fEHeqDonPqpDS7FbqUrhsnRy89nByIvHKjBmC%0AJM4kkplzSqLKRBQ4pSRZqP786vY6m4qpgm02m0DRQfhthyJSVvfwsk8HYqsga25erqH2b9P791si%0A3ZFsqw9rHOkc368O9v3wHDw42ofrbNlvuFc7/GSxQm9cmgwEtspQLHdbE1c4DK5l9el0GoYB26it%0A2l/77cL6We0BNgZX+Y2H41hvvEATT4RMEbzIu9GQSmFCtbP/3ZkZc0GqVG+2Lnpf7Fjii13XNwe4%0AJNao7BlVDa4h1CsSU0rJY5cueU00c0YtpReIKGLOK9jocN1PLtY/hRACAM4pLUt2PhfP11EFV8+i%0AAKBZFMzTiZYhW0rzYiaIpiaqRLQQaM55nmfLIsVFESLyxj9tVuqAEoAgMJhzJxY2JjNWTDWaRgZn%0AKl0ERrIsCyIjKhkbgIOX3CRi5r7vYozEYGYTnFQLORah9bHTEnpwiExS1cZAUI3s4uQ4jnRtxDdl%0A2UBcRWFjoEoNDyaiLXuPMUZv8wMA3ithWZbIJVDddZ0r7xLmVM05p6UAfpiZQyCiaT+TnUNTa8nu%0As9z3fSCOzN5GxgwNFFZLupkFWlvvVNIAr2E9F2ncsxtUlVaFUi21LmC0IoGEaqCgIhmAZBHKOZPh%0AuaoKqa29pFLyfgjgKcKy4Ms+NzN/ZQeco5o6RdpDOVWmgIwsAigo1rdrj100WY2Q5VWfiTY+tOoX%0A32bZm0Jxaxh/V2xxJZhtV2jxufYWLXbuv6qqBynvndwkYJtcgIYQKWNcH69Mq6+WAk+C0o9xNePn%0ATI6KKqmupLZz0jSdfbZxHcZfOZ8Na6SVEBWtLIWCq2sys+7NO+vn3lgBiFlpVuQv7YNP1mpAqLQb%0ApCIg/GtmHhyGkqNdqZ86+D7cnuwmACNA/faqwocHAjbxe+fzVffmlYFN5J1IDajk1+/wizgSJBBz%0ADI58y06Jp6Kq2c5XhooHO9OoiIdQDIyc+dNKVh/VjJgMQcEWNw7UzLFq57A7CBgCKgIDGGFbW3An%0Aaa+wKhu2FRLqLYNT34sBOw6O41j7SCWK4VtJTc3QJBsQKBEFYi/4N4AYwron6pMnTz799OP3Pnhf%0AVV++fvWrz3791VdfzVPabLfjOHrZW4kR5OwlcJvdthuGpAsSjeM4jmM3DMxRDTNYynme52mZHdLo%0AwUciurp83PXBCfDAo7oxDmPnP6jQtMxff/31r7/49es3L+e0qEFH+Ozp0x9893s/+N73d+Mmp/lw%0Au885qWZiAOCzOWtgAiUGoljdpwgAb968ef786+vrayQbx9G5HgD0eNyHQE764PCfses7dqbFc44U%0AKl+959iXZbm9vU3z4lniJ0+eUOX5w9rKyOeimt2RmU3RI9G24gjwPQN3rR27e7TP71l+2ngNfLW8%0ADTq4/gERA597s0PrN1AxsVgROk2ffttqbE+LK/N0LevWj71+gPVr4rcQvrQHc2RV+1YTIEXqum5R%0Ahdq+AcCYOQQHCSMiVPdgMTOvM/eTu47Pwmv1hMxh7duvH0xXOeR2PgUGNURGp8xlBGQAUMMKo0EF%0AQ1U1VaesrFpYAOac+iqCWtSSmYdhcIXVhViLfLsQutLtjLtCnppzzofTaSr0fogiclrmw+F0ONzO%0AaTGTbKCaT9MyzcfjYfJu5/v9fpmSmYnpsqRpmo6H6XA4HY/TdDylCu+ikkZGd31FxKTSa68WjKpm%0ABQNBYGJgikjnWuL18BJRpJLXYY7jpjSj8pWQzTxsUaR9PjNlMMUQySmsspVK12rDeHW0h++hUqWc%0AQxXMQlQoJFv/tTa/frsQnNA7kxLTXQCOewQEZkaqGjQ6ZjNm1QzoEthNMtWUTXLzvZtOzzmrZVRc%0AliUlMXuTUsqacwUWR46OJbm43G63291uNwzDZjO6t+xHjDFWDHbf99049H0fI3MXxy4SVQBgylkW%0AEZFsUgjFiv/KteV1XsFLed1EmhkAHKLSREGzx3xYBMDz01AMDRdGd2zX/zbHPWmz/rUp9/Vffyu7%0AYiV8Hl7k4fFQU68/fPiQ61uczY8V5ftaaLTvhrbn18/U9h4RtSBBM1P80k0s/oP/4n/xv/vj/ysR%0AGZqJmClzdJ2oBgbJFA1EzLQSqMzLKXAXQihRQCAiCpHAopVuLgbgZLymObW+263tjAfGQgHW5hAC%0AR6LQEdE8z445o0oq7fYKM/b9KCLMiCdblqyqRoSKSCY5o5MqGlCgATs0W5YlCzBz6LpAHENEAiI8%0ATtOiatmyKRllU1nSnBOIhkAhUjadj6cQCEGJo4oGYrUsuTiOgDCO4zzP3kqyzEpzQswMkAiZOwBV%0A5oIgEnHibl8GpQAm9IiL7xARATQzdGHf2r08ffr0YnvJGIjCgQ9pmlNWgOXFqzcAoKq7y61oun31%0ARjSjGDOzoUgmAMLQx84H3C0wt0JiCITItblUqV30vGgIvm1VCUxzzgSAGBARKgGmqoIKoC2SXZx1%0AXcfcERUstGjygketBN0DAMV+3HS+/JImcO57K1jElNKJTo5zA3RJHJKZihgYVpEtpiAZCDlwAFXF%0APjKit5MBM1Asjq6v9RaDP51OUvZV1xMgEQKQk2KZ4xcQEQXUzDhSiKNPwXGeksoweDkKp5TnnJzx%0AZRiGPkQUfzBUMBXJiF2IzAyim747HE7znG5uboho6HsjFslVbQTPzpWSbESp0HGqTHoF03U8gZbE%0A3aA6mzmCN3k7IgQxBUBC9Oa8se8aSlArw7aZCWKslQXS6rh8VAGtUlIhYtljrfk74n6/32w2MYYY%0Ad97bBgBgFc+6J2ckZ+8m1Q/RCWyZAwEKVEZWAEJc5tQc4DktwzA08E9NGgAAEONAY5Il5ywotgrc%0AuLvnAMgWftbKYFH5VgqYCgiBMOfsrWixpRpqSJI54Kr8poWNrLIn+F2KsU5BTLJmFAQARjQ0s3PW%0A3az4f+hUMRWNvD78Ut5fIwTMSSWJmqJxIFQkBbmndR5qIHR6WvcAa4YpVXbcrusIQ4zogmU6KgzW%0A9wMj6yyLLl2I5PTiUHJhBGgImDVbYkCIISDFbsg5CeAChV+k2e4A0IUIamleStSDOEkSXUiJgpc+%0AZmewFDOAeYidak6IZGCizBwlLrKs37F1IvGMTQjBoSuV+ATccFKwQCDGqmoCJeTBiGpqCprbAhCR%0Ak4diQ9jtdiGEm8N+TktOyTnb+76/vLy8RcynWVUChiSWp1MfYmCO3bDMpyktkdkN3BAjh6CGz58/%0Av7q6UtWLR1fj9mJ//OblmzdffP3V9uIqdMO777/fj+O43b569erVmzcc46NHj5iZos7zqVQ/MscQ%0AEbuTzbvdLqVk0UIIMQZmWpbleLi5uPgoxEKf5pboaZqWlPq8GYbh6dOnx3n64Q9/+OLly+mLLxg5%0Aa/rsi19fXu5+8cufP3v25MP337+8vETE169febWeo8YA8Pb2MI59H7u+72dLZjYdjs+ff/3++x98%0A//vf/9t/+2//k3/yT968efPTn/50GIanTx/f3NxM03Q6na6urt5//30nPnz+8sW42/7BH/wBIv70%0Apz/1ufvok4/HcTydTs+/+uqDjz/86MMPclr+9E//9OWrF+NmuHp0+e677xaETuCeOvcWDrc3JrK7%0AfGRm+/3x1esXankcxy4OPo91+3sra2i2pt80i3D1BhtWbm2irUJCWEyOlZ3HXsx/13pDI8JASKEP%0AvhTd6m0y0E9uMrAJkLX1tjYEYZWlqT+fXXSrEep2QtMLbzVz27eICGq7lLUx2ixL81pNrS40U3FE%0AEQl8daHz81XwrT+wU5xiK4OEiokt78Oa9f4rA0AIndncIvutPNtZLwCSYVQVM5aSEsgesETklrIG%0AoIC2+PbnDhHHYXs6nbqu64aSufE1EKn2nyz2dwm3qSxLSgCTZ0eOx+PhcNjvb9+8eXN9fe1uMCLe%0AHg+vX715ffP6eDyKpCQmmrJYzktKBa4sIqoVIyAFe5x8sFTVrTgHBJHXcEUAyh7QJ0YOsetaLFtE%0AclZEj/Ugc0S0rKaqVkurqaLimUtxcovZnWfZiJk9MSDi6VihwtQYEA34TkG5ZkP2ESaADEBmyawG%0ACuvC9lkQaX4I1QAuiBginE5zS1feW95E5EQK4C2yvSiIvDAhmIk7fojotSmWz4inZm36OHinJ69P%0A7rSAT7UyXB8Oh2VZrq+vQ1/KvN1gu3MgReKu64bt5uLi4urRxeXl5e7iYhgLPXXkAudm5q4j7FFS%0AIfEWAWYex0gUEOd5PnnpO1U/JRAbKhqcDkfNkpekWbzdQGCc5gRm3mUYENAMrfAgAZiBtM7DXlBd%0A99a3kjM70P3b/rrefbDyq5vYbAKhSQl4GxD6vplRJVg72d7m0/qfGEi1JHuKNRVYUn54WX8wXtWG%0A+CelpmDFOd9uLSIBmly+Gwts6/tecPThXQEgpdnNVmQCI0kJgRUBEdVEHaWBgGg1bUYGkpKpzh61%0ADKV4fbRiPWnO2Vn4iKiLA6yycNgiuMzFoa3T4KtZpMRRzvKaCCtVRivwcA8ZEamWDUO1TVPKx+mU%0A5gUIA3GvSqUyVpKKeLffXHrBeaIy5RkRh6Ez7Zy7C0DRwEB6ClrLS6xEFhD5LYR461GtmSgFADBC%0ANKh9Te6f7zy15VULMVrOWVWwNj41Vfc3hmEISJEDoXVdx0giMk+TqjqZBN0lUQyRcl0DTS3Ziv+w%0AzYtWTja3Avxzr3iJdTqwwhU8MGyEMcYYoqu0GGMIDTF1pomCVa2RXyeEAAV9eq6SbzFRF+QAXi5i%0ACmaqBFZwFDX6LpVGWFUKFNZQwVFVd/A56wHH9fFgh6/tDCx+aSE3vrf/nX7WdZI7gQhUsqwrwlvv%0AJxQqwawPuKOY7C6ZZ9v2roPbnkVE1wI+elmlNVYlx/lDULD2sm35NTEntRsw1HK4+2NwFw/TZj+/%0ALb4WQkBkB4B5XrlZM2szqz1GSsktgJIE1jvBY6rF4XbevAmAWpK5Xe2cy6BCmt5O4IojohV2ay0b%0Ay0g6JZXe36ptUzwUpLBSDOtFsl4qTQGfT4B1mc0qg/RgvflNfbLavBCDKZpTByIiFobwh0/y1gMf%0AKLAieOEsqQzszgvWMcGVLmRANXPb1p0EofO32mJuJPMeZW9v0VYslXn21Wj1LUTEEguZEqCpWhYm%0AyHaWkOAW02oAbZVHWr8vYilqUO97BEREpQkz3J+49VxjDeF3WJjAqNZbEhF3MRp0oRcR0ZqJzSUY%0A4Ymmvu/eeeedjz/++MMPP9zuxpcvX/7iV7/8+c9//uWXX5rZ1VXn6YiWNb28vGxVx85lNc3Hkntk%0AIiKgEvNqwM6u6xZJAOAVv9vdSEQiOefsnY2XZRExxBD7EcBO03Rze+vMOgACxNvt9oMPPvjw/Q+e%0APHqUUpKUVSV2bEZANs/z6XQ6Ho+mEmMce4cdoJkFDg5Cm6bp5uZmnudh7B4/fhwjT9Px9vY6xnh1%0AuXMP0yXMxcXFdrttgsj1136/d0Zcr3FoecWxHm37tM3us5DS0lj6XIAsy6JyBwqEiE47Aw/ssyYi%0AoLYEf7gv1qsI6Sxmmjy5t9Lqre+sH3+2tQhtd2k/r59tvZHxbvnx2Ri4y7bQpET78N4J965J1Qls%0Ab3RPUJhZs7kBIK5a3GfNXgnv69AVTdd1RIUWkSsj6b0Lgp39c1p1N2nHvaGw4uGAlK7y3jsnmRkC%0As/Owo6qAgRAGl41QSS18D3ohOiIxUwix/cndi3lOIpKTTqfTPKfj8Xg6TTnpNC2vX7++vn693+/f%0AvHlze3s7L6dpWXLW0zzd3Nzc3Nwcj/spFeYqOwfVjZn7bnRx0dSpRwdi4BhcGyKAmoBIAgBih+yK%0AMz56wIsq7fM6a+X17wCegio8Ow5XdE4SR/jEEJCIMRgqKCoYGljt9aACiFnNmMV3s0Nq1QjAG6H4%0AqGbUAKjoWssTNdn9MQxRujgo5Zw0paQCxGcg4b1lrKq1ilj9X7+jiLmp7o6l4yhRHVFIquh5fSmk%0Aq8DIBLoKfxQfZFkyIROw+4d1y6ibWO0TEZn2p6YpVFvspuxKRiqsWhcXV1dXl48udrtd13W73a4f%0AoqcuYozb7Xi1uxrHcbfZer/0lJJjEZvHq5ob6wcRYeX3bgOyDh6VJIGpGmDJAGvTiY12xQcVHujx%0Af6/joQ3Q/sUVSgXuokj+naZFu9rZjrh7/fXnTcm259EVIGj9hA/X0vo6TXTce2Z0xsuHV7wrDQWR%0AzM7W1cPR2YydmEoujdrntCCVzAmW8INXJhTYhmVV1ZyddN6ISEEVNAM61E0K8dIEHrAPyVaBHET0%0A5C5UM705941FycuMzcz5XQMWQ9llpSsJAAAGxEJ4A6ZZFicJmOf5cDrlOQFTH6KqSkrIJCknySKS%0ATXMqRkZKyQs2ttutBlbOqjmnJJIIAL0GJC+ejAUwDOzJBwBFUzQwNVDzQB0iAvpMt0IIQ0QkA0Iw%0A8pIbOKtG/7fkKUt6BFq3DwKFNKec0jRNlqWLkTsdhoEAXf6mlCyZqrr1KY5ALq6mc4WjoRAYgQEA%0AI3j3eAEUg1TXTFOThiAqqtm9LjNjMAWLsfVXKBHQSDESO8q9xSYBhLmgQawmzZg9bHYGWBKAnJcu%0AMQfmQMQeqQVTMDDD7PQ3aKLGREamqAwIgC3SD9UMAnOr13O65svdxxrMvDqYwRgMgMzQ1b+HO9ey%0AA2towKAgVbz5LTGH2ioSRJtqByYKTEzlT4jI5IFMM0/gxC7GwByQgB1wfW6b0aTD2YlqXERu5Bmg%0AFjW5LMvpeMwqfd93zBxjVrEzUv3cgJ4rFWoBF6y84qKuW85h7XKs69OKe4ke62771y/riX1bIeq9%0A1bvvTa05EFXNSREy4oRYMgUE6JRFzGyhgKMQkZFCKQIrPGpNbjAzRSKkgMEZytfispl6Pg51bYCa%0AgYp542QkACs04yqO8qQV1QQj0rkRz1kQt4XRlgeuCvzEpBnKVKzAO7OJiFjIRZUYTFbOWx0jA9DS%0ACBrQfAn5V8Ctk99SOUHlzSrA0FUDLSi0eUiIVLGRZoZqIIpsRB6cd/CvOaam7FADzQJOixiIiNAM%0AEbOaGLibPMRuiJ1licRevuuJDoFzwMWK1SvVJTYENDXVrJJdT7WhNjt7vwDgksFrqwgLC2Ctjjhj%0AnwEAUAF9656PZnNj9RxKrXvl5GvNXRo5Quh7l9wKgOZtXZxjiYhoLEC7/urJ493V5bDdJNFfffbF%0AT37yky+//HKalouLi81ms91uC8K561qNaMtdaEqqCmgUqeu6wAGZvOboNB1F82bcbrebkJOIhEhD%0AP3oR7DzraneAmSURREwpX19fX19fz2lRMFUZY//ee+9+//vf++TTjzebcX9zm1PKKZVwuxc8TnOa%0AF3a4O6IIyCKyyLAdxnEkwmWZr6+vmfnxkycffvhhjHGaTimlYex2lxeb3XY6nhxWenV1tR1Gb8ri%0A8up4PL558+bq6mq73fq/njf2Ei9XpvM8o9o50k+MZFlLjQ8RdV3o+9p9RxMihtgjE5BhoWeGewaT%0AVavyrkw4i1w/qB7MTHcrQfRujBLWxpWiCoARrMzKdq+22O59cX3fe8ZYO1lqxq9d8Ly130Ybo3fD%0AZ+2a6xdZX6ToKCOEEjhAIwAUQ0IyMFVNybdG6b4TQnBGaKtk+/dCA6VVSLV71xISGzLR1AO13pLA%0AwNQc6wZmCOrlZ+fRJjI2JmZE9ioTIg7M24vNOlLc97zd7rquG/qNWjY4B7DykvaH0/X17eFwuL6+%0Avbm5ubm+ffPm5vr69nQ63VzvX716dXNz49GfeZ7V+aHEc+em6LFjV1Sl/Zu/Wtd147j1ljyxGxAx%0AMCM44rIG3L232yIpz2beBN47mXnCoKoPEaoMWHXKirNK/i+y1+sZAiMhB3eflpQNxakPyPvKmhm0%0AeSEz8VorLISMDhhRMwEg8woPMwptXZgZlN5YZmZABEJGBg74K0BgervHkguSwiq9t4MFABQNwRQN%0A0AzMsHJF2cotUKu4MCcRKaZ0KQBCAG89AIwMGNrORbRh4xQepfLLI2sppSlNOWfLqBWuDIgEIKI5%0Az9M0X9/efv3NN8G7/oINwxACbfrBQ5aPn1y9++y9J1eP3nn6bLvd+uJ3jtYYewdRp+RFxIuqiorr%0ANag8i1g7gXkIgxCBSMQc1E+2Yrgs2uy/+6Ptvnuy6J5gefjJvePejN+Tir/hhCoKa5z9AT/l+jrr%0AH+5d/97F/dfQBPQ9YdeuW391i9/uBW/8zL//n/+v/j//338pImropUo3Nzf7w+n58+fX+72XWpqZ%0AlcYBxH2QJQGAKqumlj90hqF2WSh9RBfmOYRh/fSq6H2VtFK3N+pRAPAeDDFGrysALekIbEQXWLQU%0AqCmaYaFg82pRL03rY0Sv8ZCEM6IpM4sZqYkaW2GijkgJKaVkRpZyxjkixkhImASzJvdsGYvZlHOG%0AlNTbxgZntAaHkFmNOZE5HBp8cKBgV1yKkmJGeTjr5oq4XIEGpuhqXkxTSjFGQj7maZ7nrutOp5PD%0A2Dh0iIXiHwMFKJ7bcVm8AqRT7cauj9F1vGN6PW4aIzvKtVXtepEPluwliSRENNGsBimZWdeVKtC2%0AlgBA1Vu/WAuxexiiBYnNzIFmvjyILaWsAmjGBmJOrF/IVOd5LuLDANE4BueBQATPExLRYhYK8Ayw%0A55wxJ1GHsCkGYjT1MW6gA3+vnBet7aOJgplhUxZ3LW8z81HyeEpKmWgZx8Gt2GVJJudEd0opSUbO%0AHDsDKEDiGIawxcBpmlX1NC2IBx117HrmSGgNCVbkfj38sf1GDbsrIpZFEJi573ubJs/Bdl0XkbLm%0AJDnNS+hiy2L5nDLzdrvdbDa3t7fevsXMhhqzaHYbrTKZfgtmdkiYqjqPKzDf7vc550bcut/vc85O%0AfcTehMAIwDWRZx09YlKWWfBlWFYrEzHFEjrxAFPOOcY4dB2FAZxHbVnWlaVd18XQB5Ac3Fxx1iUj%0Ag1z4+UqOQkQ8/+dlhGbGYI0YT9VbFztcr5BvJ5Hott3bEjVthbTNjt6cMPZJkpKCFrWvqio1iyUi%0AAAEDEAaMGDFjPkOcVkYtFqEoiEwI0EzMWm/87zwcBa05I7MZeJADVD3lOAwDU+yHwXeZb7QQojA3%0AmLET8GKtaMKz4Q5YG8eYWOyi3G2CiogupjabjZm9efMGK5tFh5hqGJ7cm685Yb+dZTHrcprTvFAM%0ApCyaUJuyKJRC0/HUDb0DLxuWpGm6pm89sJUdT4GMTPT/I+3Pmm3ZsjNBaDRzuvtaa3enjxt9IykV%0AQUrKpjJEEkWmVPwJfgHGK48YxgMPPIEZT/wGeAeq0igrEkMIzBKylFJURd5QxI2ruP3pd7Mad59z%0AjMHDmHMuX/ucKwXgce3E3mv78mY2o/3GN2oXRz/fnyqpeKdc1ymOeKLapMCDIN45DAgDBL9dBpA5%0AqQKTXt/eGELXdd6WEwBi311eXnZxMLOUp2nqxvHw/Plzd1l9MfugTdP08uXLGOPl5SUizvN88/ZN%0AjPHq6goR10MHcO5bZjwc+r4/X2+Yeb/fq+Xt3fXZ+aUb3ykVCJ63Vh7H8fz8/Ic//OFXX3319M1r%0AT+0mmX/729/+zd/8zdPHjzebzWrovc0YAWYVAFuv175l5nne7XbeMzZ2PM9wfX3NzD/84Q+fPn36%0As5/97O7u7reffJxzPjs7i5GzzNM0vX79+vLy8urhgx//+McfffTRmzdvLi4urs4v/vGPfyIiH330%0AkYgcDoe7m9un33jmmZZvfeODlNI4jn/1V3/li/8HP/jBNE1uV2w2G4cj+kDJ9evN+ZUD4M2k71e+%0AXCV7I1BuxFEtQudroThCi5YbeOr34sJrLRv81IMtYdDFIZWqGhawJhXImD0J7HtnuTjvbdIWXmx/%0AvWezuTCGUycTFwdXUuvm97b84fIdVXMtUjvJ83j+0FARqL0glEaPBgKtFrEVtfj7WqWKaKGEBr4F%0ALNVv5t0gF+l3F+9m1tuwl91SMVklCdCaiEYv/EX0iLonSj1lunxNp8+MMfpKePvm5uLiQrIx891u%0Av9vtdrvd4XCY5/n6+varr7768ssvt3e7u5vb3WGcxzRO0zymJCJJt7vdeDhkEbeiCAEIuzCEvlut%0A++Lza24GT6OP5tpOCcz3EXGJKrK3nVdVgBhYQgrFBWIIAQGAKSKQkyMQcgjoJpM3iwJAM69zLl4x%0AERoKmCkgHFu2YJ6l9h8qBM7eCblRLhGRE7K2rj91efhFDIA0CzJZgd64V+w+sE6TOmMiETFH1dIl%0AOHT38/9uFuasACYC6FVhZSEpKisqESOCARuIKsxzZmYzMvPkD5opIPpImBkauTtMRyybE0vWrAAJ%0AAlFt/BuCswX1zNz3q5WsBApyUyR5Qt4jC6GVHAIgYhKZ57Tb7bSWxqx7r9nqzs/Pz8/Ohtidb86c%0ATvL88qKRUa9Wm2EY8lyME1VVSQDgutV/uL6+dgvKzIgCMqCygqoqGYEZcSENXniDbJVp6L1UWO34%0AOhR0/e7RaDmKuPpXWbRYf+9374mOJrWWZ977IpyKmoVarmZEPbMJwPa5mXl9BJY4USkqaYq7rQSt%0AGZdgR5fyiHh8930AwNciwH1Ij//65//ZfwoATDHGeHN39/r1608+/Xyc9re7LTO5++5WkG9UXz1a%0A0rnFA/VoBwD4hGGtsGfmkmbBQtLoNy//IgGaWWk9qqbaOoN57YdnK4ygopiIJNQWbQJGBgRsBeOn%0AaMaEoYuBUDUCQIkgZjUwEw+L12CwISN4u04iYiZGA1EQRTUT96/NQQuByRRFVESIIWiR8ZWmBp32%0Apq4qUGdZLHXRXOh1lAwA0O/pClj8TRWC42REU2AOjI5567rOTDRnEJvHOc+p74KJEnIIAcxJBIUD%0AAaqBiCRNbmmBF4khACMwAoEBlNAcAYikeR7ncfLghZIoILOTSTMzqqpKJcejQq/tlhk66LEbmNnT%0AOCKiuVQNzbk0uvA16Gu+4VolHWldrC5gWMTXAaBmeKoyBmM0j+8CeEM89awyIiIBioCpeqdNTwjo%0AkYcAEQMCVvIYrSn6srCtWSrN4AAiTGpJJZuyoQIYkiEpmCFSOOZXZ5WSZRQxQiY2Ki/CHCVanmar%0Adc7u8flTN0uiORKw6IrmIoCqkYGI3ojM/woKoKZZDMFETdR/VRIfD0AKxJHD0PWqeiBmJMPSQAgR%0AW9DRzDwyTFVrujHnK9ktGPLy7hLdAP+8PHMCVTVFvzY4AfICkNIiBZrRUJ0VmQCJKCArotKx4y5W%0AJjBEhBA9/rVUV24eeam8nQKe70lYn9Kq8I3f0QT35OTJ190Wa1eph/vLzhhl4G4aONDA0N6TeKy2%0AK6AhAnmJ3wlJ1f3SxEKvRQyuU900Oc3Sw+90FE7+4/pxxloMhAs2PsRm+QOgVfdeAFCNCEPpSbNI%0ALiGC93xSNVWqoABVHcdxHEc9suZmc+4Tq1oeABFjCDGyw2tnGM3ZDwmBPE5PVish0PsmEwKdJNls%0AcWglt0UAM9AKnPbmjeB7t+DkfQyRiBRgTLNHZ7iLHINfKptaFlNlZqf7Kt6+UzsElzAmIodxnHPi%0AGDnG7X63ffXi9vrm+vZGFPph/eDRw0dPHj98/GhYrw7TOM7T7e3tmzdvDodD3/eXD67WZxsgnA9z%0A6IJrkaXVUrLQlSbA7YChH9brdZ4TABBgF5kwmmoIvFqtN+eXZvjy5etPPvnszau385hUNYTQ9/Hy%0A6ny9Hvo+pnlKecpz8irRGv+yvusIMSCSQZ4lTVlyZqKh74e+n+d5v9uN077ve09oj+MeAC4vLx89%0Aetj3vQcKAaDrOu/0Ps+zZWFAD04dDgcT7WN3dnZGRDKnPM0gyoCa8nwY97udEyk7xSvWiHPOuRvS%0Aer12amKsUwjoWxTMjukkqPDItlZxcbSgrUukpguWe2q5y+4ts3siQhcQHgQ2RQQupWP1alSRbkur%0ADBeO8dL+O5Eb74D837Xu2octdrnwgY9SxRYXr83grYi45mZrqdnRxjwkAABIxCH03arkThTMAAvG%0Ayvnp3GcrOeD6auhZl0aD5vOohQIQkkpGdfsNEaH0bUIoMObQ96vGRO2+CBF4QGeaJk0SQuhXw7ob%0A5nm+vnl9t9u7NfX25u729vb6+vr29nae57dvrz/77LNPPvlkmtK8n5MaKmRTUlKkSFHMACPHrgvB%0AnSlg6jyhXNiGvceEuQJ0QYeIrbWdGqiKimZwfhtABBeNZlZSyMENoWKNiIgqmmTH97rXagVb62OI%0AIp4LQQXpY+/YQBXIdlxdwAFrzt13gRiKIVY1SkTslS9utQbEWjG0lKVAzfWCpoKhwsHqwnNw/rEK%0AfbmGAcgMarOP4+HwMrEimRHNu/+YmZkgk4GpGZKb+dxMICvAhKNfAwCh+rrmA6eKCCDKTGZGWYlB%0ABZAMgRWQiIlC1x1dXzV0WKtHx8qmzsmQgNDLDNVgP82HKd/u4PX1TUAauODVV6vVkydPnj179vDJ%0A44cPHz66etD1IXLo+xUR5JwlBzNziV2emYDRCFRUtETZHPhprprJClgLPGDvxdWFUvVrXd/jCOM/%0AeMrxoK9Bhfwuxzsz6/a5wcKcuSctuSLXGgzTmyQ3GeoYR8STdo9L8dvk9r3H9nOOfYCXIvXeUy5f%0AdSnll1/5gz/4IRERBWa+vrl79OghEv3qV79q/cQqNZwTsGJhKCWr9lMx5RuijLn0ZXHyJPY63QWe%0ATSsnPgC8y35WOgGelNKdNIbCWlsiYOZdM2rGwBw+GthruuRYKapt0fvVvKyCzSpdNDpbkBmoJDBF%0AM1BxWkLPJ7jvpzkDLpdm0UxEZHQiO5pM4QVRUDsZSrLMSU+PzMwIjKTM3himCyHknPNcnChX9fM8%0Ak4GKkKmI5DkRIAUCNdQTf5LsWHgJi6QKAIg3Tp9nH9JCMU3UDT0ieqNpyUUuEBFWbySlxPfjzSqS%0Am6rz4t7Gw7R8Zaj+jGHpjKJZHeHjM94er6l8XTy8O661feKiiUVZGY4BLqFHqWTIbfz9rHeNHgBo%0ApJ5lEqDAflTBCbPMTKxAucwAzYL/IbCCIpH3HQRCQzBCEIMFLDlnSCllDjFGriAuX5wAx0raFmn2%0AZ8ZTUk1EJDuym/i+C0yqZN5JTw0YGYkjR3fSiVPNdXsBTJuRe6MnNbTWJA4tOnm0ZdzO5wXV03EL%0AnObSsfZ1WKhMW56z1HDlMaSg0Kge7WpmldvcABYbqonL4yK3VjwKisUebCd8nT1qZupi3RMT9WiD%0Ar6oNA9aUcZsIIsICgVsYnf5g72gcXMRKoUK+mnw7Po+WEq6lMPxdjnbZdsFlVUKbU5eihdOETsZQ%0ATB1wRkSweAM72Y9HxKNjSabJIX8cQsiiLlVUVWswgIhcQfjbOQhIU04pxRCgsfe88zpf5wADgLac%0AG+IyvGDW1oEPyNJoq51dwDqETsTFhSKIKbmUUG/yOQFAV0Jewcz8aT1l4zjnm7ubV69evX79+m63%0AHYZhGIbvfve73/ve9x4/fjIMw+3N9vr6+pNPPpnn+fLy8lvf+ta3vvWt9Xq93+93h+1CMdnyIUuo%0AC8DzpWbWUwwhjGkGgMatDUZd7NarMzK6vt1+8dnnX3zxxX67M7NA3Mfu6ZMnjx88XPVDx2Eno5kA%0AaAidlp2ons5CRBffUJGu7o6GEHa73XZ7O88zgKpmkZTyRESXlxfO4ewd3UTE2VahUkWUDZJFKRNR%0A3/eb1RrxqIb8ND+kcss15IuqmhWOQJeQZdPV8NxxgyzSFFSbJCEiLdgl2o44huTe0Yy06LXebvfu%0AvrNTBxjeF4BrN2r3Par4U+zf8ltm5uPTTv7aHV5X8vL166/3s0D15Pd8HaqTXNzUlmDhjiO1hKfV%0AalVcHMvr1J3ohv2Jj9EimMvxdIFDRFxx6H6dvu83m3PvHq81h4xoInJ7e3t9d3vYTzHGywdXwzC8%0AfXvz85///Pnz5/txnuf5cBinadruDvvdDhDnaXrx8uXdzdYQGEOIXYhdDDFyII4EHLqIhkAQORqa%0AZvGoEEdi6pECAGCJ22vgoVSNqKckPHOssXJKOwUk0YK7uAKFiKgmIcGbffjweC7JrOkaX3RHzUJG%0Ah8MBET3G4A5wHXzy7e+zt1yEixlCl+RqQnjUpP6Abuc4Q+FyqRA5kqmFgUVV1XItxuZ3Vm8xdFsA%0ApU4xmtnC5GAfQJFkivM8ewEwInBAZq7BI6rOwtH4sYXOBQ/Wlpgmi4iqEDFkRxMYkYrkECIRMhOi%0AV+daVlHNYIZYKL6AkALHGEVWAIBYVJLD8UsRx7xjQAXtQjeO0/X1df/pp+v16uHl1dXV1eNHjx49%0AenB1dRVj7LuOiLyrTgNJ4TFKVd7ORTyaWmF9byiwk/3+O6v69xxLcQQLYwAXdvj//0e5xUL2Ln9Y%0APgycyLd3xNrXCLr2tO+zCCC08bVFLBOqDe2H6sngtn3RfCQAWG8iAIkCIqw3w263c4TVPM9mFGIv%0Akj1dJ2LOH4wIHnepEEhUAcKABUUGDudgJuYQQ7QsWXJ7AEY0AHWgiHc6qs8cYwQBEckLlKk3wywj%0AayBzaiOSHSxRm+sgoYGAASHmNIkcWfvaEKPjlEQVIRITE4J5qnOfDnBciII+quiCmpi560JZW1oc%0AgGwiIs6/F4gRcPaGxgaBGCggohh42RcgsEcTsMg5qDRFzBxi8AwDUez72IfYh97boxFw5C5zRjRG%0AmA/zEOI0TagiIuj4AQxpnhHx/PwcqxuXUpKkBUSqSkSa8ygKhNM0ac7OdmNZVI0BKQTP9ObsLbyO%0AHukQAxGBmeTMFE3R3GQ0L0NiRwsDQKCAiOTdTaubet//FFU6QS7knIcQNEsSjTESEyBy1wlhnsaU%0AMzN37tWhlxbzPJeZdXEmgCklQmnmlPuVXllcs+WebSrdEQHAvPWOFc62EMkUc04umYkjEhqQAqKi%0AWXXsiVEUEZU4Wc4pKQIR9cihY+SgJmJJVI0c4ITMHPrOCJ1Gf5rnZbNiD7e7lPKwIFaItdRKRSLq%0AIGA/HObJV7U7XQGD5+3BQLIhADDGGAl42k9G2HEXuRNJeRZmj/jbIiLDiGhEYmiKpijZTBGMVIpf%0ANs+zAeg8+4r1CL2vqyZtiqFJ1rab1dQEcyWOMwAFEEBGCsHMApqSGpqppTFZthBnZuYYmTEaCRME%0ABgBQUTSZKPQdBwYj05RyArMYQ0pOSgyI5WZWLAtUwyyGSZiZOEajGI6V1arqvOBiSAoKMM+zmZar%0AEDIemcAac4xUNFrL5ItIBgIARgQw5MA1glDsHYQQQm38VhopEaIZqbSzFPGIbHJZbUs/+evzRcvM%0Ap3lRMZVYpBc4MLPmvb/IPM9mpQUfEGbTiMClOzfuDntVZWUAZ9hHmZPvqS5GJzfy6hUvkZrn+frt%0A2/1+HyNvNptSp0LRvUes+AWEytoAYGbTNOWsKUn2/nZmhMhYYm1u5xBi4MgUjNAUxFTVSvk2AgIw%0AAamKmINKYOGftIQGmoqkamdbYV4RATMOYRi6YehWmyHnnCUbHHufmjXmRQ196LvBzHCA86vLVddf%0AXV0NqxUg7rb7u9vtzd0dM1+cnT9+/PgP/uAfffvb3766fDjP8xeff/XJJ5+8efPm7Ozs6dOn3//+%0A97/xjW/c3NwQQ0opS4pDTJLFdAihBSX7vl+v18lrlefUAPxe3uKTHjliz+fnFznl1y+v/+63n/z6%0Al7/a3m4ta+SgllfD8Ozxo8ePH/Z9zDKP4z4GGvqVW7VmIFKcn2maGJCRDWw1rLso/gDzPO92d67R%0ANqs1AY6HQ55ToIKgc6QJEY3jCKJ5mrnrbm9upnEEs8N+717Nw8urJw8fDcNwOBwOu8N0mM4355fn%0Al13oJAkoqFoIkTnE2IUQUsrej3o+jCClGDhlRSJCRvR+p+Dulc8yh87MOBQOfEQkKO60VpZHrzVV%0AD7srIrBafteHXMbdlgFls2Oxz/JDqAg18xQoACCKWrbceDqXqYylA2n3AmH1qJYklo1wBEVjCyIs%0ARAEhEoAjdAwRU86e2FgqWQAwYjOjEo0kT9QZAiKHQB68ZkZfb80Ga0aUqgJQCCElISInF1RVkZLh%0AZKaUkiJMKfmwO2GE59F8ebfgJjNHYpchWrqsE1CYsx4Ou3Ecd7u7u7s7j0N99fyLL7/88rCfOHY/%0A/vGPv/Od74jhz//b//jhhx/e3Nze3d2p4TRNHLuh64GQABVsfXYeYtfHLnQ9YyCOgSIW84LQyFAD%0ARQpIUIrOxjTtD6NN4OoMAIhgzrOZ+Lg5ngsUQwgI7KA6ERWZiYiQAdAUCtmRWEqTL+AYY16AKA1q%0ArB8Rat9AHxkzU8tzmj3TDuwY+0I0oWpMhE7WCiW2QXhcYI67VDNFw0CBWUSSZDRgZiBTE3WotZTo%0A9sJNAiRkIw4IRlmygTBjCM5uZcRLPrZiMEsutCBUdhA7LUgNr1ZijkZkWPcOHkNF7sicYLXcZkBs%0ADRcLJtFZs6yEwAwxuLsrkrIYEhmQN+aoW8n3CxKauT1QHCgiJlxo6sJAZGaiJmkep+a5Xd9u397e%0AqIBa3mw2l5cXHzx99vTZ4weXV8MwrFb9+fk51hKG9Xq96vqzzYVXOLupkFzvU408lXTwidPoHzRd%0A9q7GP56pBnCSQV2OGxTYqU/HfbGzFD4AJR+7kDztjh6ZPf7iccn2d+egKWBO/4MZAORFfmIpMGFB%0AQFMiRMhUgZPLt14uA98bLaSoqqH90iR1OxZDeYw4esjk3aFMeSKOxCFwaatrpQtuMgM1VgEzj7MC%0AQPCKVig0sAjV7DjqCTh2dhaR5GV4pzzpVsltFZWZ0UigJBgZCldtG6OFpf6el/UWuk0V5TyndCwz%0AFpHauEscCNFxALBCzW6GkgUV4NhKzrtvohMwgZfTlXGjWnjz7kjaveim/9UAahityYsFM7GpACGX%0AykFxwu2SfnRi/baaS8gKoO9CjNHFIlFAhwqq5HnZAQtFRP0/OIa6rUT33Tc46vWqupgBs6qYgIq6%0Avs+p7MZYypyWCpWIPN5c8roLcWYVOd++0qaynONIKU+zAqGB/+dgdWkDV0Mn7dXawm4/mGkD5apq%0Aq8hqE0GnycmFxCen8icEwkBECAxohAFgRmQiLY0HFBVUsqWsgGpAEBgRPSfsFZMGkFWSZET0EKo/%0Ac2DqutDa9LWAbxuQtpZaxMtq9WybOw9M+GmhUg76Ve4LC0QySynFFIEItUR8rJb7LjdRGyU/fMk1%0AmxLq+W58L2N1bc2IiNXsPb4jzY+/+ncXjaDvXUraoRRCWDEbemFPbOJFRABdShxXILwv/VLXWImH%0ALXdo9YsAEbN/RU8eGKpebwPbtonBcbTboC10i7f3OL5a23dtIy9v5IZsQTydCv3lu8Dfe7x7zt//%0Aq19WRIi8JkSDorKziTAQeXV0LTkhEmbFrIKOk6ztEEXEOd587mp1X9d1HQUGADd8m8Wz1FZam9C0%0A8EGZIEdG6fHFsfa8yVI4UZuorwsAzQwI0GApgZfT1z5cLn4AcPw2x+Ap0KMkRG7FO33v6Z0yekTE%0ASDFGh8NtNptpmu7u7sZxJKLN+fnVgwdXV1dXV1eXl5chhOvra6+WB4CLi4uHDx86T7ILfAcUSGV+%0ABhsPh8N+P+WcOXZQTW2rMT7ESutSGd2H0Jvidrv/5LeffvSr3zx//lJmIWIyYQhnq/WDBw/Ww4oA%0ANCdCs4pJkWqIFyjKnNRg7uZhGDxislqtmHkcx+12u9/vHaHic+PT55nb8825mTVW25RSTmm325Vi%0AXRFT7WLcbDZ931uW/d12v9/nnDebzWazcaBWU/E+Zf6hF6s3jEwIQTTfW05W5YmH2AAAa8YSEb3U%0Awqd1udKosf2711iVC7xjYMA7mZkmkP1zXaSgl/txKQHeu4Xfa+DeO/meNLi3qetW8ue0e/fFxbvA%0AQo6915RuEp4q5K29XV5kF+vn9wMEUivgmJlDKdRvGWMXFH4L9B1HseuD96dFLVSRiJxSOkxpHHfT%0ANN3c3Gy32zdv3rx48dX19fVut3v16tWrV6/EoJGKn18+CCGI6O6wP4wzEGc1NgqxpxgCUjZbdT1y%0A7GMECqio4O3PjSjUHrisYAZkBtlgyuI0YK56GAMiIjn+Dh0drgo5F9/TuxY1MOpSOi3nTitSfame%0AloT8rdn5cq4RS7FSWxjNBiAkq40/7t0LnPAZ1XvJm+kRK+vNXLzSsFR0HbnKiLxtn6t6bUHsUjmO%0ArrDQy9CKQADwFLGI1cI086Srywqi0o/MS7w9+EjctphzQAIRNA/lNLIDVKM/9960jTZRidQAgFlw%0Ae6AlXxBrCAkJSMF7uy6KqqCyVIKHaFvWkU019N0qy6ypgDPFdB6naZLd9pBSOmz3z58/X6/6ruvW%0A6+H8/Pxss4oxbjabhw8fOgw4dtF5Q83MuVJrUODvU+5tJZwshq8/2tXeHaV7f/0HLYp/8FjKxq87%0AYXnm8hWWf4Kl3wRl47zXXIGFBKPSd+rU+7139rtHrUo/GQVE5NB5eyoxFdMkeZ5SSU0BoQG7oWQA%0AVqKMTOzQXNNJVZ0fv65avwt5FhfgpNsNVWsEmn3vz8QGANlUVSMdHSe0wqna3rTZT22TiKQSGjdH%0AaM0O1XC4momACioUJkJUICQED6uZqpqAEqCqCSICNs3ko4oESE5MDLoccN9CDiRr0s/MUIEMvarZ%0A8ZRSPR4AAEJzSlNnOzazwktcvQ63AHMeRVQzFzHHkTvpMgB0XWiIWWbmwJJznqTEWSsMuy0jVSUA%0AbGU8akm9ah/QiMkQgDDEELvQcQyY52zqLaDNDMQIPdREAEQYAht7wG1hoTYOp8qaULqeEpAziAN4%0AsY8xYKkGZwIgUARFQiIjMmJgMS+s0RrhEzQMzNFBLRXUWPzrhQPj+rXjgFoi3AgG6qR7BqKgapV/%0AmJmRvRGf8zEYU1neVvjqDBEDcSAmCg71T5KTiqoqZBZx0z+pGEDgWCguHU3n6oRBmSOHru9ipRlT%0ANPPMMJaqHqx7BBACFuOjAaSXax6cPYqJavcRrawXsmDFA2afFK5skwsQRPFRVbUVTPp8m9mY5lky%0A17CFmWlxFYIXqGABbgmXVqidKngyrT6JNeFelr03UgOsaxLN0AxNANFTfOz7LaWkpmCIBhqFY/BA%0ABSO6JyA5G5kRwqL7EbxP+jWLViU72QCUWlEo0+9qVTXnbLX3QLMD3NOBGj41M49mISxWXSF7NwBs%0AmRYz01LcdgxtlAFxyWgEDlPxCBsUqWhANdqKFd7vFe9Hoouvk+1LeX76BwJAMCrBeCtEyh4+J1N/%0A2kwAYkmsM2RiZKLAOllWJVVWBXKqSmOXsbVPjw+yFq64CRFCF/vV4CXBhR0kl1w0Wu1gomZZDEBT%0AtuyhGcdtIhgIVAp9j3EAmorJCZHv0npQB/wsyLdxUWPiTqyPmpqAAXGwitlzG9cpoJtUN5cFRBQQ%0AAOZ5JvLeZSX7581yLx8+uHr00MxevXr19vYmm67Xm/Pz84vN2dWDh6v1mpgP0/j67Zubu9skeXN+%0A9u3vfufb3/3O5YMr9MCZ2TAMwQKHICLjOO5svru7myclotgPqjqOY8OzOO7Gk/b+gBwiM+/34+ef%0Af/mLX3z4q199dHt9t+qHEMI0HdD0bL35xtNn5xcbM8liLodTSmaaa4sXMPXomIpKSmG9DiF0Xez7%0AHkRv765v3rydD2Pf94joIGenIPKoBwD0IW6G1RA7Ux0Ph3F/ePv6zX670yxoICl3IZ6fna2GQURe%0Avnx98+ZmPswXm4uz1VmkOE1JxBDJBDQbKDLFvoMYxmlMZkAUYuxjjHMyVUUGX6KIiMaenSYiYkBE%0ArY1MfVO1n5dWdQvwUe1kQ0iEZIXnH5vBBoUcHargAk91umRou/u9u/Ld7dmEzNKQsHcs/nePe/u6%0AXcT3wULGlLclRM+Qa3n4Ut+ACLC4kZsh6OBY8hcm788LpcYawAuOqMQXwNPxpl7a5ltmno61VBy7%0AIrwEwMjMrYt+vdn4ElLVhoY1EwW9udupakry9u3br168fPny5fX19fX19eFwuL6+vr5+s91uU5pS%0ASvv9fp4zc3z8+Onv//4/evbB5unTZ5uzi/j2pu+hG3rC0K/XwzC4V6SGTp7MSGpoqqCgBqZu4XmP%0AdcgGIGqiYt7lMataIGvLDACKu+iCRRMzgy5cDisDa6BS6mC0sEXUtGdWRfXouZUsSyn48HLQY1q1%0AzTKRg4OIrKxFKlVQBeKnLYpaM3AIYOa0JIrAgOosWGri2ouKWC18i/UVFBAXwhIAHChKXgCsZohG%0AjKaAhF6xaoWJw+Np7sSa86m3kSHCmhe0LGKaEUtVD4IRIqgCejc+RTI0kGbV+PYhAnDEh5YNWZQx%0AWk35UA17+QNhpaOr+7e6D4BWwg7of2wxL29q44PglGbA4E9rCd0R6jgoQghd6OI0TUny6+u3L9+8%0AYjQiGrropeOr1erq8vKDDz5IKT188vgqXiGSmMm9Pe5WdR0eOJUki/184v4tL1BsCBd1ePy6E60X%0AcACclF283074XQ4scfrlE773acuNXPYuJBtiMY7bfBTJXKomABBt0WIWqnvcFHp7bHIa2+VDLGXi%0Aez9psnEpfwHg5nYLxTFGyXZ3t9vvR1MMIZhyYV0mVDUEL2bw8A85CVC7Zi0XPMJ6ywHKNRALZfQL%0AsAGqtczOxSpulCMRYeltUywVrtRB914ZER3n6HiSEkuuyX8zNygBycBKPW8ZUHZ6FadPcaIU9Nsu%0AE1/+RmalO0gL9zaN5SkUKmj+4wy1BWdm3l3gnsZqvb9EjapEs1r4bgKAOs/gFNZOReMsIIzEHBCJ%0AjbvQx8gyjbs55TwiIgPlnKuaQWa2xYPoYg/UV/bK19Lrj5kZiTVlQFVSK/yWVEsu3WQMCxphMSiF%0AfF/Dt9mCc8sUsZ+mCqpKBoQY0amBCd0hBHNP00yJOXgDqgUXzqJypqwIq1EJLM6bNOHePEAqZe3H%0Agxe8muAkaaI5J3OJT0zkVHDS5l3h+ENbje5M+ssilu6mUhu7+72oNPSC5jxgTYxjK05DcEiAW9vN%0AOm+4KaxlRf71lKSK/RIVYgdpNJ5SPZZDw7sytIkRV1E5A0AkbuSfSzHnq1REUiplCM0F8icAKHHf%0A5fkOkl+Og+8v3+lQi7TLh7kMhaqyGjPhkv1CBABBhLnc3axAbpbZv7bAzFzfledva/hUgNg9BxiP%0AxvGRCEQX9W/LkWzitK46WyqJ9kjNN7v3p4V8hr/naEN6b2zvXerdX9vCaCZFVT1FtApbm9MpzRGs%0A7VNb3I6ZPV3py8kqK6yjE1t7W+dt6rrOqY+WC8xcxyzs/rak21yUVlSn76WnvACw1IuBbWEq+dGM%0AoeoAqyy498saaJiXuvbcqy9x+rhwnj0QFoKHnFJKoBYrDvz29vazzz57+/atV9KenZ2tV+vVagUA%0A+/1+vx9vbm6cF/Ty8vKb3/zmkydPuq7zZgfMfHZxQQxqRkTzPO/HdHt7a8qbzQYRWxaU6wGiaqYi%0APSKHaGbb/fjlly9//auPvvjiq5ubm2EYzs7OZE4gGiI9uLh8/Pjx+XqDUKiw21bKtaWN598k5UYs%0A551vQgjjOL59+/r29lYte1mmk2BN08r3haeOueucJXU8HLbb7c3b65ubGwDwZLKHREHNGVPfvHrt%0Avs3FxQUAzPOcVGoOsIiX5WbxwXcM/2GcfRUdKfSLFVHsWCJSWYTDKrJjoTVsue/u2VXLLWanZtI9%0ASdjE770Vbn//Nv764952vvenv+dXeJ9wsGL5YBvD5cnLl4IFvAUAiqxEj0DVbbv4etv+qiccRX4d%0ACswxdsxQ6bL9613XDatV1w1NYhwOB6drvrsp5HDjnJ4/f/7Zp5+/fPny9vZ2nkuFuGgWEWasvYiz%0AalJVjvHi4uLZB994+PDh9e2N4fbs4moYViFGM5vn7OAABURVwFrXr64P1FDc8G4TV9+rpLJjcFZ8%0AtwqK4uDCqUmI6M0vS3euJYVYla7L4SUiLSV1x3TIcnbsdM2bGVjlG8OTOXKNhtUHtsXiMbMCJywh%0A9aNObAatoDGgg32Wy8DHABrhf+VbIe8hKCXUy6EiFwy9oZIj90J0XJUhAbFRSXahitZwigJkzx5z%0AcAIRq26qeiCmRD4X69wWh/cQQvQIj/sdUsT84jVPVa0rMWoIULXsDghVAD8sQp9lkVc7XBVMk5aq%0AG1AEZubNul+v+sOY8zwdxpQnVBVN+/3oZjAzv9ls9vt9COH73/++t6quRQQup95jjC1VNvxux9ed%0AeW/P3jsT33EMf8fbvXtBa9aOnRywmI621O0dE6VeoUQksSYgl+OgtXqFFqQMRBRyPmEJX+6o975z%0ANYDcFD7CjP/qr39hDQih+PLlm9/+3aev3r41ddM8xRiZIjN4PQQiZlMHphphWa/WbuRXBkJQBBZU%0A8XL62pCbiMCLagP4mqbymQ9Z4V2oeTBEJALmUomnYE5V46oPEYiLk6MlV+UhS/P8iaL/B4DGUHR2%0A6dlCqGpEqAgAhp7QdZpXBAXRQhlXBlNEWsE6gDE7j4tYNfHbgLugwhKNdpIDZ4lFaAyNVgRNRQN7%0A9xE3vr2eU03NFNTMsyIBAzOiAQGSFdhSCMHSsrkCeusXAGAkJGvNYH2AEDFiBACtTIxiwhQDBgZ2%0Ac0CsFs9ZNBSPLXk6kUPsui4UXjRPuZc8JBF5y18rXMEldo41ke85SW2MsIiaPTFrZNDHbuj6EEJS%0AsZySiudsmTEQReLOm+AZqCYDUPGAh0HJ/XJOOs8ZtLRcR8TAbKYpaU6paSWua9UHrWYQkQgcmQPe%0Ark0yFToml7wGZoTGgFYDOj7+3hC9ZGmQQgiMlL3+fE6+XChTyKnTjpixBtMREbnAC8wHjAkMFEHA%0AxDvbB+YuAoDl0lHGN3KrbRMt/kALCbikBqbazFAFDJiIihxp7w417uiiBwG9wtBOwEgouVZrFD6P%0AAtr09dYUc7kmHcM9oOhWBwAUiiOrXoWn5p1LzLV+ME3ZQMhK9+PSpdaTh1YSx+pKDpVr3xpYyNml%0AFjkaat6Gu1FQZlEDWKCqDI5OMi4CNOioeDxW51avGIopsrA4m5HRTmt/Ko+HBuY1sEZGBqZApi0I%0AbQuJfaTHaJ/+LorKap4ZTu9e0oaV2VudqRWRmHtEABIQP61s6lyCKcYl/uWQYBHRuRSlez5nt9sd%0AxnGcJkeS4DtueVtvqoqChf/bEAHQyATMaRYQmQOW+vcyEcsxDF1UVZ8JUQ9meUdip9a3Gl2tDKgl%0A3VyGBNC0st16gLU1NVHVeZ6zyizZR0BIcs4OlWuvH0IgQGeESSnd3NzEGK+vr1+/fj1N02q1UrAY%0Ao3f9NUMR80a4Oeeu6y4uLhwUPc/zfr9NaSKiVdd1fRBV15uFlZqiz1TOOaUsoiHEECIDJUdgIgAS%0AxXB3u3v58vWv/vbXv/roN9vdjkN3fnY5DMN2vmbmy8uLJ0+eXZ5vui56UsUkg2qeJx8ZImIOqioh%0AMLOJmFmeZ1qvuxARMaVpu91656TVauXaxH1aVW9tUgKjgRkBJOW7m9u76xtUW/eD+8whhCF2IGpZ%0AMPA8z2nKXvt9OEzTlJh51a2Gfj30675bMUWHmOasIp5Q4r5bdV23j9M8zwhMGAiDFXwKlWoZdely%0AP3qy/KF97j+oagjd0ZvF5Vec/rB6houYUTvK9jSBBSnAu8f7zb7Tf/+BTf33Gsr3jN17px3ls+eF%0A/K90YgQj4pJStra9RERQleabmUEWFTU1RTUi8+2jYMhOktJ1wxp9US32DgBMU5omEZHdbvf27dvX%0Ar197J97b29u3b99O05STvH379uWbt97EiDAAIIVh6B0+jTHG/X7n5g1XoJkD9YkCFzBHBOSU5nHO%0A9cU92+9DjY1btyUtDKx01WtszMzMbOTlYObZSVQh8tJhIt8CKADASE6Ib1LoP31dNZZ1lzMeksuN%0AhuTd0IMCADgZMhoAgpoaGIGhg+WQvE+8mVlWIlIoa8/nu7Rw90oQr3FrkEszMfW0kiFoATiVwC4V%0A1ivz0Lzf3go0AoixcPm7kWnatC2YEUCDpNUPVXNq3rXrMoRC8w+EzBQIEVExEBSkYVHxbiCzNxSu%0AIwmA4E2GDBXAm0kTmAqi+yAl9OBmSbF+vaa3esFOYGogqoLYtsZJJQIc7aKjc1hK9ADBULTkzs0U%0AAwfuiKi3Ds2yzN7IDURSztvd4eb2drffZyk5agCq4Yz37Na2Vb9OGrSl8ruYAe893pUb/79dpB3t%0Ao+Uflie3kBAtXhlrZG15TYD7E7G8HdZ83tKoC4W/ZIH4evcJmg+5lJVmVrPZBgD/5r/4r1QVAJkj%0AU7y7293e3r16+cYfyV2yEIkpElFWAVA3FPD0aDdaDnQ2CxjMrJV1FQPR2SkAEA0InT3Lma09Elzo%0A2svVjnVfLQAJbU20EWR03iAvel3OVlWK2iarjQYAICoAAjj2tmT2WrZt+V5Qs6aI6El4kxIMs9No%0AB1bEBeIyfuefFyWNiAAcaiTOb0FEMYau68A0paS5KFczIwNEDoSt9bwPj5ZyZWYmwmOXM0BDs8hd%0ANm9tL2DYGIbrSLqrWnIgKCjqnc3ESmkEg3dEEm3pAihJx+N0+CYPoVSCLea6nJZbQ1cRqCvEewEA%0AACP1fe8OMEvOYJbMEPU01g7LCLSAiBg6wVI0syyen8mLyW1STNGV/Du2CJ3azWUiwCHcCgCooDUu%0AVV7TvVzmQGwxqmpS0Vz4VPvYMaKlbKIpJbehRNgD2gCACxeRFyTJyIzMoFrqIXynnLLA2yLGSRXn%0AqQhBSRFINalIXR/t5DYd/uJNV3mBUbMREQuNcZMYVGu5T7YMoq8WInKAbrtyE0FYFz5A8e61hsAA%0AGpWCte3RpsC1i5eNlTetlTyITlXlAHI7ir7FTdu0mp282lL6tQxneyqCE+qFJjfawC8kyfFhlpNy%0AepeS2F+utCqFiplSIkBHPP+Rr7gdVbjd/3x5wrsftldr93WB4NXd4HTQ1W9BROZIRBGKg6eV8KY5%0Aw1ZToIxEBjsZPcjtfTKXrY9ax855nj2b2kSoLVJGR7mwGE+qBZmGzpJ+kmBvZnSzw44rrUWwTo/a%0AWsyVgWqdTO+T5k/LtbXplGYREThiB8TUUuvtV56nNSWa5/nly5c55/1+P1dmuJwzBR4269VqRRUZ%0Avt1uReT8/Pyb3/zm5eWlmXnCvBa8MHEMEQCoNWln6pnZx9BZtaFCQjxfGmOMQx/7bhzffv7lV3/7%0A61998flXOSszq9o4TuM4M8cHV4/Oz8+9sZCISMp5Hq2GAGrZM5lVnte6Wvx9fc2klESTma03g9YO%0Arj68oYtD17d58a/s9/vD4eDda87Pz30GfamoalAKVDK93nbYGyBvNpvN+flqtdpUoGxDFXlTdL9g%0A3/fTNLWKxiYJGYqMUtXGBORyom3SpShYrpMSLnFAE9jyNDtR/eVYOsBtacCpDPy6TbqUpUv58HWH%0ALUwpfEdztedpsrpdHNGBlcdAWJOx7SrHITBcXtPMDE8UEFQkkRm4cGgmBNYosK8o7mKIK1sAdsws%0A53xzc7PbHXa73Xa7vb6+fv78+YsXL16/fr3dbu9uPcKCzHyY0jRNiBx4cM+WmdfrAQCcLdrMdnd3%0AbRjFNIZeAb0QaZ6TGhmh6XFGFqNNFRFwXzU0LQkVjoSIqlnEsLac8KIqnzRHIfvzuMfVsId+UyJq%0AY9hWl4i0DuctptDWJyysTVwoXG/3WDtfAFopuzMzNJF3muUs18ZyjS0Fb4sV3luf9ed76g99WFwy%0ALDOlAABYmLo9KJZzdn5ptVxc32IJO3Wub7cGCPUCYNeMiMXKOpph7S1UVcRL6qBwDNlRecJR/qi3%0A8Kv55+NDghUcKHMpcFDVFtVabnMXh4vdfRxVrLVpOWcCdObRQBSIVXuJk1unh8PBExpQNCw3/VXW%0A5PLR6vi36bD3HfDO4VbEu59/3XFPQC13x+943DvZqjdVflkM4Ps/qQHx97/P6aPiqRnWrmPVkAj3%0A/rz82/IR26aCkxXvqU4CgP/i3/xXOWfmGGPsu0FEQuhyVgdBoXhASJGMA+ZZ1XLOhdavvn4ZTLfp%0AVD1DQl7pEbFXVcsCtZydvQLUDBqIyZsR1bSY7xEAQD7WD3jw30Q9Adem02kdAcBrwYhITBw2c5we%0ABAAQ8xVp1RNGxSMU2VPQ4uk4l+AIgIVbb7kOXfkZIhiQETN7iU31SA0RW08RRAe2F4EIsLTIfc8X%0AKRMjh+CmCXddpyKqHnw0UCxZ5OoCCRRH1+VviVpSwNrA1AeVmcBMs+Q5ewoX3ZBFUgAzBfMa3VIp%0AamaS5yQFBQRcCmtBjYj62A/DioimdHCzDwAYEJA0eEals1MPzUdOFnTctPRIDV0kRg5cW9ciolcn%0AgrjFDL4AzXmxvGpbzdeAl6O7v5qSpJTQhJkDH0HXcIp6XbrTPrjHZVJ6AiuAEoHnqs0M1ACUvQF1%0AjJ4+6jgQkiIhsjjvqJXqEU9g+ob0GLibm1NO2TT4szgFPyEzpwUNTDFoDLEUTitV7GJ7ER9ht9gE%0AzIH73igPkiqYc3FxDN7mXkyzFjrEUF1WH9smbvyCUKWT1QbFsJCVPnFwsiO0PXN7BUT0deWxKJf3%0ANSjj6o2JEBW5EF+ACwdG8oC6LXqgExGhBcLInJWTLDLMRy/RGpS9PYP/7O5UyYvWxz5iwptEPkZJ%0AjuK0lnW4g7ochKOZwoAGIOBBNPYrwDsKxpoDXAqrPIPsEqwpxfKYUI2PVjN7ep2TY3kjM0PHyIHn%0Am2v8SUQchoeAgSmriIgpijgu0QmYzcwr9Zt5hwUaBGhAAMlNHLNABIil9guVA8Y4DMOwWq0Q0X28%0AcRzdUFg+NjaTOmU4JbtCAy1VBSe2l5cWaD3sNMi4HAcXVs0/WeiIY4y4OTzNMLXq9S1Vp4h45ICr%0ABQOnDsn19bVHFc0KysYZm87Pz68ePSQKb9++/fLF8+1hv9qcP376jW9+59urs800TftpPMxT9tR/%0AbTgkgDIbAPR9T9wDYppSmrMuej2UMnjRbmAF2+73z1+++O2nn3725Vd3+x0A9f1wc7tFMs356sHF%0As2fPHjx4EGNUyylNmkvlAhGEQBw7Vc1ZvXmVj0BwcWq229+N47jbbrV2JyIpW7jJ9tYW1VQZadUP%0AeVgdDgfHw29W64uz85zzOI7epdwh0L5PJeXb65vVahVjvLy8fPjw4bBeH4HQ3tscIITQdUMIXZ2v%0AyByxwArQIZREhLWJaA3QLRKb9V+34HVBD9421HJxHlfdwnSz0zW5PMfMlkiQd4/lM7x7wa87f7nf%0AcZkKe8d1cRzQ6Y4gdKYJKG4VEBJSqWxcEP5V5xm93LddthlFTc7nXKLqLhVjjA4XI2aPUECNmBxG%0AL6MVj4b4v7/97W8//eSz6+vrm5ub3W53fXd7c3NzOBxSSrXo3lmiAyL6MthszkIIBuDQD0RDIq9v%0A8wbjLsO96pKZp2nq+1kUMDACGwIQm3mfS3QSBKCTgTXzWlys6BWn7XB2Thc05t0ZDdQAwXJKCFBb%0AwAOAmaajA8YEzGhY4m3u8HleAoqnp4ilsu+46twUcufO+2+6zwiECNHN4tJhyld1AxUbqjnzt2sj%0AV1RHdVw1NCISRyQqzSYNwDADoBqVIixrfqOq567dqEatUYCy0gyQjvEmU3Fr3wPRVFggYeGb+Tgj%0AIrKXUqIZiNmJLvPBX0Qf9LjgFVNqI17exs1CQwACVbXiyiKSkWOJoHZNW2xeQEI+ktDCaTTKT3Sr%0AWxtdIoIBeiuRLCXMJyqB2KF2CICuHzCSGYyZMAEVCIB7y1xLOB1N2epycZFge680uHcshRUAtOrf%0Ae8e7l/pdLv61N633Xj7G8sr3jRNdLG/33xbSb2kletjj1EKoxsBprruZDU1+hqUgXl76Xuji3hCc%0ACmIzs9lzcmioiKIp5RX3q9XKefC0Zpxzzg7fyiqzo2FrWKtNYdMrrquKkFJTEaVI4JzXnu4UEfGN%0AY+ZcC14AX7lqAgUihw+0IbMW6eRmgje7SImBnNUPDRFzzkjG6Kx0XKRYrQL1C5KB1KFz6/BenJiI%0AAjEu7OY2mHJMoRQHuNkHRkh2pJQkLveGkpCU5pU3bed+L2IEAN8s7UZLdY5YeAjRTAQlawhmyB6z%0AQEQ18pwwMzLHGDhrUvByVCGiEnXgIPMhpwLRYY5u3ohmKzAYFLMAgRbIyb7v+75X1VnyfhoRkdkr%0AVJERnZFluWqJaIlOcfsjUDiuSTJGZAqxY1XviWUMACGYKRqoypwTgHrzc/BSElVRHboBUZgDMyfH%0Ay6VkIgbqbTmW5nK15gvpQSgBVad+AgNB4Db14s2lyvQVEercEUTUcahajQAA1bw1JgAIkqQkKYGW%0AksKU03q17rvO66vNA8ZYc79EpJpVeQkXCWFZDqSq2XLbvFTqfgs9uDm0yXvuGFJgyKVxjqoCIhN5%0AOf5cu3dQTwDGSFCBKe1G92w7rL2XqBZJVnDBUnafiBerApFaB5oq3EuMFlrop4kjdBwXthagi6h8%0Afary1yAB8txWWHvcFhdYSliqGfKmNu5Laiisj+2LWFmF688L+C4S1HCZqsuto9K6J41hsbXvKa1F%0ASTL4LoPFcaoOicG0prjbYvaLLGECy5dCx00Y2gL/5vybxURo9rRICdQhCpQTPOzi+RzNErn0/C5L%0AMecsM6ABqlo2ECRzRTAMw2azWa1WVtPC8zxnyXG532vBR5tfWKgkVTVxXPzRIYFShkCLOo4TbOdS%0AYjfntm1POM3OYeuR1cq862Qws7YWtSqI6GQpCtCHQuGeK/ybGv+5mWcmU0punp6dnT169Gi3O7x5%0A8+arr77KOT9+9vSDDz44OzsDgP1+v9vtvDuUpzuwWJaWk4hI1w2BQxKvdkMi8prqspUI3YC72+1u%0Abu4+/u2nn3/+xc31HXOMsQvc7fd7A1kPw/n5+bNnz54+fcrMVhk5zIxrTywn+haRPM0pz6DCzDEG%0AR15sb3e327tpmlS1jwMFvLtLqiDZk11QfzYRQ1Bm3mw2lmWe5zTNXgG+2Wzcu95sNqXSuNbCpJTm%0AnB7lzMzn5+eXl5e04CHzxeDQVu9FDEBm6KYVI4cQoVYsO6qzUOOggp0YZE13u2PvIHOrsAIASClx%0A7T8M1Xo52Wv1cHVgC5Ktd3d3W2xLKQqnx7tf+fuPe7Lr3gWbBFgYfvdTSU0+EZHbD+WLgIioUgN8%0AhQILQL0EFAHEq+J9UjzZG2MchjUQlf2oOB7m7Xb/9u3b7Xb79uZ2t9vtdwfvX+1Yho8++uj167de%0A++1ySVRDXHX9hjlWYo6SSvS7OEBDNatYzoIEMbIoCFhWTSknETDqhlXXdcgRAIk5Dj0RqSEUZO9J%0A7q6Onpub0ELKXlrsD+BtMpqs8MWQJTtIQlVNMy6QBaBIx+FFFynWaNurSVwGELB0+jhFFix+kOpA%0Alpggl5bpYCAAVNzl2he9df00AAIQAIYCmAQAzapmXopGBMxMdmweUexFLt1SXHYS0ZJ9s6z8ii8A%0A0AprRFVTdS55IMJ5rkoKBIyQzK3iutiKqeAVS1axlq7ZADxhVmOXDCw8WSYjJtAyRwTQEIHH+n8H%0A6JcBRCWkEGjRJgPbjYrAV7HFrtHafdDNM4+pmRy1P5A1MybJrOKiw4F7br347jB1cDkXFYdYqmDm%0AJF2FLrpmWW7exbI82dpNdNzb/scTAPB93u/XHffshPde8//rA9UZlhQW13zH3Gp/Wq553zDtwax+%0A990HbrKrXQS9OI1rSZ5WTh1YjNfy+/dUQr26mhnFzkiASJHGKRFRkiwHYeb9OJY2vShWYR5JZkTs%0Aug7NiEBVk9YGA0YU2GlQQMEMwRgRYhfNwFwEOJNKBg4dFdZ1AFAgMGRu0MGSZOGasDUj7FcDuSWU%0AveeeNt4dQDVzF9TDWeKckF7r60x06rUamj3LwcyI7Cq3kDkjMnrn4eq8SRY7ijPfRchBARDBMX5E%0AZKiuPdyiNnfXXMJgnUJrQNNC/Gpe0JjV+QMEEAEQjcGrF8zQ3NX3Cj1Q19YIKNkUBGJOIQdAAgrI%0AUTRr1iRmitzFEHtk4ADRhpA022hAQAGIkxhQAEYVUSQxUMCUc86iIgBISH0X+75PaZpT6roudCF0%0A0YD2TliR1cz6PoIxICPZLCq14CEwe/czzeAxMABgDkTGSI27mAD7vutDZ6ZoMu52mhIRCRiSdV3M%0AYsCUUsoiREMxWJE5BuKAxCF0ANSBZrIxT4yB2QIje6s1ZNFStAQAyCXjj2jIzr9FRkBYGu1ISu3B%0A1AqBrbejBFVQZGLDkogvaTqAgNRTmOcZIWtIykkBUkpA2PdDHyIDgrhnojnnjNZ1HaJ5h2FsgPAK%0AMdKqmouTQK6uCSkAesfGFgFm/4sBGKGaZVMTIUJRzabB4VpEAmZgDCiqHAIxS3UvrdUGNFlT9ba7%0AejU+XtwDBkAyinyUU+6zOW+yZUBUEA9OGRYOgyqoScQAS828V1p6OSIRhUgGIaWTiIknhQCK3x1j%0AtJQ8FO+QUSIQSS1BAQCEwePeTBFMEAy8bSmUvrtOI2JmVKIQOs+zmjGxd91SBQRQUnWOWcBcksZY%0Auxb55LsGqP0Zi7A9Rl5Ujg65eRB/WRuvfj40RFexZYEraQLC+zRcgygaVVsKStYXKYiIW0GqWlph%0AqDJzNl1Ch/Is1PEk2QWOpBRCYMQss186BASAnDMjme8N8xr7io9GEBBgAIQ49HHouWNVxYCKqpqZ%0AWMEIA1N5LwKm0vSO6lAgaAUMEqhmKIEVRUAMDACeEvSJODL5eUPXhafhjmmpuCs+djZv6KimFQDJ%0AzF6R5hsNsaCuycAFIJamXxC62IXoPpiIZJVxnkLtXNrW2zhPTg14dnbWD2viuD+8ub65efXq1dXV%0A1ZOnjzZnK/cEUE3m1HHnUUWqtXNkEJkzkogQauQAEYjC2ZkRUbcajBADR+w6zQI679Pnnz3/8MNf%0AvXp5a0aEMYbevWW1HLp4dn755BsfXF5edV03jQeiYIwcfbhZRMiMAEwSgoZASBhjJAbTPI37w3Y3%0AjWPO+eLiwnvS7Hejqm5C13cr4rjdbne7w/lmvtggYQCjIQ57uBv3hzzP0zSNXdzddVMqSezVatXH%0AeJjSnJMoIAVCM0VDRo4UOucV09JPpTA/55zBSLIxkBkQMRoyBc2CAJqlYiVMLCOiUxMjg/c49WhO%0A5Trmws9jzkESHNwgagQo6jS5buwaM4YQPN/u9rZnrir5lisBq6wL5ncpJSV1i/oSslrDtUiK3Dd2%0A75m/7zF2F1by8QQrlHH1+hWzdnyAak9Wn6H8aFCsFJc5TMQMRiklUFEAM1QVMzSTLNlhpWdnZ4E7%0AAAghIEdENpPdduuNsr766sWXX3751Vdfffb5l9k0jdM0TW6eOQrg7fV1Sikb9H2/Wm9i33m+FyHW%0At+Mq5BkxAJJLhZSTAQaiaZyJAnEElXFKh/202+1Wq9X52SWRlwzIsA4cgmUFcAwBVG/WZ8cAgNxx%0AcPCduQvTEsUaQuka7V4blc52BJVjBikgeeMDZUBmNFNPoauQdyNn5tLpPrRYPBQuGAU0MgP0WIOb%0Ag+hUj25UFHplIogYATIgAYPbBYQAZuLxWbSS5xRVMKfZBzOQ5p+rc3oFDCYKniRWj2IjUUBA7+ZE%0Ai+xrLWrIJWMRSlqemc2C6WTgTYyVAxKzmaU8OUM7FW0e3CJYODwLOPQC0QAAnhVHAzR04q2cBRQR%0AfI8rAEUmAufygYYlNvB0gpJZqeh2H9tdMgXyXlC18KrswBosO9bSgAFANoUC3NNCrF7WIoAlAAYz%0A1ZIE9mwQAJgCIIxzznlGxD4GVVWEcZyH8TClec4iBqLlP8f9eP7FgW6NiOudYTkBntjxaduoQQUp%0A3k951pYbuGi/gU4u0xxAKXg3uH87LdLsvVLIaz6RCi4XDQOSmoCa1jYNp5H6+55te6OWFtZFAYs3%0AucRawaQtD18rd1qY72jH3HtQO73TvR/KAC1y7qEfzBNKhGAopjpNIuLWfyyBrJDzPM95SqObGX3f%0Az/Po4aLkpHwciYhD13UGRiEAc2jlrsxk5HX9BpaBMGDggPXBSlTSqDaaVzNQIKyZZlxKcKikajnn%0AgiMs6kjMzPcnFbp3/5NPiTHglJMDeokIW+81VUFokWDvyVZNcIAad6p1ZWC1S40Pox5xSiXD4kMt%0AReRCNVDLpLdZM5Oa4PEoBrSQkksfXACTsE6cL7AS+3CUDiAAZAUwZI+GOn8PIyFyFC5GIatqEjNz%0AQ1wJGZCcfjubej6cOXAk5gjuRFBJBqrqOI77/X4/jaqKWOh0AACympmQkVFQQEQO6BBtLfxYHmBT%0AVGv5mUDU930foog4A+ucRi8lKkmPHPOUPPJnINoUNpG3eSgGvTtoRoDawrFtd/vPLp0BfUg8agVI%0AhkZQW0a7zvSTPT1CDYBgBEZFptd8KbjAUgM1RkIrlrqVYCdBgfwW+bUUVObmPyOCoRwxPxTY/wZQ%0Ate9i87b3MjPF4riqakZvIeO3QUT0n304GiBfm5xdiI57AuSeNYZ4fzx9HtVR347+wbpDyTQvSmZP%0AYTPYEEemWvqgGiP59nRJ42d66xeoOcOGN1GEXPt6u7kcYywdrMGt5+O3nB3HH60FxV3VLh7piGws%0ACsDfelmde4x1ACKW0OtyKhfD2BKSbQCWUhcATlcBgAdx3xOKpfd+em88732oCKXTIFSASZU/2TTa%0AycuKlChD40pRB3wBQCHadai6Q7k05zzPI5JVwixNatM0YUUKLFX4UaZhgBoEZEAu5SgnGTY/mwEV%0AFE4PVGtq+95IohtBVbX6pDdqq/u1aqeDZrXIpfW1ah/qIi8tBtT1WONTUumvQwgXFxcO75znmYh4%0AGC4uLp48eeLkxi9evPjyyy/3+/33vve97373u0+fPvXWQZ5P4+qlh97tYxBRhBLOUwVVIQwxwgqB%0AiLpu6Psu9l0U4S68ePHiyy9effjhLz/79ItxTDGszs7Oa0Z6Gobh8ePH3/nOt54+fbo5XwfSRDXh%0AzLV+p86O51QDEkWKHcfIaCUojYh93282G6Z42E/j+NJ34vn5pSGY4TjOc5YYY+x7SdklttXK4XEc%0Ab3fbnMT7C6xWq77vDykf++UwUwzr9frs7Gy9XkvFmrUJcn9+tVoTcUopAjDFLg5mJkk5VHa8UlBZ%0Adp/h6dKqS5EasaMbCtWcIobauVuppKFOEi+yqEBR1QpmfI/L+q4grTLQ2sJ797v3vti2Z7vpUv7D%0AvY1vVGlN4d7VbJlqbkx4gAGp7bHafEUBQEXNLNcCkwr20a4PzNR1fdd1Hjo5HKbDIanY7e32s88+%0Ae/ny9atXr7768sWLFy9evHr55YvnZsaFPJhapqobhr6PqxjWm/PN5jx2nREj4jzlklk183ydIuZq%0AOAenmTBwhy3GuNmc29YOh8ObN29ut7uHDx7HYUDELDZN05ASBS6zRthqWE7kBuBRmPgvDN4YE6st%0AV4a0bgQwFFEAKyummgCmJ0J4qSiX6g9PjvspOO+K5PVn6AoLFMBAUMhCiKbaLFgzJCIGEmvMZAYA%0ASzp0h7gQKlREHpHTazng2YIXGIK7xIhozMELdB0vSQQ5F+RzoeUyUUXVZJbq6iitnl1mei0eng6I%0AmdEpAqgdvGQ/qZ8gGlcCzuVgLlZ+mdCydxkNuW6TAu2kCs9xDPhy7xAW+CUiMlGtLTIzq5mq43ZT%0AVY9mIwKReczI2aQXAW6nYzRVMMthIVrHw7zdbr1FfDg7O93FC1GwkAZLOfCu8loe/rSKf88pdcRO%0AjZV3bYZ3/vr++54YNuX/BQy0NiA8Wjz/0LEUa+/+yaoLfW/24dSGLG0AtFLC0qLzx9ddGhby1z/5%0AH/9P/1cpJV+1hQkv5ZQS1/YkAoCKWffT5HotAVHsWGc9zKBaUnkcOkQJoYvGYNl0dDq7iMRMbh5p%0Aliyz36vvAgdPXx+rH82sVZZS5YUGKFXNXkTqOltEUp5zzkSLJV686FoPA1jCOcfXJ/euCQNxACRR%0AFTH1ugEqjR8BEcxynr1AhUg92O/PqaqaNWthwXX8s9cxZlPEY5q+PFjxPTz0WOcYAFQAoHPfHsm7%0ADRMQOg9Nmh0izswgGUQDEmCtYREMMW6GYRgGEz3M8zQecs6ROHYdghL1IQRmVJApTfvDNM8zIIcY%0AkYOYIrCaEgcnZJpyKWYDEUfchUgAmnM2sq4fhmFIOadx3G634zgjIlPsYhe6XkT8Xcg7/BZefEmj%0ASMpWS4bM00ZSSMGrcbMKxCml3XhwO2PAoRvi0K+RKaVpd9jmnBFCCMEAc0quAPpubWZecmyih8P+%0A7m6HZF1gDqWJzlI6S7YQSu1u6CJ4K0gmBAaEnLKTzbSwk3u/bqf6fmFmZDIqHhLWqrx5nlNOiOgU%0AlA4BnadZs3QcQqAuFE5XkaSqQBZCZGZCAgMVSdPsZjQihi6IZA/MoIEBcJOMaMgECCknAwOE7AzQ%0ADAggmrxjiil6eNKZeHxP7fd7X3RDLPVahY67FtuYAxlEVbU1AfYOTKlWb+eKgnOwKBZMkXcXK2aW%0AZEeEm5nR0ciw0k/XwEAImIgicckX24zeZobBDI5kaaalsJ3IXZqkMs06TZNWL7frOmZMKe33o884%0AIvbdiplVwUwIzbcklSIrAAAkWIpNUafbyQCE4LUSgnTs8KSqvsKLQqYT2Y2IXrjqCLiy8wtr+LH/%0ASj0CIiBw89v0FKPbfkY37qmqGz3mmtppiCURVcKxAIikWroDuCLxYk1g73M2IOI8pcPhkHOOMYYu%0AEoNLzhACoUmeVZURKHIgAjACzDnPec55DoxEpNaZ2fYwppSIwjD0Dx48dNKaw2Ha7/d3d3f7u22W%0AHKhz8YeIq9B51DylNKY5pVRIU9UTUiDgoS71oQQmI/QYoi2OEyvTI02ILmRaVeo8j6rqDdiboQZQ%0ASvTbaWi1Tbk39PZdj0SAYEBEZ+tNjJEAxv3eC2U3q/XFxcXF5kxV7+62h3k6Ozt78ODBkydP/uRP%0A/uTqwSMR+bf/9t/+4he/ALM/+7M/+9nPfrZarVT1zZs319fXZtb1XawHUHk8FVAkCl1KknPm0HVd%0AUMOzoWevrl6vRNPzly9/+ctf/t3HX/z857/44vMXCOH87NF6vU4pjeNhPuwvr85+9KMf/PRP/5M/%0A/sd/FCKmw3Z7OGRJiBiIkUMxIFRylv12t9/vUa3v+64Pfex8n+52uwS6Pts8efJkvxuvb1/++jcf%0AdV33jW9940c/+hHH8Nlnnz1//vzx48c//v3f6/t+e3395tWr519+8etf//rLzz9X1dXZmru4vdut%0Azzb/+B//43/9r//1+fn5i1ev/y//t7/41cd/t91uV2eb733ve9/85jd/7/d+7+rqykOrc06I2LzT%0Avu8351cPHjzYbDYYeEoyjqOLbgooqWSumtVbzQBEWBbym5kRsImCmsNdsMJtAYCd/94yEwcmZyJR%0A1XmeRdLRdC4R8GPnmHsH1CwH1iA3ALj/VVO+xQNfSIOjwVfTt4XE42jDlEDMSRWYmYERgBJ7qK4G%0AKw2s8fkVZpTCqOJXJkRR8di3AokkM0DEecreWMQzfv6yq1XvzGeBu7u7uxfP39ze3r5+/TallJO8%0Afv3247/75MWLV3d3d+M4HQ6H/X6fTYl4CMNq3TNF0cQY+j6G2CMixRD7IXCnYElMs1oWFcnFu6OK%0AhnViOwuERYYTgoFoVs3juP/gg2/94R/+5Mc/+eNHD5/8X//iL/79v//3H/7yV6vVan12EUI4HCZV%0ApYqOhFphiNWbdbSJ6y4ftWYzlzYK1ZCmQKg2p1lqzQITMKCaICAzhhjK+qpLsXkyIWAMxARmklPK%0AKeXsHedNTXy5EGKpbDAwUNdW3kCegarhBGICkg20JvJNcmYqgXszsdL0CAOFQqyDmrMoKgckwhg7%0ArHSmzAG4vKqYe3fuuGmW5DAlVW2L3/1ARFabTZO1gopKR2pmXuHl3aHaKm1m0r0FD2Ai2c2hptSa%0AOvMC7+Mn9TBrfVgt1JoUIHSkIWEwK2w4Hvh2Mlwnc2mbTlUZzRAQvU+uLfuboutmalsZNGcDAA6q%0A4F05GYPbrgiY0wQAHWHOwmjDag2q+3E8HA7DMHznWx/89Kc//b3f+73NZoOedtcECMTsNfm+FJfC%0ApFkLrdbyvrSpn9DJoKr7Fs0fbuuQ7Lgm9RjSqem0+/PidXP3AzRw9H5rTNltJAMykpzzom/z8knv%0ATX37ZDmt0MCwqlqT8626FmrZRRPvfrD34Fne6WQWv2bxvXvsdjvPjDV3ul0EG0EiVcZjKtA0M53n%0A2dO2tKAS8bxNDjmlDpHMFEV9sTKjiqSUGDAEAlt5hmG5i3zi/aY+rVnF96ErSC9JqoAGDwYcaxU8%0AeHb8tmrNiDW1JETkUIdsymKKpZyRFtxCbcptkRCoW6tesMlQIu8XBQCoBgwAgFWSutCxRSq/zo5i%0AKVA8hoJaN+B29/oyFEodiPKCerG6VeJumJkNsdtsNkzg/JlZJWlyN0mxNNdhj4W7aw2oFcHuj8HV%0AA5wnRbIYOQ49M4pIpawQtyARGBE9oICl0avzKygApDy5DsZF+bRTQGPN6bnB6r1G/MpLyiVVTUlU%0AHDTiogFyzmbe2D6ZIWJBvWJBlZxooHcPWky0ay2rv0ols2kStoYYjxXgpsqBW8tyK7FV4tpSr8Sh%0AnCHGv5hEqRJlh/eE/Nsa84GVnL2QqK0KqAvJl8hyXyN6DqQMb12x1lay1bQqLwiitLaJX0q3Ukqw%0AELJNycEiDduyKLiguMRj5YUet14VtbbwWBAA7JhzswrZKPKKjuE9IjI5jvPJoy6GTkS89Kg9ZFOW%0AViJOZqX0oHjhywFcCgdEBDBHBLS2wPekZTn5HVAyVhP8aIXXmT2dbnrnku83EbDGMdGgacKvi80u%0Ax+fepbAiNa3l3IgkK1dKz3a79sBF0KlUjVBK4k0EkYd+QLJxSi6KmZk5eHwQAFxKjONY44wF9wGn%0AerSFpWzRqhTMEDCDIBgskuTH3VffAhYa1E5VfjtZa1yn/Wwt2bI4ublPUE1kp2ks7rETt2IBtUO1%0Acc3Mw1UeLfKi32fPnl1cXBDizd3dmzdvcs5Xl5fFeVtwGreAjhP8SM4pJRVgjoFCUgFn38mZY2CK%0AQIGZOYYYI2Y0w5ubu9ev37x9cwOAzjqvCjmrX38YhrPz9cXFGTOKpN1uZybEhcS7TXRh9ikpgkbr%0ACOhzFkNQ6bpuvdkYlP7zPvhd13kA0TVO6LoQgpimGmXouo5jDJFFVSEjYt/3vkKmaXLyNSLyplBe%0AG4zV8Gi5Vj8nht51RN3Xxy1ZKejRFBROiD+Xy+C4O/D+IhGRYhm713jqvTTx2D5simMpzP6eo+xE%0AY8cw4IIyoDpm99NT8I40aE9Li94KyxNMsWAkUH3X2LL16wJbWPePA5qImcW886KBub4qmbSmmvu+%0A77rg0/rixavPPvvMcc7TOKckNzd3z1+8ur29M7MY+hj6y4seA6tqx90wdIic80zAvmYQEZgAWRWy%0AahZRNZndLXQtw20EXJU7p6QDhz0gm3LHHMdxvLm5efPmzbe//e3NZvPw4UOPO3s5txiEEJBIJBFF%0AaPp6kZxcTt89FdOmaTkLzOyUByDexxaI2KN7bXi9Xs8xYkupclRwAKiluB9AXXu70iADLRkcBXBN%0AysxYcXPSptQMofQiQSQGNNJjDSaSuWeDCMyE6GUk5uXtDMRMEBzA5e6cP5lk0ZznViHfSoocDVLk%0Ag2lOBwB16yaEDtGYIxEMwzpGHuIQoicV1MuAVcB/VssqkGWWbP6zgUi2LHNOKpp8DWsWUFqCK9tI%0AHrcecOyc3sycEAEREWeogSHikqqvtk/0kkQzCaEyKWDloxKRRfPCYge0oyThqGGFHPJmZhVYrcwd%0AkolAjIEAXTVApczwF4ldFJG8aEcPBW5wghdrvsY9gYDvGAn/4PHuMv5djuW6hfeJo3bl0jLua1LW%0A70q2e+fcuxHUvKDWLGNTzVYrfJfynNwjbeZpG8HlRC5v9nXDd9juloY+VHS77/nYcYyRkUQEJ8SE%0AqxWLqqvz7JXizMQ8jvucs2Tz0h3Pi4oIG3gDN2Y2VZEUiUMIOSVHXHioqdkoVDJM7IEBEcmaHG7h%0ADrCIoBUKytgFWNSU+5bwr/uVIcMSEunerwKoCYBmo4Z0b3gMDxpB0YLmQ+u2RdOy7pSiEQGjUTEQ%0AzVQ1ACqQGTo6ANnJhsrzgal7aVCqgJWc4QWJqTT/sIKtAQKMzEwEwOq4aAMyJCRi6GOM3BFwtlTl%0AL8Yhrs5WjCjb7bifkiZDzZrVDAg92CVlndRKAGjGogEAMSfVWbKZhUCrs9VmswGAu7u7aUopZ/Xy%0ALS8BQvQSO8+ruLM2Sy4vC2COeS+8KaqqXmoTKITYcQiAmCXPOYmVSUVmBchHFJZVpoGCVVJRRW1I%0AAUQXREoE6PX4cNw2Cy/uBH52XG8efwIxEEBAMmQgRBOPTZihYmu0YwDAxeN0tao1qwAAAEzERAyY%0A0Kt4FBdp/xKM55LUvfeQ5AJRlbEGI6rBqqqlgtdnrRl7nu2otk15QVInKBJNpEBc/kNtBE5ayM/d%0AGdCjAAIPolUHNYtQrbfxHWdmRh7W8Y2ARIW93QzMSvUUFfO6aFczc7B2E0hmYIBmjCfxjiL1mrte%0AtFFls2zmY9MTHhCBaqPQAoBU/Ud/rZaccWy5b20sO33hhlXJ2crAyrs35hjzWa2axcCX0DIt6ag/%0A/w+K0790XY3q1xfNHpZcFjUj4Y+Ni4GjpaxzDBucXN8LEcGhwZ4iLeg1U81O9IIE/h+goSmBcdFl%0AYgZVwSsRFXGhkiWjYR/ZnRnR3TQlABqGgSn23dDFoYtDSmka02E/OcmxE9S18EoLM7XdV+ruyjJB%0AUzfvgOp0LC2DpTpr2pErVbXn3itus4ZvaonmUcsieMPSpiYQEQw0i2YxUUJ0Lvri8OScaxQjclBV%0AVLMsvOK+7z1yd7E5e3T14IOnzy4uLvb7/ds3r+5ur4c+Pn766PLBBZDNaZ7SKJYpIBKYd7hGFZF5%0Ayl6YTW1qER0IDVZa+lmpaqEpy/PnL7/88vnr128Ph4lpiGEVQpTKRdT14cGDy0ePHpxfnKmlaTqM%0A477v+8J65YkFtRCC13j5fkmqZMrZEEw1kcic0pwSh445rtc4bNaKsBsP+/04z5ljYZPyQnCr0bcy%0AIzFuNhsOtNvvAcAIOQZDyCqeG5mmQwjhyZNHT58+vbi4QCaFkp11ZISKqIBGcthCw+CUPhQKmotx%0ATCf0dQwAzisKiGC1blNA1Sg0h9YQnWNeicBAGJEDEwF5QFhUVb0TH9UDWpDLnwQAWm0eACBK7WED%0Ai6NubUKkUixoZOoSt6RjTI+p46OEWfje5VcjtzibLoMG+S4SSZdYSnUNbAAIYiUIpqoOIXPS49LG%0AWdw+RE9UYCVhDiF4G+f9fn99/epXv/roF7/4xW8++vjzL7+YpjT065QkZzHFbjWszs7X67UXSYlI%0AYVYukgQV0Ht0ucxTVVNgIEIzIg5khdFFAcDYS+IJofAYF/QNQehCDF3XDYfD9MUXX3366Wd/+Ic/%0AfvTwybe++Z3Hjz9+8eLFNE1d1yGVfW1leqoOWFjIXt+ndJwmKtzLCmYuHMm8154haGQUcalrTMyE%0AIXCsaQl1jAsU5ie/ESG4QDIzVTETAAVUBjBzOhIkRnLRJVosU1VQK1lM1JrgMUQLLqoQEC1GD7Az%0AiYJaIZ9ENF9miFaIT0qaEx0W4SFmUTPx5LseDa2GZ85WAnzgK6EkYQAUdLNZcaC+G9abVRd7DtRx%0AZKaHDx/1fbdarbsuugNaA7Zl7/qOm+dpnpNI3u32qpKS0wXMKc0iaqaScvMb7+GrmwPsO/4w7lKa%0Afckdl33hw4YQoq/nGGPgDlCd282jBI6L8mdENHKqDYRiQyKagUOlY7fy5WGE1VnWqmmRrNifHqpB%0AA0ZkNO8X79WC8zwimhMcpEzHQg9GW6in5QFfE4XxxQqnx/L3lhbGxb+Lr7/jfL7/tPsSbPFUS3fd%0AUybHTEk7uU7EyUWaQm8flvOXp50Gu989lr5eaLGBxdzfz0Lcu+s9t/t/+D/6n8UYPYTjf+1CHIZh%0AvV67pe67pUTBmdZ47iqfiDigWWEB8dwdAvcdMUeiUJbvNBmRmScBxMwCUiJVSTlNWOK+xy5qji4o%0AfiYhFiqdomsLjK2G8VQ1z+mklL3Yr+K7wh0fMsAQIpERjikpiFfFWi4RL7PGbFEQ13CMOrjRZojY%0AdLxzJgMU1rjDOPpFzCCETsTcYwfUEAIxAnjeUlw3ExFS6Yrs1Q6lvpGKijIzzRkRh64LIZhkK9te%0AUc0QYser1WrVD4g4TYdpmtI8dV13dXXx4MEDEbm+vt5vt7MmjpQspSSSktZeOQpOQgyqltJcqH09%0AW0g0TZOvyb6P3/jGNy6vzlNKL1++vL6+ziV562qSoRSWeEMNBoCcZ5GMiJHR+1TnnEErUhZAxBCh%0AYyf2JADYbbe73c7D+d7p0WMlLvIOh1FV3LcpoT4gT0enlLpuMDM0mFMax9EBnFyZlj2lXMAFWrpW%0Adl2HTqnlCYRQTvY6xq7r3N9zw05qsvqoOAM3CVhkQNn5yGDDMKxXawA4HA7zOJro0HVd3zGzIXIo%0ACNnyK7OrGZeSJhJjAKYQSiiKoWT4VdUxC/4kBV6MTj53THDlfOyYwsxuyniib7vd+hsFCOZ1G1Xq%0AeFF0wz/nnNm75xB5BgAb26S7ZGSEBYNQomZcAh8A4CAvqR2GzKxQXxg4/xaAM1BgKE1frS4MQXLm%0AjAIsb7dAxBhjiBGY9uNUyyKa0BRVQjwi1VUKTMC72prWdhYm6HgbadpFzdB7nDpsmDkuBWbzaTUX%0Azm28n2S2FhSrurlwhyzVWBUs5GVGtWEDedITarCovRO2rgB0RP86w2c7qDYYO9ElC+VV3pGKY+Vy%0A3symKbWy1aFflbpNX8yiTupOYGEYCi4jzTnnQLzebB5cngfCV2/e3t7e7qfx4uIicLdara6uroZh%0A2G63L168uLu7yzmjWQzR+YTBjAAjMiK6qJwliwgQOuIDAEqcDCRUiEETwku1ijWOiad5YPRwfq0A%0AL/5vNfqbZvQ9vuoHr78t2lCLfnFF0McYui4yqzrKycBZfwxSTpF4GIZvfOMbV1dX8zzHGB89evTN%0Ab37zBz/4wcXFxWdffPHhhx/+8pe/fPz48R/+5Mc//vGPLy8vnfnWG/9SfTsRGee54tM7ZjbFOWVR%0AC6FDCmaWVDhwvxo2F+dq9ukXn/8f/w//+c9//t9s78bdbtysHg7DZujX0zRtd9uUxsuL/p/+03/2%0Aj/7wR3/wj34UmV6/eS5zOj8725ytW5cmE40xMloS297eXV9fl5wtIACklBThcHt7mKez1dm3v/fd%0ApPLZF5//5V/+5c3Nzbe//e0f/vCH/ar7+OOPP/zww2fPnv3TP/ljRvzy889ev3z16sVXv/71r/f7%0A/YMHD4Dgzc314TBeXFz8y3/5L//lT/80hPDhr/72//Rv/svPv/zy8ePHP/3pT7///R86Aj+EME+1%0ATX0tzejXq81m8+zZN1arVVvhIpJFnFj4WOYNXo1hjl23hQXWbGhmzPlYSOW9oGLHSBJCdPSm94lo%0AZobnBHydtAfgmoVYHoiY5QhEWthX5NSbUFzykh6E2moYjolZqdKjhWuhKTIXvUsjp615D5GUD5mo%0AlS/W3o2IR/YHAO9541omsId4rPAz+ZACwDiOt7e33mVgHMebm7vPPvvs//4Xf/npp5++eXOdVQjD%0AxflDAFyvOiPuum6zPneH2Yc325w1mxXYhEhmiuShZQNJIqYippo5kIFqQfogAGBgZu4KUF9yzggG%0AoJFD7Fhs3u12N9e3wzA8evzkX/2rP0tib9++/fl/+4vnz58D0cXFRQhdSTgYSRaA3KavTVAgLh2/%0AKw0QAwIqmSlCdIJfNUIzzZoyqIIJE7DHzgoxDS/EizEHt6+g2HsAsIz3gZmYCbO/JpZgNZQgrKAg%0AmD8DBucIcBxKiW6EEJAMKAAqk9etkFoWASQp3cjMAEAkF7vOsj+e34nIeaRURDSXvbYcnLK0yPq+%0Au7w6e/DgwcOHV+fn5+v1uus6M0O0ro+bzaZ1F2c40tQPw7DUJlar7n2EpTUV94qPSgVfy50MvDFe%0AFftOlzBNU+snDwCi6bCftrvb25vtdne7vduLJhU2EBVQy1gbNFY+U5mmCRG8g4NHghQQCcjZQxXU%0A27YQEnEIzN6mxtDMAoasudbBcV50fPQ+naEnNBCZEXGIEUH3h/3hcHCGiD/+4z/+oz/673z3u99d%0AD6v9fj9O+yXqaglyXurxexJmOTXvSJjazbXWRR93evmBjjbMMhxx7wYLUWaLoxl+vk6WrpYHxlnJ%0Aq2aXarpFQu9dfvlebVU4MVw5oT5scwFcDi9D1UUOO4rK7lk/pznr9z7EveNsfR4jE4Xm9cUYV6v1%0Aer2CkpNJWbKZUeDIHSKKMgWkgCLRB6m5BA7Q9wJxJyvujuOPBAEAsFT8NlfTlhvGQAwKhpZcJnPn%0AL+zdd0qdPWJDQZs5qbS6gy2mYKQplykUI0RWYCLGYJAN2VMkeqQGVbUcQiCqQdk6wSXLUjWW311V%0AYywWKhF5f906BaVVmuSs6HEpQETTAiwh9gQiiqpqVuAYgnm+y10pORZ/FzsPGcAYzCqBrOdvljI9%0AdJGIgDCrpJzEFIiYAwYkVQogpiilOygAIbEBiFYimqp9WxmqXzP2HYcwzbN4S3hDb/qNyAiE5AEz%0AC5E5BDBTdZQsBKLKEuuB/WqkOnmOaTZFQZE8TSllVQUDEIUsRmIs5iUqgKXdipdAF6Vf95g3DAAi%0A8LQtAR/RKc1GYACDmqLFRe7ISny3JA9Ljat7vIRm5m6n97P1by6lg5tanssBU2L2NrbomVsDqH10%0AmVFqutgMwSxE56DAQMSIgUgaLh2QAU0NSQnJg/osJipipTVL8Y+g5TQK3glKMt9UJeeECCFwC/DV%0AETsaUFBDhuopEzNwuBkikiEZBnbZaZXW2EOWgJWyuGTcrVJrAyMpc4sIohd5FsqNuusrPWkJjZ2K%0ARWz1q1YqOINqT8QxrrDwArhGNLNCFY9FuwOaeQhfAdQosBl6iZSHxp2TnQrwy1kH74cqYQG0dvMX%0AOZgqLtuH+JYBb5pUPnbuIi1pzDbGftkTH9fFDDQP+PQ4CnAt+Qt31BiPJzjBY0lugxUzqjJIWWHO%0AK8rcqNQZIJZcbL2+gAoiiKcozBiJMbbMrVYubk8FrFarPKdpmrxmFYGZQ98PXdczBxGd59RCv9aa%0A6xbMy7HvBQBozYM3hWVmgOgQZMCau6+Xer8KE0Ui70damuLAontHRTs3mbAEOpmUTlboOXaPoyAy%0AUiAiYFVjDGpKAN6bWkQCOgvU+dXVlYeWzs/OVsPARN706OXLl0T0+PHjJ0+ebDYbN/jGcVR1mcyI%0AmERknlW16wbiSMyAKKaGXkOByJizqGqovTevr69/8/FvP/nk01ev3oCFGFbMkbAEmsdxZIbLy8tv%0AfusbDx5eEcFuf3s4HFbdwDEEjky8HHyscQSozF6ZGcxb36mAVxOBdzgZp+kwjtvdbpwmN3c8vuYh%0ANtcaXvqkYDHG9Xo9pckqxxjHAEwCNqX5ME3ItNqszy8vhvWqKAWvlycEZhVRRGAu3Xa6Dr1Xk2rv%0AJmprPlcFhSqZmgEQEyI56we4SwOYwXEiLQZbcIlEFMxjhejRb1VtUg6BEYgxMAY3qd3JAcNaiu9G%0AXkVRZQUPXB0ZdFy8NCmA1eapYqes6mI7EQIRWjb1PoRQEsxlGGs7+nI1LPhXV4klVhi4rW0niSzF%0AO3S0JUxL+xYAcI5M1WLViBgFzDm/evP2q6++urm5Gcdxv93d3tx9+umnH374t4dpVIHz8wcxdv16%0AZYrMUQWY2ZCc6jZyELEklqXoVgd/mGZEtGrCUqE2QAdPIRiUNCoGCO79krccS5nQSU8JvAMYBVU4%0AHKbnz19++cXziwdXiLwaNmAEAqpghgEDVNujScxibGvL5hGqOeofEUshGpGCOBxGTQu1g84OmCUi%0AXyoMSM7GciQaE58SBvYJynDacAvRCImPFV5lQg1KISEYMhpgIaYHzx4bs/uYUFrFm5hKKfs1VHWK%0A7uQqwswEnJdkzDmLiarXHSbw3Fi9tcMwhy64YHcfIwRyYoK+79fr9ePHj588fXRxcbHZbLqu80f2%0ADe6VCy1O7ST5fvj1tSRUFlqwVr6YmfOtLMM9WMOCy5ObA5xqB8eUpru73fX1m7dvb+7ubq6vb1Oa%0A5jmnNKUkOc8t73j0rlNSy6VSAKh209RG/C8gqoBojuvuuCMqLuWUnZgwdEPPi2p+QjS1wIxkmjKq%0AMXtswRDRo40iaZoOkjLacRCOms734KIApx1NIS7PPNqz9z4v/xb/a8HZBlAD4lrplrG6TSdG1+LW%0A9xSunQKvTj8s1p2BGnjLiWrnVChKu+ry6/6c7Weridsqzo8MC0tDYjk47edwFIj1KkdM12LU2oXu%0ADd//5H/+v728vGzDrZpDCKvVyhu0+BNIaVwUOaDWMk5nmokxWmWdiTHG0DOz1vanIQSUYyTAN4Lm%0AeZ7nLniaZcG0KR7qO9bhIFGMkUKpcUXEls0jIjRQ1XEe2wwZiFlwPZFLGzcDwNBR4M4btU9yoBhK%0Az+UsecFOXMuQvAMQuDHFtfjT7SfftN6rXVVLuPQwuXABAOQSAU0pKWrXda5WPRColokooPdGTpIz%0AAXNH7Cz5llWK9xsCI2IfoyflzAwkp9r0JUb2NKmqupgDNGZer4dhGPb7/eFwEJG4imYwy5xExdSd%0AMlJCxFj7M8uigbOI5JRC4GG9Ysau6549e7ZeDzc3Ny9fvry5uXGqG+/RB4ZITulkhd6sCFkNgdHM%0Ag3bzPHsXO5cdWQwRuxiHYWDAdo4DChpexe2qeZ5znv0hW+xHS3FcRi9FC4GIPH8bvOindtYpukfR%0A9x0zhy4Ow0DBmyUkvwIiZlNPLBRrjFDAsNY2+9vBovbPKlyqPQ8ChBBWw8aL/cb9fh5HUN2s1sMw%0AcCRVJQPn40Girg/e1yelNE2Tp4ZCYEQLoUD3vVZZzZkTJOcsYF7mhYgKlrMP5zEO0twVM+v70hDF%0ADPb7ne9irLq/iQgycLAyM2sWKX25MTKHrttszn3fpZRSmpq64kBO5I+IgOqpOzMDIVWVCpLRSmDu%0AeV0fsZKNdIjaYgyJwVXsMWlfJeZqtdpsNnHoZzWx1EJgfgoiedISDcRpvEXAKATu+5WIVI/0GBPx%0ASuzC3odeOlUquGAB011mGq3C8KgeAADEsXq/xQgqy7WG0lyUtOq7asUalMS4LbRPTcovORuX7Fkn%0A3MhlrZblaO27UCxvqKlfREQMTERM0e3daZpy1hBCx2Ud5pxVTcw8iu9Zr3med7tdnidVHYbh0YOH%0Az5482m93H//278ZxnJI8fPiw74eHDx86XOjFixeff/75NI3+ZI0MLJY+P2WunZMhq7SMk5n33U4K%0Acizjt+ObNh2MFeVevpWFmd37LYOM2gRFq36Eal15ZWPBNqsBoXl+xkxSDlS648YYEbnGvMHzMDnn%0A/X6/6vqHDx/+5Cc/ubq6mqZpt9s9uLp69uzZs2fPvnr+/L/98D9+8cUXXdf96Z/+6R/84T96/Pjx%0AbrdzfAcixr53PIUzKajqanMWQ+9J8pS8bUEgDiIyjWNW2WzONxfnRPSbjz/+67/++V/+xf/zi89f%0ArFfn69VFjANTTElubm72h7v1pvvJH/7oz/+znz15+nBz1t/d3KQ8rfvV+fnFZrUmojlNh8PBRPu+%0ADwQ55+s3b1+9ejXPc6E8DMEQRGUcRwW7vHjwve99b5qmjz766C/+4i/evn37+7//+z/96U8vLs++%0A/PLLjz/++Ac/+MEf/sHvq+pvfvPrVy9evn3z6rPffhKIP/jud253dy/evt4dDg8fPfyzP/uzf/7P%0A/7mJ/vXf/Df/+f/5v5zS/Ed/9Ec/+9nPnjx5VugDRQKyi4EGLttsNpuzsw8++CCE4El413c558Ph%0A0Owcq5W61fT2/udlp4tI0iI8QwgOOPJUfAihH2Lfx2HoXFSKWM1LKZgXdXEIwTuUuNxDg6yyNNl9%0AhZQ02mLHWYF7gHupSM63U1J5IuKkNZVAVANFJEBFNSstTzE4g4qKeM1CXcaB2YEqTfAbx9BsGENo%0ALaMVQY8OWIix8173KSVVUFBXQCmlKc2EPE6H33z08Ue/+fXLF6/u7u40yzSlN2/efPb5l2dnZ5v1%0A5YMHD4kodEPOCkY559CFvu9dWmqWu/0u5xJ9sEo6UJ7Nm5kBMhdHBKG0ERaRlAUAYoxd5xhAcEZH%0AQiAO/rlafnt98/Llyxj7y6urn/33/vtv3rz55PMvfv7zn/+Hv/5rIrq8vGTgYRgAwDddiAyGBloV%0ADTlwjwgDIrFHOrzmFiOxgPQFZpXZVFVTniMHMyGiLiAzERhi4Tabc86S1JSIkASJDZKqiWZJmiST%0AAbArcwRHIFd1UQIuRXfn0rBA0bsWqSoAAdauhlmd00xNzPNHCqLZe+wt4ikmIrMks9JNXSwzEffc%0ANBczr4dhGIbVajUMw3p11g8xcNf1wXnavav55eXl1dXler1259YqvrKvcszxL1TpEpaL39cD10Xb%0AdkpDtHVddwyRNyadE2DXEYtRbw0istvtzs+3l5fnT58evCJyv997z3mvjrTKS7rfj/v99nCY5nl0%0Ag2Ka3Z4EREVsCXNjw8o9ZqiQrdQSo7EpVqJoa8nUyEE0dV2HpGmc1HIXoj+eA/oAYLXq/8k/+Sf/%0A3Z/+6Q9+8IPVarXb7faHbXPj/YItWIAL33jpr/lp1R8qsLtmgi6/gohe/7/0DxVK2OXo9y2+VW69%0AMCras9XUgi41r4dp6ucZ1fiUMap9fTmV7cPj6wAjVSIeMJUKW46l5ogrIWVZRRWG0xKlzQYIy7dt%0ArrNWuFe75eIdF7kFgLPNRYkBO2QXnAXhiHRPKYs4ElhVIeuxUhcWMYwYo+8ZRJTszYGimUVcDIS4%0ACukBINCxrwlU71dEQm0v0PYNtJFSnSWraseBmUvMO8XmxFZiWylM0eIz4QMXCoeYoGp2ajgD7kPn%0A9wkhEIP3Bxcp2AxV9fCVD7fHjD3B64TGPpixM0ADJ6bnCABZEwCbUaiUjyUNYoBqKU0A4FEENK9/%0ALvAVEVHNROScnASltCBnyWl2r68xM1ltwqSqXoE5J5Ht3kCAMHD0sJYBlby8U184DRwhen1LXVKe%0AN+PI/TBcXFz0fTSzlKbdrnBTDcNghjHGYVgjomQVzWaWc/J+y1QUHjAzaCHNRkQTbXEEDwuR9+dE%0AcPXs72U12pJUSCUyYWCdwYe/bby2wVoJn5qIZmKsvd/RFMEIgQkRqLJ21y0N3tQ6Br9X13UBSFWp%0AOpmdA62ZkAtC1RBgUYVfnEBwz4JFxEplXTZJxBwICTByCIEQTbMgk4jsx4PP4GrovI/odruVlA8G%0AoGqCHMmRYQCgleWFiNwEzKatig+ZVDXLsRagKRJ/PPfwp2lyJ868F7ynAqofaObdZeq7dJFjSJNn%0AcnwLGhCoiIKIlVCzM/c0OaN2DHJZ5WZbSEMXzUcp73LD65kJwEwdcEEA6KB0IkbMIm775gonDiEg%0A+qSU1CIRsScH1Dy+dlQGnkAoXZqwydOlpimPdEqU0EzbtiCPIUlshKLozEsEjFD0vIsOMyQKzSZw%0Af/gopQufc8mcO0W0gRFwU0UGYGC1Fws0H9hKxgTqJTyphIY1zAPgSfym60zUyNF9YGQQnE5GGVDq%0AlTWLd+I0E6ruvWNtUp6tQp76Pna9UyvPvmedxtyzB4g4jqPH3dSUgBgXFG7vHCLiTLe5Mh45gEfB%0Ay7SgKS1frEwoIiatAKyMSSgZvdzm1JkIskrT4s26QudANnBuBXYgvZZayBAiUehCx8SoCKAdBxEJ%0AIYLvRgEG9qrI6rKmcRzt8hIQOYTtdvv27dvdbvftb3/bS1uHYbi9vd3tdiKy2WxWm02MUUSmaWrL%0AkhjUcspJFZgjEIhkM1PL5+cX7lp89tlnH374t7/85d++evlmvd50cdhsNgCsAvM8pjyFQMPQfe97%0A3/nmtz64ujrbH+6QrBVwimnOkmsKKKXEsZNsSXKSUujhdd1J8n4cfXO5fdzW/3q9Pj8/R8SU0jAM%0AT58+ffr0aeji7fXNixcvPvm7307j/na3fewOUgjjOCJi7LoQo5qlnPbjIUl++Pjpd7//w0dPnoWu%0AM0Sdc4GEM6mlLALIseuH1Wa9PnNuLQVDQgULzIEiz0Fr1SJVVoJTC9tBJQYAnVkjOGh+AgCM48gB%0AiYAImGMIlJKM41TzmUDEQJxELR9jxFi7A2jhScYi7ppdacAcGqeXaCnlN4AQOyIARTMJbGqiYlza%0AVokzfoNisG5AJ/flEAiA5nm2WmASQggcOXgRuegxc1KYCKkC7ItunaZxHH2WiYgwznO+u7vbbrfO%0AND4eiv+w3W6nKe2n/ZdfPv+7v/uN8zwPsXOey8vLB6vV6uzychgGBGaOiPM0Z+RgCof9iIjEaJIN%0AxBNBVvk8AQyZFQvNKiAiGgESoqpH/RTRAhMAMCEhMELOyVQCl9chg5TETFbd+vGjp9vtdh7Tv/t3%0A/+8HDx5khS+/eL7q194EuO+9xTFEYjMjhBCjF7Jl8eivlVSemtv0XCj9TfLMkRihJAuyEAIzW85I%0ARuSYNCOmwMxdcNiN5iSS5/nYI6DEURSyCprXWpOziCiCV41ajd34UmkuLsIR28fMHigxKw2ZHUc9%0ATV73hzWZWSIvkQPHMKz687j2iE/XddxxF0LXxRbn6vt+1Q99359dnNL7OiUAAQAASURBVHddt15v%0AVquh74e+71wOuG3JzF1XLGcXp/NcwMBWKxZrfUFJ6DXF5+czwTJe6XK4yermOzVrtijJBal730fE%0Arjl+qhojX16e13FWM0spNdpFL2n0sM5udzgcduM4T9NhnnPOOUlOKaXJe7sciaw9g+Xuq7+RI7Uh%0AY5KU5mlOR+Z2RIzEzCTzTIUkRg4pA2iMEVS7wNM0pQl2d9tpmpyqpnn+TQNiBW4czaevQem2v3rC%0AoOAA8ES9ImLrTGFWqtB9JO9dtNlmuLB8TlziqmS1VtW5RUeeuzWw0mbupHz5+JCnl713IKI3XHdG%0AH4CKWKnzu7TBlj5sGzp/niIP25eXj07LrMU7b95O/l/8r/937jS6e+Yh1FZ20pJvZqZqOY+Gx77Y%0AS3ifZ4zdJpB8fM8hxBa8cSBKZCaiLhybmlgt9iOirraR9IVpCKGyX5jZlFNAYCjoAkWwgJG62HdU%0AoT6SVURwnImziAFRxx0wMTCApnxALOAF7wbhG7K4lOCwKGQuLoQTSrdohKr2/cr3f/Omcum54jmT%0AaCZJsszoY+khDZFkRmjiElRV3ftlDK1zppTgc/Y0JjMTQs4ZRHPOOU3uC3kc1C0wEfE5UlDL5kEB%0A0eSTKGCzSBYTMVAjI1VFI0BgIFXVXDxbqHxL6/V6GLrz8/MQisc1Tbrf73POXdeF0PloqWpOkiXl%0APANo7LjrOhOdRQA0hOjLv6TCAKlmUFNWgNJkKM2zqsqc3BZ09ybGGId+tVqV5PZhbEuXToE0oRIz%0AiGaH3iFi5IgGOalLsbb4U0pAGGIIXXS/0esPQyX8GKdpmuep9DEK3pfFn9DXBlqR482R9lQzNF5r%0As7PVuus6NJgO434/us/gL+uvs59nTwKfn282m83FxcVut0sp3d7eTtPIzICas97by00xmFkj2mXm%0AcZ5S7XTvmtIWAREvx3LPpMkO70l2T6y0d/HNmKZZVR0iEboopprU8a5mhggt/lKeE2tw1JxOFRU8%0AmyfV2rTK8VGC3s0h8TqrqgVL9S9WPEjL/GxWm81mM2zWgpQkO2Sg1DMXV75sSSiVMILA5DXU1VXW%0AymyMiEBmFXVm3qW7sIwUqdpGzMcQFsCtMoCFP5ewint3lW3Bud2+dU8Um3pnK+8iX3g3/C+nes3c%0AjmvaZalmWoWwF4y0D3Xp2Ff33o9WZeq7Hs260LccrJSWM8OwXrsk2e7u5sOYc0a0R48eXF5crPvh%0Ay8+/eP7yxTRNHPtHjx6tVuvLy0sRef369evXr+/ubgEghuiIPTMjRC5eHnqhiaMtDKEx9ZuZiqhl%0ABGM6Ls7lWlVnBKyBFZ8dLnFHM0Nd5HiTZDMTO4au/YL+JN6QjADQwKODPlkhRI5HLmK3YpsadpNo%0As1k9e/bse9/7HjPf3Ny4r+vFwH/zN3/z649/IyL/6l/9q5/85CcPHj1k5i+++OJwOJjZ2dlZv1oR%0A0X6/v7299QzkxdUDLN2VswMWkNnMMBACPnv0BIBevX3zH/7qb/7653/z8W8+2d2NXVyvVxcPHjwS%0A0cN+ur29TXlcb7pvfPDB/+DP/9P/5F/8066j65vX42EXY1x36xg793glJwCIHJgZRPf7/avXL169%0AehWIHegYQphzurl+Ox0OMcbvfuf73//+93e73VdfffXXf/3XOecf/OAH3//+95HMkxh/8id/IpI+%0A/fTTf/f/+Mvf/OY3mub9fv/973z329/77qs3rz76+Ddg+M1vfevP//zPf/zjH+92u//6v/4P/6+/%0A+g8/+NHv/7N/9s9+8pOfqOp2u7272yEih4gVxYPIw9BfXFycn59fPbxMOXsIr9nl2+12OoxNcWst%0AiSKiANi603nlrf91TLOqMmNK5nFz50kyE7OAyCnJ4TDNk0evCIkCBzDMOasca2dKwacYIsbQcaDA%0AsesjISuU/wUKHJmRDUGlMiFxAdChuSfj/LrmP1OpkWE35cGMmN0XQYBxmhwR4OKo6wZmVIWcZ5lL%0AlKcYvyKqllTcP5+maXfY73Y7T4uBkYhNU7q9uXvz5s3d3W4cx8N+2o2H/d32br/z1e7dy1z8np9f%0AIHIf4rBZD8MqxsjkwD2apzylLHIs3gM0UHA0jbPoI5YYmC3sezEFyKBedwA551wJPohKugIA5jQ5%0AExJW79dAsIpGAHAFd3t98+bNG+Y45SlEGlZnwzCs1mvnMQmM5E2AncZFJ49hIiKhIBbAJprj3i0Q%0AAwFIyk7IahkrORSVAIRGYgwBuDOTaT/PVR/VLoFSAs3VZD9a4OTejjFH5rLrTdRJEJpsb21sAZSI%0ApCAoj9WViGAGfR/h2JTLfdTQx24Yhs35+vz8/OxsfXa+Pjs76/uu67q+74ehc1wAe3ELM4f6a4VA%0A+63neT4cDgCas+Q8NxsDgHwPuj3QKvap1iO4tdMK3wKjB22lctDWavZFMrDGqZsXurRPsPK5NI1A%0AtTGh6/2+LwmkShNQ1LQ7wM2bdTdkziIieU6t6thfwUO6KSXHTjpgZ5qmcTvP8+zsXKkgfgEdRo1q%0AZilPUJpXL9pYILoB9qMf/ehf/It/8f3vf//x48fTNHn6t+kvrrQC8I7zCadHc+hMTpZTO6/pyqPp%0A6MUfXse+PBMAqu9dz4TlXPiHrgGllrWW+VXRI2Q9m3nsp2aV3sn0Lv9t22H5RuDqt8IKgNu0YrNe%0Amk5fxk18SRSrpg3BcuyWK2b5AyysAQDgSr9cGFbBxLKJEpFVYluqFIslElwrYtvVfFlj9dod4+dr%0AVCsFhTYkZKDlQ7aBlop/NjPXhSIChMxsXkoJQBiy6qya9RgogoZN9bIW53nvooAhGDIBkQFlbZhD%0Aaz2HmDkUqsBSUUxEAKEl+XyhIDGS4yOcG7BU+ah6HYaDfIgDDX2nqlgauBqzO8CgSiKiubRr04pu%0AxVrx7esjpeQ0PFJ4UQ0qTjvPOcvs4cCuCwDAjGYAhI5/SSm5bxn6DhnRG2pC4akGxMaNU8S+qSdO%0A1ZSJY4zM2MfO8YH+ROO0N7MQwvnFWc55Gl1qeP5Hc55Vc4iEGMztAivdTRwpWhYhLiJVmAFMzSSL%0AOe0kIQZGPYZCWywDayKxLi2vcHBdXyyG5db1Q8SSZO/5VCk2QcG8a3TZrnhcvR6Q9hu14BMRad2W%0ABAhaOklQYAD0pmoFa+1ulYGISsoaxYDQgJyn0YAAHVcJAHNOh8MBslg2MupD1K6fw4Gg1h/Skg+X%0AsApbMOPARIYet/bBIU1SSLCX4BBdEEe1jV93/UkQoQkmQUOqLeml7EeVfDgcsDqrNQyELRxYRTkW%0A5CkqBTbw/k+IpfOOmBmEYOAFuSWBiXUDNiGgqL41SyVWYAAAIcIgYGOau5SoUCxS5KCxI0CRUnog%0AlausuLgOgK3ZS7+5Z8oRqdTG+BItFjNXkQbLEVtKuWoEgJmJ0yXoEVtbhtTfsU4BnEZby0pG3ym+%0ALY5asNyrkDkjeJE0OAShEF0AngAvVXXp/VolGwdwEjOE4uYZgIEaUh38ehrXElznqafalhodry6K%0AoDHEGAKAHg67w2GnmpkxdNz1oeuimY7jYbu9Oxz2AOAoVDJgRlBARHIcARigGrjJLACIhOBwZZ+p%0AumG1PuE9pX4UKdWEUhBC8hg6LHRn8b1rdbSZVokNCgguz8ET40jklX0UiJk8jwGmBgilUkbNaiOl%0AbJC0NJMzQu4id9EId+NhygkALi8vHz16dHFxgYjeZplrx6PoGYCcTaQLIfa9mVR8nxFVcQkUkELf%0AE9F2u//0k8//43/88Le//WQc5y6uYiix5pynaT5M84HIhqG7vLzYbFZmcjhM4zhaLdywGhQzsRCC%0AA2WTzknFrXbuyO1jH9V5HKdpcjCXG8nDMDDzOI5v3759+fLlbj+cnZ2tVqsQgvsGfh1zaoxF90gi%0A8vHJpod5GtMcY39xcXX54OGw3uz3+6wmpkM/ePE+BabAquDQGwpFJvsYNiHv6VkFpwRENPZmOojC%0ABsXhqVOfVLyYtpnCTh9AIYYuioIopKyiYkYcO38Sb2BBRGZiAaE2TlNwyCLlPHtvCI5d1/chdIoK%0AAkkTA2PAyJ0h5qwiBXTEQE4+XhY8qYmvRzSkJDpnUdX9fp/nFLp4vjlbI6HBYZpb60Fm7ruZA6ZZ%0Apvkwjvvid4EhsGiaxjSl2VNhh8Phbr/z9ZBzNkX3Bfb78fb2drc9eL40q0yH8TCNDYcV+8HdJmY2%0AhX4YNmfnXTeISBJFRCa2QpObrQoQVSFGKFhiK6T7BfIDWM0mKD1+yA0kJAulOppUVdREkqSywYkg%0AEDJjcHITh1YDdCFqluSJEwZAWveF4ZyIEJQMAqm6zVCSZkZoolI3MzGaey9YKQbnY09aQUTAUp1r%0AZljb3gbivu9zioYlvum2a/OpVFq71Io7WNgbIVCIXQwMwOIQlCqyXMly7Bq0zcyIjiWNROT0Iu5h%0AUqWorIVgweNEZ2dn5+fn5+ebs/P1er3uurharWLHDcasNTJNHNvPPvWNNNQrb0usv0bSAUq+BxEd%0A/KK1oxsRRQ4mqnZUeUmgsgq4GC/1QbJgfvK3hpIX8kEzxALeptKJAHJt4e4OsM+XN7SvtzsG1q0G%0AlbwtVtMLushaSXWDlw7wNE2Hesxz3m8PIjLNeZz242Ge05hmyeIG8JxncddJVUUo5+zt3NVMTUXh%0AMO72h+047dVya0xzdCtqd70T7f+O7fHur8uef/DOUT5EAyvcMQWb8u6p1RJrX8RTcHVTpiDFPWyL%0AZ6mIW7infbi8Piz09b0/YeOjgROw2L0HWF4BanzhGHNZ6pv3j8W7I2iGiP/L/83/PpfOxUrEnoEh%0AgkpV15AJigZekaIgrIR89EzabnQRYIoNIAFZdnOpdPIo+9AFIjLRpKmEpRcs50zkFrqqZhXXQ8Dk%0AURMVKIq22QmgWrv45Cwic01WQ865oMqVZxHVjGDsldl1rNziQSw2NJp5q2FEbN5vG9XGQee7y3/2%0AhA+iJ3vD0K/UJGs2K0LBnSQrwDxDZvaQmKoyFyAukedb9vu9au773gHehCAi5knalEUTohHxarU6%0APz/v+ygi+/Hgum2eZwDrui70ndsrWWXKKWsqfFqKZuYxCE/FSM5zyXDSajX0fd/HzoVOyoc5p/1+%0ADwBnZ+sHDx410TBNkyo4yS0R9EP06inNySoXLpp6Twet0YFAzMxTmqFyqmkuxQ8pJU8MdV23Xq/7%0A9aqWYwlU4DQAlNYsANA6YnvCU5JLZGYmC2kuIb223zwQbgghhLDquYuGqN6TLcau74l5TPN+Gvfz%0AiIT+CQCAdzfFkvJl5n41qCojGWOkYsckkTzNqrrqh/V6PXS9qjq5LjO7cjo/P+cY7u7u/FLOJ3F1%0AdbHf7++2ty9evDgcDkQUY1EksAgDmxmaUYyI6NBfp6TaHw6+L6AqQqj0bLgAyS8lWnWmjsLID39U%0AJx2RVAunqwrxM6vgzgDgOXNcNO00M0Qiis432EJaUsfZ156o4v+Hrz9rtuXI0gOxtZa7R8Qeznzu%0AiCmBBDITUyaQU5Fsydhs0cQWRTN2m0mU/oveRTNRZi2ZWib1g9h6kx70Ij3IZK0qdTfJqkpmNVmV%0AiUQmckAigYsL4M7nnD1FhPtaSw/L3Xeci6zeBoOde+8+e0d4uK/x+74lCuW8BO+tKsHMSto2rRWh%0Aq8mq6ruq2nStOl+xSeUiGQCYlagyzYKqGggFJuXJEk5RrSNq6VRAAU5PTSVPZq/bwtZqaDXQCK5A%0A/PbzvaTMapo6ielql78nK4/g8yCdOnWpYh4zGFhVp9kv1uqGZuawTHycZXdUc2BE4+3rZIRDQ40n%0ARyHja5zLgzpt22xW6+12ZRbg+Pi49aHf7p48ebIbekTsFsuzs7O2bVXgwYMH6/V6s9kgaWNgHHDO%0AOUmsVGaD5XmTEplFBcpmtqVTFgVG3EcqVFwvVt2HAn7eP0oQOyaIqCX0IaJCiNv76XKOABwQgLIo%0ASuavI6JQCAVOolJ84j4gQMQxxb7vu8X8xo0br7/+2snJCQBYrNk0zZMnT+7duzcMw61bt959992X%0AXnpJEaw/bIfLlFFTSpvNZhxHMwuKOCZOqejbI4oiCqjobNmNCX73uz/8zc8/+MlPfvrFlw8Q3eHi%0AtAld181ns9lqtb66urxaXc1m4cWX7nzj1Rd++P57L718d7NZ9cM2ODc/OJZYp16JQwpN4zwhYr/d%0AXV5ePnn04PLycjlfnJ2dnZ6e9n2/2qy/+uorALh169bLL33j1q1b6/X6/v37f/qnf/rhhx/O53Pn%0A3Jdf3X/hhRdu3779xhtvjGP/2Wdf/sWf/+tP//AHlRRjfO2111565eWvHn71hz/8wYXm1Vdf/ft/%0A/+/fuXPnwYMHv/jwV7//w+fvfPe993/w/Vu3bj158uTRo0fDMJycnHTtjIhshZnVmIdHR0eHh0tr%0AxdgCWkK+2+22262UWmEa2fpvqto6SgCGMLcnbliD9Xq92+1EsroYFiiNfabF0IQuhNYwXBWTVcwj%0AIJpoPZL3wLDaruLIY+pb36JzAn5MiVljHJgNBuN3GHe7oVb/M6Sr6I2pckrCHI3zGSMPw2612mw2%0Aq2GIIbjl8nCxmCG6ceyfPbvcjQOPERzNmlYJYz9sh+3VxdMxJYOAAkDkZA766dOLIUbrcseYkpgK%0Akpk5p4pJGKTiL3IYhoghNG3bLhaz+XzpfW7KhRAWi4X3zThazo8IjosKjDXM7Xwb17i4XdCa91x7%0AVRvI3jdc9VwM6CQsmk86OXLOZe0Akzn1lDW6VZzibN4uXWeiX03ThOBYJeNaU79NSaWgiy0MSINF%0Aqs45AuGYhnFncKeMkNd9e8ojgQOPZHgHxJzmBBdm80573vXCYqmajbtDImgaH8I+MK6ZoRlhU1E2%0Ahq0DFGFEco7atqPgm6ZpQhfaLKVsSlQ0Eb+1eJUK4J8yGLCpIC/TyrKlCCH4QC4LL3B1fHVDquoY%0AmXmojQctlTLzsDVJs2+Bgjv1PiDiMIzb7UbEpGqIiBrfOEeqtr2NiPM8wdVyhDq6kgr0Eq8ngQAg%0AmiRW0X6tSaM14Api1DPvyn5L9XenivE1vKn5Uv4ultQmud69rPFMdvdJASCJ7nab3W4wEHWMw3q9%0ANmW4vu/TJDDux51BLQyq+eKLL/7Jn/zJW2+99fLLL0sZGVu/zjnHhVryXL733F9W/6WcNfbgekKn%0A15sc+S8BkByommqMXm+O1qwEJ9+LkwLBNe9p35ul1LjGXTXO+XoCPP2u+kP1qnU/l2siIrKwdhqn%0AuQKqN+dIE1mraXB7TQRrejPTOOm5pQSAf/6//79bagoohF4hgjrRURJZmKUgpniJooAAkZXQKYkp%0A6lo/VUFUHXoQSMxiJD1SBZaRTbjNvC+F0BhCmAEQATBGtsG/+ZYcAkKWZjNteu9UNaZUzfQYx5rb%0A1IlNqmIqF6WURWK+DgiUEicA6zQwoBqbBREREEQiWwpRHjZa609ERQHKbHJKImNKrIrPaSA5oJCZ%0A2Z5CTKNpVTmPALkjIWrdb9XCTQJRIPCTJqdlsM5h1y2y+KGVTfNkIlEUIA2Nny9mB0fL0HpLUKs4%0AHiK2bdfOZ6b90I+Dgb7ygDLBauUdmT6+nUY2Nb+ua4L3AFbLH6z413Xd2fnp0eFx3/eb1dWzZ5eb%0Aba+qJvHfdc1s3jZNpoKgVS/sSICpPGSsQnDeeFxUYITK4r0DTruhN27yfD5fLpeuCdVMExF4R5IF%0ADJkZAZTIytKW/TKzsKLFNAlGjiklBQVCYeGyK9CRdy50bdM0gMgiCkDONW3rnBtS7Pt+N/RE1HZd%0AhoOmPNZYVQM59G62mENJqAgQRS0EiP3AzLO2WywWOfvte1RFgDaE2Wx2enrazrqrq6txHOMwHhwc%0ALBaLo6OD3W632a4fPXo07PqQSx65/WatMdB8HCz7tX6IucPNbtePg1SUwYSWDICuiEyqXjOj+MfK%0Ae9UeMaiW8UWqqgjkHToyUKi1INyEn2/4gaqPYMcNlFQhscbcgjd+Yy6wowI68iFYJJ7tqQoF6prO%0AN2FqwVOKAhnFOp8vfNOlrFOaE2AD/9tcE1sWRMfMVkUW3Y92yGcRXLX7YDLQaKHOnt1HpWNWHScA%0AWKgnBQtk+AEfMrgva0sCqKCqyp7RqtPVLhCpolFhl1XautNnZIQda4XmnLa+/fqD00maXZ3Z9KMA%0AMtnMUQjOoxIzg5kF8JlEgAQAmmeiuOC8im7Wl9vttgnh5OTo6OgIlJ89e/bkyRNjZXeL5XK5BJCr%0Aq6uLiwvrrRFZIzGYBRv7AUBUWFQLRl6TTaTM2ql2EM36g4oYS+6a9yo0ikpAqLdfm0jWWHIT8QuL%0AFfJI2bx+eeY2sigKEXhjFisE9KENrqDcY4xZpk7BBfLOKUI/DrvdrlvMb9269c03Xrtx66ZJXajq%0AMAxffPbl5eXlbDZ79cXXXn/99fPz83Ecr66uhmFwznnv2qYlwKuLS8NThBDIOUU3RlbFtpkVT48A%0A0HYLRPfbjz/9+Qe/+ODDX3/22ecxpTbMmzBvm8VsNnfOWbnhavV0sZi99s1XXn/j5XfeevPmzdOY%0Adiklo/bxGG01sAx0NQzn6vLq4uLi8tmT3W53dHR0fn5+cnR8eXl5cXX59OnTtpndunXrxRdfvHXr%0A1mq1+vLLL//sz/7sgw8+8N6fnZ2llF6++fLrr7/++uuvX22uPvndx3/+b/7V/c/ueYdJ6e1333nl%0AlVcuri7W6/X5zVt3X3zhBz/4Qdt1v/jlh7/59e+2vXz/Bz9+99135/P57z/+5NGjR4rwwgsvHB4e%0AqqrBwpm567rj48Pj48OD48NhGHbjQMH74Ck45yilaJPqcpgoGFPMGWCKgp6BOI622ewB9ePAKrOF%0A8SE9FLRaa/Na2s5mnjkKxr8wE8ciKRm8s/R+EYBwt+kfPn7w5NHTq/Ulgevm7Wy2sBqOxcfMURVV%0AdbfbpchTEG8xm2Ijf6SEpnFMw9j3u2G728Qx2XjVtmsc+cRxvdqMKaYxoqPgPBDGYezHYRx6rvw7%0AAevnp5S2236McRzNXhVia5XMIHDBd+0itI1zDsHFGNtyhSGE2bz1rmGJY2IAdKEJbctCaYim/EVE%0ACkk4I268R2uighqRCstO3gel1cWYubMT6gB5HPIUIkQiZBYCZWHnqHGlQppztth1HTln8UbikT2o%0AqhICqPfkiBMnA+7mbt4w5kCcVERSToZ1HEdHCACSGEQQsfNERIGclTt9IE/OBQrO++BqKZkI2nY2%0Am7XOBZuG4Rw2Tdc0vuIFENGKL1hwxZNfz93aEAICqDKRd4FMXti3TdO0NqDRhdZ7TwYjz4Z+X/Ss%0Aq2cfjogiYF4v28bMmmFV0cQ2hSTBqKXzGUeOwkOMzyUtOskAaxThnCNy4xjVpoRiAIDddtxsVxLV%0AB/LYeCJPjaqMA5s3RFITkKvJJyKaG61JYE1y7F+LplB+cS6J1gY5lBZ0bhHXQnlN1opZABOg0gkU%0Ajor+vwmdaNmjiGiitlBgXI7IFSYmACTWYdg5h/N5J3Ikkiw2Hvre4lhrgxsFr+97A18Mw7BYLL71%0ArW+9/vrrL7zwgoUQFYGipVHk3DXwVzVrz0UOz70HvvbC69mv5r8MprGCiFDmL0AJAmvaZa4TS5Fo%0AkuIW+QyxRoJVBFjE0FvTlf8j2a9eD2uqQcYJnrn6/mn2O30DT6UNi6RCjRCgsKn99Gvq///oSk2X%0AkiWKjqJAOdJOBr6tj0dVJaYaYIkImsShGq5R6l1BKeTbIlqlnhhTmQVq8vZmGhofnls7u1vJ8mJg%0ADZSkokMSVdv3iHkkbC1fmWeqt5kK3asIcztroGim3aMBYKy1UI4HSwHi54dN9SmaSPe+IjiNyqh2%0A2kvXAfahtlAZQVY2ooV1++diWo7B+7ohiEhETGjU9gXtt6sdCRfTNdHLaTVFJggWq3FyZInMeYQQ%0AomIuZADAvgWU6zoZ1pQEUZmjSdixJOfnbdsCKoslzEPi0YYQOIfdzNQU8jZV1Yw6zZYMYR+q5m0+%0AWT1T9AdCUgVXxmnY2CGZqALUjc7MNcadbnLn8qQkk+PK/qJoS2idQWe6yppl2+xj2ZBamLHG9rws%0AGGXrpiIZ0cg1ofZCzRAkYU6J97txj+TRwgq2Sq3RjC1vnxogndQmpzerqogZ5IMALEJsMDkERC5v%0Ac84x7JX66h6eWhyYGMc/WmucrqeVaaZ/n3OPEr5gkdea2hl7iQCogttLgFCRK8zd1lIyy+7NupYV%0AIOCdZQX1YiwMtXqqVU/dOE4P4HPXX5bdeClOv2YJESuw3BqqWleBJkNEpse8Po7n3E99j06KmvZJ%0AiMjXi53PXcM0S536iAnvN1eOyqgq+KOvadW83s3XX9NV0gwtKxcv+32CiL5YrRijaBrHUZW9b7uu%0A69owjpp12p0zpAYRDcOw2awNJodoyTwDBKxcmOJT6Tr04LmnVkyo1J2Tl6vcgtWKpwkwZVWFa8Qn%0AnWjU1bdNn13+++LqjYetpSVVL8aCeEnsTOkQoYp+5W6e9/P53Htv6lbPnj1zzs1ms6OjoxDCMAxj%0AP0w1rkRkHMf1er3dbg2Vh8kriRbmgnMua6STD83s6nL9xf0vP//s/rPHz0SUwKckwSMVRAYAAIhA%0AIqeIOpvN2jYgImFmAwKAkWMriKlCiuwuELH2jpjZmhgiYrNP7GXUZVtSG/Js1VJXtMHXu21KCRxZ%0Ae3OxWBwdHbHybLFgVZOoWK/XNiy66w6Xy2UIYbfbXV5erlYry8G89zUyZmZDi1TbaN7NmIEe95ou%0A9v7g9vFQAjUapSuAc9st1Duz4Zb9GtxxHGMakzCKkiNlZotOpWirWFwbY7SxYAzcdDMRuby8/Oqr%0Arx48eHB1dQUAJpYLAMZetjNiJmscIvM+Aa4Wo9gNgIxfUFUUSX0/jmMvApWRQ+QFeBiy5ihOeDql%0A1gkAIJnPhGJpKIMIEQYK6H3ji35KBn8F37Zt29iMDzR5rWks4U3CM8owDM7nAd3BZx4c7+eXYu3P%0A2BA8FK2HV/WPVACrGcwxTExq4ocAUA6CRb1ICijkwIbliiCAbLfr2axzwSe2pe5tZ/q2ER0hgkga%0AU9zutob/t1myBmlUVQEhcuRoPuuaxrdN4xx69N5TcN4TBNc0jW/bWduGpmnazrSgHBa8kmnjm6Sc%0ALUXT+NlsMZu1pgtTjbzdF+2puYSIjgJS6XXzfrRplg13wVJkIoIsSFjY3TBRxFI1sAPp3qcXD1va%0Ad0kBxTIWO+4AOZcGE3ka0pDiOEaLMu1jp2FMtczVwIqIMBACBLA5rY4COhuUkcdQQ47qAdHe87yP%0AtvttmqaiOGUyasHs/TRKUc2tOCIqO0Gm26leuZ04+3wu7NZpXISlMAG8j17ylRmDN88Uo+qDqKSF%0AzrmuQ9VQvzeVwC8PFZxwiQ1AtF6vmXmxWNjzmu7/uiDVzX09VKt3N/0B8Y+HAng920Qsw44cYc1y%0Av4YFfu6P9TK+/qr/sH8P6N/2/q/fznM3cu2Wr6Odv/7zcx84/djpO/300/+25Xtuyf5X/+v/M3NC%0AJO+dCDH3wFmJjojqoLaaz6Bm7oFWNV0RADCtoLwFM9okJQbiUqlyzmDGaJpySObMqjHN+YaY6KV9%0Ao1qxkUUQcTcOeVhI2esoKpIyRm6fP5CZgKQM6gEYbXCu1RcQcA+mrfeVzXrmc1NW5GdmQKeaEBHB%0AsUF2MwADkQhQRcShSdXm/cSSNI+oAc0z/VA08yW0SN8jIipYPiB28lVZxDkMYW7X5myKoCgDOADn%0AcIzjbNaYJqdzLpbWOuaChSciRScMUTnxaBowICqQlWfsqwnBpvlqjjuhaZrQOBCNPMQY+2EXY/Te%0An5yeHx8fquqjR4+ePb1YrVbjaGFTCMEfnx55703zPffkVbjoxZFa89whoifnvWflscjuZSUb0VSE%0Amg4OjubzuZoWGigihuBUGVj6Mh8oeJuC0BARTCJsA7nFyNUrqGqFyObqiXfOOfstwezpzWMZ7m6z%0A3apqM+u6rkPEoe/7vidA3/rWB/QutI0CoFWjx2gEEk7JKkSL2fzo6GjezVJKm9XKIHmLxaK19m/b%0AXj67ePz02eXlVdO1IYSjowMRSXG8ePqs3+6syFpTGofknVfMlBgkJwJkgxwUPFHf94NEGylMRKpg%0Aodv0vE+tAeYywTX7a51HnQju2XRoi6IEhIhC8LNZ55wzxQvfhBy1lO0kInXgkHMEhDZDpe4KmlgS%0AM3k2UITysCImorYLBtrXUrawmHI3DLthGGMMIQiQjVuocYblSwbJs7uzPeDRq1rZW6qvySsDZqWy%0APcwujhSRYhycc0QBCtrZXRe6BAAbIJTjA9zXHaqzBFBjAVGBmeg+pBDMA4FyO9y6/DlSzOLNWgk7%0ACvxc6jt1nK4IQdkLEY2qeg0CPS3VYW6PqyooEZKyBu/JObMK3vsQPCKOsR+GtF1vAOTw8PDmrfPF%0AbL5erb/46v7l5eVsMT8+Pj45u5FSurpaW/pXF8E5F4IjlWHYKVtTIp9KM/jJIJFE6IhBoTw7IjLl%0AP5y+Jps5uL3ofTa2HOvPVCSyarhTV6CegjzXtyjkEhHmDgSVkJTF7iJ4UgXRtpuhc0l4s95crVft%0AfHbnzp0333rrlddePT4+BIBPPvnk008//fzzz2/duvWd73znxRdfNMHkq4vLlJKll977GGO/2V5e%0AXq7Xa+dcWC5FQJhtLp+x8pxzLjTeBR9mn3zy6f/nv/qzjz76zVcPHguTczNw1HXdwcHhfD4Xke12%0As95cbHdXL75w6823vv3OO2+++soLs3mrggC+DQ3YQAcQ81ml6aQppYdfPbi6uuIxNqE7Pu7m83kb%0Amvv3719cXKSUbt+688ILL9y4ceP4+Pjxo0e//e1v//TP/uzTTz99+eWX33jjDUQ8PT196eUXbt++%0A/dWjrz7++ON/929/8vDhw4ZQnXv//fffeuutZ5fPPv/ii8h8cnLyjW984+nTp1988cX9Lx+88vIb%0A73//By++/NLFxcWvf/3rx48fz+fzb7/22uHhoVGLLy4uGPTw8PDk/Ozw5Pjsxo2+7zebTUpJhImo%0A9WG32/W9dV9GZm58C44QHVFCgLbpzEHMZoumacx+9n0/Qzg4PLKk/fLy8v79+0+ePOn7sWvns9kM%0AgHa73Xq92e12nNQ4jX0cjVtbivJKzgtCTd1tCNNz6pWc6VciIsDPBff7CA0AQAlQUE15xBHBGJk1%0AEng06RVIBB5Agm+LSMi+jllM08Q6kEeHjtABOZ+9bwiBgs+nnjNLyMa7OucEAZSYGV1AFFU1wPHI%0A0vfbTFz3TWjbNjS57pmPXkbGYmkhABgfiiwOsXOXVcxFrPmkqqoMgKRASIkTGTQX0GXYsArzMO4U%0AEjIAEYiM4zCOcRyHGGNo3Bh3RsUahp2AGkjbB8fFccQYx9irqgMXQph183bWdF3XzdvF4mA2a48O%0ADxeL2dHyYDZvuzBrWt+Fhgjb0HpHBihu27ZpfNu2PpAWmG5NZQ11IpJC47p23s0a75pqjeH6LIaa%0A5BRajFYcKdQiJoLk8VZOVdmI68PAjCDqsH6CiEgaRvsss3GlWYdx5LrfAEWVLf8d45B9DVGtxA0p%0AMouCiVVq9c4WrifONURV8D5450UElGxUmMuK5dr4oMUsV6uLiAWgB7VrN8lYEJFEkio4V7eKzYiu%0AuE77tLyvUoqU0W1orGzMJUUL462nnZmJJZJBLSMYp7mTSNZyt38o2iD7VkTml+WvsGP1R9oGaqPK%0AG5sNvm/+2RtSSperKyuXHB8fn56eWk0nD0iXLBkyRdI9l9dN3fo0VnkuDKhu3n7Zfq4JvFKoTwQm%0AUV9dkL2PLZvSYja5TuDSxJqbZPv2b93nddtMX9OFgj8WjtqLi5v23lt3qtq3uub2c+39QqmdPfdR%0AexVo/Fr2+9zL3vCf/1/+HzfOjqGYs77v0yjgaLPZZP2ZEm3kxdL9ITR61f7ecB95ICIoS1JgYFWH%0AFOoZyHkdVQ00O0UV260qwsoFzMxlUKTthOfCaE4jIdbVsvI5AFhOKAImHGftDgfgJ9M4dZLV59Jg%0A6RwS5UweEKXU54z0r3nGkgXfIqLuOtu+IiT32S9RTEMN56jMJQQANsGw8oAVmFB9k/kwNh0KFRjY%0AgaKnYdyZXS4GKFf1ACAKi4A5AEdIIklYRFPm6aqqgjFqCEE15VkIholAH8h7QpUxjsMwxDQi4nK5%0AXC7nTdNst/16vb68uOr7nkUdZUbr8emJbVEjjJif29tQQOedGTij/iZJKVp8AGqzXRlEpW1bcHQw%0AP2jnM01smG0AaNsgIsBiYBIRaZsszW/nuca4IxtkN3+vnROzNQDQNA2UuXeiyikp5SYJESlC4rTr%0Ae2OUdV236GZEFMfRsl9LtkdOs65hEQeQmNMYeTShC7bs92CxPD4+XszmMcbV5aVlv7PZrOk665k8%0Ae/bs6cXlarVSZe9np6eniJBifPLkiVEEcz8cgJkdkvNOQDmxmEiYNXNMU9H7mNKIUrNfZqniEF+3%0Ap9Vh1B+mlosnSoCWG2Qvm6LFT7PZLITGqgmIyHHPg8UMN5CUEoJzzlvZWool1Ty/ofgeyaIdFodx%0AYouxulkzm82qb2bV5XKJRNYuszEqlmObzoc5YMt+xzETugAgxhxSjDz6fODt1vZ2jKscPeRRHECK%0ASMNgNYic7k6z3xrN7LNfrOrWe334HACxoIJJGeIEz0MEqrlzbjvX/jalpCa1BBk2gogCCsr6x1q/%0AVJrw03irxKJmqK/Z+ZwxoqsWMj+4Imyuqp5cCKFtAhJt1lcxxu127Zw7Pjk8Pz/vmvbJkycPHz9a%0Ar68ODo9v3Lhx4/atvu8vL1f2MjHC4IJz2AXvkISZkz3xbAYt8ojAhI6cszjDWSaeXzot0GDBa2V7%0AglRPh+YUYh9i4iQ61JpgABAAlwlJDjOi0u5dVUmdd1TrKRZu5E9TaJxHj0kkDv1ut9v2u+XR4Z27%0Ad7/91psvv/xy1zVPnz794IMP7t27t91u33vvvT/50Y9u3rw5jqMNTSWi5XJpDdjNZrNbb1ar1eXl%0AJSIeHx+7pvVh5pvOJp3aXbjQeNc+fvLsV7/6qz/9//2rB189Xq170M4FDwBtM5vNZsG34zhut6td%0Av1Lg73737e+99/a333jt7OwEUISBCBsfUkq2RTWZpnfrvRdOMcb79z7fbDaB3GKxmC+6pmkc0hdf%0AfHF5eUneffObb7zw4osHy2XTtl988cXvPv74Jz/5yXq9/uEPf/jGG2+s12skPT4+ns3ae1/c+/zT%0Azz742V/vdruz4yNEfO973/vOm28+u3j64a9+9ejR48XB8sUXX3z27NnDhw+fPH72jW9+5wff/+Gd%0AF+4+fvz4o48+evLkycHBwbvvfm+xWKzX22fPnl1eXiri0fHB+dnNk5OjW7dubfvdarUa4igpAUDX%0AdbtxcIZ4B/LeL2bLxWLRti2ixnEnkqwnaWTFy9XVbrf74v6Xm93WNtI4pmdXz+59dv/hw4cSrdE9%0AU9XVav304mLYDgxqY2tijEPsJWUjY/lJDcKqAfTe73ZDPYlUylImggAoCC4EIvSANu9jz9OjPHCY%0ACZC8I6LOqS/T7KtZbuczK9RCUfiz8dQAkJ2tHRlH+XQrMSCKQkGfWluYHJh/VEJSYMUUGQBEYuSk%0AnKnRhNAPg6lRWInYKjiqWfRbJjVNEE0pccqgOUSzhaaLgTIRzIcc/ioAOUByxMzOG+SVnHPkPYom%0ATWkYJcYUB0RUSUO/7futSZwAQCV5xhgFpWkaYJwv5t4TOFp0s9C1ngDB6OKz+Xy+WCzm865bzE10%0A42AxWywWh8vlbDbrQp717Qja0OAEw2VgaLwO4tPMj82Meh9mNcFTYJUcvtcwPRvzLEecaZNaUosS%0AYpOAqqISgpKAha958m1KCaQK3KSUkqaJzMTELQzDYCYXsuivTRtNiKgCAtZugZSyWF3kLD0xdS5a%0ABkzUSNs2ntWdTcKACv7LIZFHi7ezf3T7DWPAgefwvVpgcVLAz9NYpZ4gmOiYJB5rslAFrmo8YKG7%0AnUejeHAerA3Vd3DB0AILlKaUAoColNK2XbwJ4wGAuYhxTEbZq550fzum95kBZK5GIJZMrbebvu9n%0As9nh4eHR0ZEvGvU5PLZuRDH71SNXL6aT7kK9kXoZda32P0MWoLNPdESADtHFUlDA0hDW69qo+esk%0AqztWy4bTFCkxlNHZU/Bz3cbTTPC5K9dJBlq3a72Lmv2GEFzTPrcUOEmD64c/Zz+n+9bXN9V/rm+F%0A6y97z/e++47tb9uRFxcXV88uHj58bMxFV+awiWb1/+fuFuxEWdhrG9SqAo5IAwBIYlXN8yTtzdas%0A4/RcvOLJMZGGQB5VMSXTFSBE5BQRUcrUuGJkMaXkiMgVRJxCUkGJiMigSkho9F87ZtYbEalsWABQ%0AISRyJEZyVxJNogo2lR2MjYaEmscWl3Oieca0xUlmjGyCYmYDAgCCGmHPoEhQEnUohUAoMFABRnCg%0AJGVqlGS4FIFXVNAUOY2qCopN2xhmycZFjpxAiVmSMCKR86rKgA5QUNUTshfrg2kCzLp5COBcUBZy%0ARqjIO9sEdEyACEBbH0RguzUJjYgOgQBUgZS8QXWACPNNqBAqESZRNd1ahL0BJTQxM0QUUWErXwIS%0AhTYoQNfNfOsVhUHVyPbKqj6QY9TagquFLp6AtQDA54PJAPl52xA9NtFJ75z3ZrVTjNZv1ICqbLtX%0ARIWjGpoABEFSTDHaLiUxpVHVMbITELR0CIm8d6oKySkBWuOTQFDNTKsijik1IsMwEPkYWVkIcBh5%0A7Id+uzs6OhrHpIBITqsqslWCRGOMRESIgGKDZrWQzxNzvjVjwIng5ITmghlm7LRZAWEmJKhi5WZf%0AFEQMtFbyirYJTdCUOI7gaIiRAXzbes1zg0XE5FIlU798tScW31TDlFJKKt77TG814L1pLCsJA3tx%0A3iFoZA5RomNTshcgdNiPsW1b7xvnQhdgjGNKyQVftcTN1RY1ULDkvPiPa1lNSpnWYSOyKdebrVDF%0AqqpCCqBALIBlKJ+UqUXZnAIikXOWdoqwqNpONjsDiNnMiCYEFBVNnMuu7lr9GK4pWHJp8xKAKgoa%0AuQQBGGxQJABkOYb8CUpIuaGtBJrfrnshx2nMhsJK5Bw5QgLJ4ZeCEDhQQcAQgidHCCDqPHly4DRY%0A5p94u95cpWfbbb/ZbHxoQ2i9bzQpj3mhHCChV6MJMSRldUBELCMUaLERZXINFVWBDWZvdRILmkSU%0Aqyq3rblmLwMW0QiD7IsX1UGW7rFkY5sFeWynKdn6IKKi8z64BgBY2dTOHTl0ThGNoFyeoJJCUiai%0AJDzGcRh3Iqltw9HxwdHRQYxD328fPHhw/969zWo1m83u3r59dnJyuFxeXl4qM3Nq2/lyPmPmIcXt%0AerVZb6+uruKQvPfb9e7w8LTp5kiunc1SGqlw+b768ot7nz/863//s4cPnmw3I6h3rgH0RF6M/xJZ%0AdNxtNkh8fHT40gt3Xrhz+/DwEAC2m94HCiFs+gFKHQQp8z5UdRxHG2UHBWuaojSBYoqI2HZzQSDn%0AKHjnfVKJKQkCA7fz9uT85NbdW+uP1xdXF4LSLTqJabGY3b17N3hvA+3Jk4JsNpv1ei0ii9ncCNhx%0AyBJNQxzZ2OPdvG23zgVCz0n73RhHBiUfgqMwjmm76ccUXQjtrIsqTdPYnu5mMwPxzpKO46gsAEKg%0AwQdI8Wq9eXZ1ZTU1EXl2cfHs2bNPPv3MlBcEIEbe7Nar1Wa9XoOoR4/OxO1kiGMcUmKubTobV5vj%0AMTIyJTvnnPPzbl6HotWCGpWRBHtDlPFwWVW0Kh7XSNEwO6TgnFNB7xyVRJeZrZXazLpa7ZJS8cyB%0AeAE8a24GlnhRQI2IC6RgYqWlssliWVCSCHumj4pwUvHA4EAR0LvEigBeUUwnEEDMUtEEDylYBMUg%0Aam+FZQXS3GNDIs/MiGrwP1BBUQzqPDpyJtwAACI67npURUdpjOOwG4adhVVi/pQQKTnnnGvMwC0P%0AZtaNPDxa2vTN5eHBzfPzxcHSIZF31ipYLBaLxaLrusaHEIJHms1b7701tBHROWwMpwH70YYAoCAo%0AzKDOBSwuZowxlamKlpMIwsgZCktFsKfYsGs6vXFI9eckXAUmqEBazDgW800pxSgcOWJVFDM48xhF%0ARNI+zTD275j2bF7kaa/PsPeEJsOPlrAxVeVpi4ht4nFhFjAzInkiYXHetW1nuvElPCYiVIeckljy%0ABRq8Dz4YfdqVwqKWvqidCy5DvGqdfZo7TbMaMjCjeQVVBIE82sXYK5y0xtSWfyIRAkiBUVtqB/uW%0ApiQCE4kw/85sjXYUtM8lI53Zv2ZOlgfTE8kpX8a3lolr5YIZAJJkrg3nIaCEKmkchmHnvUFUiFyw%0AHhUziyIhie4ztTKCMb/2ni6XuPYk3qkTzAktegC0cj4BASAgeiRBYCzmpqSHZjPMhlinwoyJqoWu%0A1mwvXXLbnlJjFcVcsNl7aqiiGyUEfe4WAADRcvhrUzb2Ea/NxKG92KrhjPNO0FoBgXpeaqZtn+Cn%0Ai2Kv+h3wtVfyRz/60fc9OlXdbrf379+XIT68/+VmtfY2tdZ7RLTemojUw/XcV6CbyiRSrQuCiE50%0AXOv3mrKfljoQABg0utBaYExjSjZvHpKKiEARs1WxQTAqkhqPFS+aGyWqZqQAwHabjaBEBVAZIyOq%0AR4+l5lRWKIM/7fwZvxRJCfIYDCzQJvsVgwjmT8jK3RYoU93B9TzLhC1DpWsPQKhg4G1FsSYps81v%0AwDSMAOCQXCAU7cdNGqNIIvLL5Xy2mDsPIjKOYxQhomHkcUiIznnPigrqHAohUYg8skmtqhJiaIL3%0Ajmw4j6hrMYSgmpXfUVQRyZEAOETXeCAahsHol2OW7MtKgN775XIJoMzCzAgQgkPRlBKiywxMREQy%0ALpmt8DAM48DCIElVkMh575Gw67pu1pBzZWyvqKRZE+ps2Fres9Y3TKAgnMeUx7GAu6ysXsf/tl3n%0ASsMwK7E5h975xlHhl5pghgWgXdfZNYgIoXe52w+hbWxjC3Ae2yqsoikmFTlYzo+Pj2dN2/e9wQh3%0AQ26fhhBEYLVa2WS5cRy7+ez09HRxsFxt1o+ePlmvV8wcyPkKzudc3K3lAwKnCIKAqoAoCIIS98Cz%0AvbRgdiRi7COsSaAnb5MG6/6sUD0AsN8NXdu2LTMPwzAMfUrqPc3n8/l8DgA8RmZOUYz6Us9sdpbg%0AQhNMihMRx3G07DdbIQPhWxkVEBFD4xDzHNouNN57BkXmMUVLS3wIaYzDMASkKKKIPvis1+oDFi0N%0AC7W16BmqqjMX7DLnTUqhfcqnh1I3rc03a6240mPkAv3IhXbZ+2ar/SdRYVAVhFz29kgI1+YZZCPs%0ACBG935P2dYKHjFxVKzNFMBeieC+6Q7CvORbLQ2pfDqV2jmD89RpJVKtrl1cjrdyWR1f3ZwbgICHi%0A2O8QMfEIkCdMPnv2pB+HOGrTzgzNtVwunz17drleXVxcDNud1rYJkiNnSMcx7gd3V3uooCrV4e2n%0AvgNiSmk6OAcgT2+TgrRUVdR9x6PCEfeY+cn4NLPe1SUDQOO8jXaD4l/td70ZGU213mENFlZ1zu3G%0AwQT2wbuXXn7pW9/59hvf/raIfPnll7///e9//7vfhRDu3r37j//xP3737be7rnvw4MGjR4+Y+fDw%0A8Pz0NMa4Wq0eP3682/br9XrYjUTUNN35jTvL05tI5L0fhqHxbjabJdEPf/HLn/38o5//7FdffPVE%0AxSE1wTeCBIqi1HofPA3jenX5xHl96e7dv/8f/gfvvP3W4eEySVyv186jcy7GUVVBwGxvCAFFd7vd%0A6upys9nsNltVXXRZY79t2xSHy9XVwNLMurt37968eXM+nyvh/fv3P/7443/37/5KVX/wgx+8/fbb%0AH/36lw8ffWU0YAc6Srq6uooxdl0DIK+++o2XXnnld7/73c9//nN0/s0333zhhReePn36ySefPn12%0A+Y3Xv/2tb3/n9u3bV1dXf/jDZ5eXl4v5wbe+9a0Q2q++erDb7Zxz84NlCGE+Xx6fnty5c4sCxRjR%0Aufl8qcqBQjdr2maGiHHXX1xcjP2gqnFIq8urse+fPXvy4NGT9eYqRenH4fLy8mq9+uzTz1er1Xbo%0ALXwTSUkARDw5ByYu5BSzcJ0qUggOapyJAEqaha8aREJn2lSh8QjEkuKYvFcEslHAPjhCB6icREFA%0AgOhaHyPGWPd4SgnBWk/BG6WqBO7eG201jzrNIZNKpvMp2mBhVrH82yIxmzQoFXy7j9KwEmS0wFvU%0AWlveGWWJhV0g3wRFiFHGgQGgaYNrTA0bQdSqrUkMEs6azMQ55yjpEFyoMZ6q2oQIqzd6IkR1jlxG%0AOSoBMCTRFEc2ljUAOI8ppcGyX2VV9p4Wy9lyeTTrFhZ7mCkLjTMV5Zs3bxge7fDw8Padm4eHh/YG%0An2Hws7ZtmxAcZHpISmN+rnsTrR7BqQgnkQyqAoBMUXHeYolxHG3YUo62S28zxpgmU3DNHGUS36S5%0AmrM4s/C6R8VPI+pSHVQFSCmjIFXN1qvV+NOQT3f2GTaHsrxz6uBACQA4JTK2RxXUNKEssumC+zJi%0A6U+IBQPVn1pb1Yj6dStC0ZE2aqtzaLqHJjptZXFXRhvCJPuNZcDvNEmZ5g60n85gfObknANlAEfT%0APMZ5D9YRU5FkGSZmsqGhqYVT3urAEjxhmUhfHTFM+QhlS5S0Csy3yrWWAU6duP0iZ61QJBNwE7Fl%0AcUhN23TzWdu21rlQyHooFl3YB9b7zV3rCQ27eD3QimH+WiPU4PGVdJCX1Do3pb6QyboTR+wmwUC+%0AfqnMrPKCfW8PONUWIMge+czT95fXFNc9WVv2PhMxcgBQtl8IwRCaNrkDiuJ33ZmW/WLhfeCkSjLd%0A8Hts2zT6kWswifz64d/7h6rs0BPR5eXlRx99BCz3Pv/0wYMH3pTvvBORYRyNVCAy4TZMoB21/6Oi%0ABEgl2gZQvV4VsPsxYBjANRSEACA5BU4iVhhLNq2RSKJpigbnnCbmMoOxta4v5a8AEd4vHDgbBmyp%0ALKiCxpGR1KMJIVhfeg94iDEljtE2ZR6jspd0EoEaQ3vvAADrqGtEzHpali3n2Nf2jVYVWbDERgGs%0AOyosiYgUxXvvHMWU0pjqaWx98I1X0d2wHvueOXrfLJez5eFB2/mkMmzXIwsA7PrISSk03jWqiiLe%0AexcIACInybM3EUiDs8EySB7s3r33zHEc2Qq91iVgTSCK3onCOIzMSVQTC7MAmIhoa0lROaXqbFOK%0AJk0iEGMEQCJH6K0ES0Q2Q7zvh5Rs+KWYNyIHbdO0jSfAmLnBCqqNyyLPBn62pkF1ftUG1dw4KWce%0Ap2aRnsQKAN1s5pwDR1E4poGFyRE69I1DR6wSxziOIwtX5eFtv1ObSuVCtfhkHfzJRFDklJhtdsLR%0A4fLk5KRpms1mc3l5KSpJoI4uUEVroQ/DsBt6UzedLea73e7JxbP1+moYBo+EhUYuGU+uiNg0jfkp%0AFmZFBw6JBIGZxzHZVAM1yEBMpkdNRIQAWHBcuSEgUMq8qipVKb2g/VW1bdtZ0wILx8hjJMXW02Kx%0AmHczTTz0saoXGgSuCZ234YEMjoJzllIVLpzKtLY9nX8IiEY6SGMeaKmEUdgxKIIPwUIqYCGiRdut%0A4loJAbBr2nk3s3qZ1VPW63V14SY3XgZZ7wUnxWaATzA52a/YOiEiojDjBPSlk8K8qipXbadCNyrw%0AJwQbN4o+q6dp7tNA7smb6p4LWYioVv3tSmKMBpSoFjurgk1oM5Rb51BMDuTanGApvQFRHiI/sbd7%0A4rFh0iquDAA8tRbDZS59wQ6YD45pSCkhaoxxt9uMKTpqZ4v52dnZ8fGxc+6LL75YrVabzcaYLA4n%0AUC7TdLbhmTWey4ZUphJfNYZQ47DhPgSBkv3CNTBzRo4BgEHs7IhJecH+GkgmIFUEaH1omiY0jZ1j%0A73ye+k5q01akCBTl45A4hDCkaNkvBv/aa6995603v/Wd76xWq48++ugXv/jFsydPbt++/fbbb/+T%0Af/JPXn7xRWa+d+/egwcPROTGjRtnZ2d93z99/Pjhw4dDP/Z93/ej826xODg9v3l29wXnvaoiwdHB%0AQdd1jx8//bM//W/++m8+/PQP97cDd82ha1pFx6woAAghEGHabFf99mI2b95+61v/8X/8P375lZeI%0AYLNZ7Xa7pvWND6yMiA5daPPMkn6zvbq62qxXMUZUmM/nVpG08zUMQ9/3SeDo6OjmzZtHR0eLxQxA%0Afve7jz/66KOf/vSnbdv+6Mc/+O733vn973//5MmT2Wz2wgsvnJ8cxxgvLy8vLy+Hfnt1dfXiiy+e%0AnZ1/9NGvf/vb3966dev111+/efP2L3/5yw9/+dHDx0+/+ca3Xvvm67dv3+378csHTyLr2Y07L730%0Akoh88tmnInJ0dGRX1XXd8enRiy/etbIRkUcM49gDBwDhhJu4Wz29uHfv3kObubXebXdrjunq6uLi%0A4mq327CCGdt+GPp+3I1DrkkBkkNHvguukvOJPBIhOt0bAyT05ADBGc9Nc0BjNgPadhaCAyCRlJJ1%0AYglRHQVEEEaBpIqqXICWOfnMe1udK0ZSpRRiAFU1TTrJ6IKFewAgsLfYORTxQTXmTW4G0DtCFASW%0AguckAkdKKAgWypbIhJONC0YkRxlVq2oCjZDlLRIRtSHMZt18PjcuiWCSqDEKJ+vFeSiwNoXBRj+Y%0AmhcSCiM5duiK2Rx9IOc9IjCPKQ5WZu370ZhKROQcxgQiyXk8WRzOZu3xyeFLL7109+6dk5NTk54y%0Ae+WyrrIzET5AMaZl13VTU9CE4JyztVWWJJziUNdw79wVRo19yRZwwpZUwtTv+nGoCn/OOUKjjaBF%0AiDCRVgGFFKPRA1n3VUu9nkFVFxNlPwUXEYEzdCclYZhq5mfAbYwRCEnJhr5Z9qsoViipXwcTKGjb%0AtBWSoAX+6jDQJFuuS7EfkV3+KVtakwqfpBWWOJn9955sdmbp/Tpz6/vtuidVpen91g90E+ZLdhaw%0Ap5QjiKqzMfUlxbJSixjSEMjl7BFF1ecqhpBIMgSHC/sVqOuPEwWZfVSQ0zbzG/tlhJKl1xOaQwOL%0AP00zj3N1yYZfNl3bzWez2cwycwXSkv2id1aAr266Zr/X9gMA2mjDPAxGZXI9AODQ/BhNFzNnvwUF%0AZkVyKTULAKBSgK6xnzCW9nb11PvsNzMZrJQg2S1XD1uHNE43eXXlZcNI6cRIRs5iTua995b9et/U%0AD7G5SMUjA8C17Ldukue+zj+3q/5o6gsA//g/+V+qMoFrmubp06dffvnl55/d+8u//Mt7n39h10FE%0AKabd0KdoG2UPwi7rC3Vb10NVY5pCTJlWSqx2qDQpe9RfDyZTKaKqSZhLTyMNoyFUAzkbZaMizKlm%0A3VJkdlSVgb1rRBMpAZECifFN7IR7cECqOQANznsffBMsjB7HcUyJHFB2uvsJmfYEcy6Nuesr5fYx%0Az6vM2e8k1LNRl4KIVOiniFkU0WpazmMIjXM0jmMcspAVEc2atu0aZdmNqzgMzNG5cHCwOD4+Wixn%0AgtCvr4YhjpGZhdD71pvaLRGFENBREq58ZlUCEAe52EdEhDnJH+KYxqgqIQQkZeYh5mnAtr+ISIRS%0AiuaiENEGJDaNr84guOA8aeKUUt/3NsoyBO9dJmpaMWwckw0PzNKjmZDoze3JXlgVAMCBdt0MAGzM%0Amk5KSlhmgdZoQFU5q1hDjGPmYJfuFjgSBEnJBBLQ4oLGK0Iq+liIaBDr3AkHY7A09tScc5aA2Mb1%0ANiomjjFGy35PT47Ozs6cc0bws08wWDIA2N6w9ux6uwkhzBadn7V9HHe73bbfDMMALK7J0hq192vX%0Ab9y/MUYGDME775UwxnEYR5Zo7aw6mDpZ9lsuu2a/qIClE8ulQllMf7Y4VlyvG9guxjpsfd+Pw17Z%0AxeZCNaFr29Y+MJu2nO8YFWJfP86mSlRqUqcM5C3Ppwr+QXBNcJnZC6TQdq1HWq1WUThyakNj3Wm7%0Aqb7vbZYMVQWRgkCri/CcL4cJiUMmFVb9mp2cvtl6vzZ9Ops1BQCgPGEXiMhVUsV1kkg2d95Nl73a%0AyanbqAb2OawOlb1t9gexwJMYDHaFpX0NNfu1mSqT7Nc0ljDPfXHmXKigKGvrwKx0TAb6iKqa0sgq%0ACGF5eHDz5s2DgwNm/vTTT220j51HV/oHqmou0VgIJhyydwQqjq4N8cvu2d4A1/SrTYbNT049CENx%0AQyX8zWzMel6MaWKg0H32i9iEYOhHLK2bPPVdosRcz8YJMZ7H6JogCAKamNXR3RfuvvrN11559dWH%0ADx9++OGHH3zwAYi88cYb77///j/8h//QYM9ffPHF48ePAeDWrVvHx8fr9fry2bOvvvqq3w0ppWGI%0ATdMcHZ0cHp8en99UgGHsZ7PZwcEC0X30q9/+P/9f/+/f//7TR49XoGG5OAYKImQUzdB4RGXpt+tN%0A8Hzn7vn7773zH/2P/sHJyVHf91dXF8y8WM66rlNUAgouj+4Yx3FztVqtVimORLScL4xmH2OUmBQg%0AT0onPDo4unHjxsHBwWzWjuP40Ucf/fKXv/zzP//zxXL23vvffeedd7766qu+78/Pz2/cODtcLGOM%0A9+7d+/jjj588fnhxcfHSSy+dnJx8+umn9+/ff/PNN1977bWTk7Of/OQnf/03P7//5YNvvPr6a998%0A/c6dF1JKj59eqOrp6bmRpZ8+fbpcLk9OTmwyqtln3/p7X3xpm3no42q1unz27PLy0vA766vVo68e%0APH38ZLPZ9P3Q9zsEqPO3DN5l3hedc6E5bDsiEsj0Qu89gbNBaOgIkQx3YFojRDTBKrPlsayQ0qgK%0AROp9g4gpAfOQJSfVqTKATUdH1cH7pkAZFQQiR+GC5QEIgYh8SmnoWUSdc5RzqJweeO/JN/tKYpnh%0AV22DC00G5dkOd+RM3NERFB7mJORQiVytTRYZcuQKCGh6oLKDYA0heCLT2gzBKwtLjP2oyhk5KSqS%0AQEEUu8aDkZ4AQHMfiRwYujCmNAy7lJJuWYGZWVIU5XGIItK27cHBwcHBgTF1naflcn5ycnR0fHB8%0AfGR4hNlsbtlvoT2XYRNGb+FRRCwxth0SLctS7Xc7653aGdcSlVXLbFaITM5GRCYsViJKKimlIY7W%0AtKTa3WVzNExEVZgAKz24ZL9Tb1Lj3mqWIUN7nhfNYhEjAzvFCp8mQHAVF0pV5YRZvc+9n71rK1nN%0AFCBT/8lstnNal6LGCTbgsPIj6q4wdno1xVrahnbinEPDZHnvjWRu1C0uhEEsGLHqi6dejq7TOLML%0Ay2oMBs8Wu+XJL2ZI7uSSWNXaHyWfVALgfGtFwa6+IMumTMTqahn9uujU1FNbwgIFdcxF8c6wQsrC%0ABZDonDPc3GKxcGaNS+dTVdE783GTO8qFWpjkjVqqHlJq4vVK7K495VZBdpH26wCgqIW3btmvFY6t%0AWkHlzdVLPpf9qqrhofJVWb3MQikxs5bjGWYuQ073T/C55wslrigXT4g5hcxhg4VIPs+XRrRhplDW%0AHwp5tGorTLEbOL13P/3D35b9/pP/9H8BkDz5EMKzZ08//MUvPvzgwz/90z/97LN7ROTIA0iMPI6j%0AcvYSZh640N0QEFUlJeU98hmJtIaM9TSmonEHCGosDiCHFrswEzM7pJQS2x4FAIcOEAhjjCwphNB5%0Ab/wUSEk1eSICAQWWfQFDUVCRZZehQJOOBNXCkrE7C3bOBJZiNBn91Hi02bNmMRHQkVPNPN4cu4uK%0AJt1j2au0Q019uZ5hUK0cd8LsWpgTWlEtWIeTrF1pWrvOuXnbtV0Doru4MY0HCn6+mC8Ol7ODGXm/%0AXV9dXq232x6RfNMReU4qmDMWUY0pZScnZvDZeAPeBZPyZ2GIsuURRZ1HX5Kovt+JiPce0AE6y0it%0AOmBJTmgaH4J3rjBAqPGBiHiM+TUKIrVtF0Jr9mUYes6DJZIKiignBUEkcA5tvIGIKCdmVslPKjSN%0ApTdpgrOt4amWOpxZH3IIqixZ8FlVkTwhUvBqcl/CNmWaiMCRQRvkuva4VNgPms8I5eiidf/Mahgk%0A27LfYdeLyNnp8dnZGSJeXFxcXl4yM6hFTjmrtExYRHbDtml8N++6xZwIWFM/7sZ+QNGqambeL+9b%0AIvJOVccYGTSE4LwHR/3QD/mJeBVMKaWRQRAEg2uq/0aj+yh4clYjtBVTzmxpC8h8qbwSWaNRVcST%0AA1EiJHBjX5bOGNQCohhC03Stog2IAiAUVVAQBOdIVUFg6u2KVbUB1Oydn/bc0BE6arvOsl8RaX2Y%0AzWaB3Gq1Wu+22+3WTkcaRte25GHc9TFFAJNndGrCZlXZAlGtasD7yE8nQoV2aKeXN7Wn1cKKCIhh%0AOia+EDOqwjh3iOhQAUWLII2oKNjAYTMRgMqgiioOlQgye7i4q/yFmP+4p/GWnmf+OXOnq/SGqZgj%0AoauZuaXJ9p+CEpL3oW07Q2GYdktK1oYFRyigwqnMJQYiSuMuxqjACpp4FBWEcH5+fuPWzfl8PgzD%0Ap59+ulqtEifDS7siC6QllCgcfEJAEBXmJCwqwQe8nv3aBYuI7O8Y0Hi/CNcEQmT/HGlSup5GJ9Xv%0A7FNfQk8UfOudI++VEByR945QQWx+NFY9Nu8AMcbYb3dG8SDvdushCt+4dfP111+/fffuZ5999tFH%0AH3344YdHBwfffuut73//+3/37/5d793jp08ePHhwcXFBgJZG2sifBw8e7PqBhZPobLk4PTpdHBwd%0An98AJJZ0cnLSdd3V1dXf/OwX/9//6r/+wyf31tvYNoumXbK6FCXFEQlmsxZRx36zGy6PDhavvvaN%0AH/zwvR/84P2j5cHF5dOnFxcAsDzITV0ErGnMMAy79Wa73SLCbD4/WC699xyT2VWAPAgkaZrNZufn%0Ap0dHB23brtfrD3/5wa9+9au//Mu/XC6X77///vvvf+/x44d93y+X89PT06ZpdrvNr3/1qw8//NDU%0A+177xqsvvvji06cXDx8+/s533rp9+3bTLv6b//Zff/DBh/fu379198VvvfX2K69+0zfN5WrjvT84%0AODo+Ph7GeHF51bTd4eFhN5v70AxjHMdxO+yMrwsAfT9cXFw8ePDgwYMH29Wamcd+2G63w24XYwTB%0A2ljw3rfdLCMCdC/yn+N1qWOQG1RAzNUZQs+gytbRBCRScAIqTAoJhRRYFBOPwoikhA0AxFEVRkLP%0Ayiomc2UCV06BvesAxHhuqoYvsJkaThVDCN61whJHZVZEUOAoCgCJkwg454A8ALBK0ZTcK70BADqv%0AqgJgaY+BbmxvP2fEpKCdp4cLHTkFsqbF9W6E6VxAMpwRNk3ThpYAuY8sKY3ROfQ+RwuRR1IgB82s%0AJULTm0iJmUfInUMvwsOwXa0vN6t1SqNR0ruusY73fNEeHBydn5/funXLZoy3bTg9Pb195+bx8dFs%0A3s5ms/l8LgzXmA4Sed9o0Jg1NdVmd00zQBEBFoCC2LquigST3EM1o9zz2gljQisx5EngU9lIzk4G%0ACpfHfhYrJkN+KB6KbBLuw/LS3y1tzFzxzOh72y812tHJy6LW7LUKAJXEKgx56FdtBdn6G0DGeRPi%0ATiwWmoJlILZEWGolqrrdbqvIpf2uz6OYJtYZwKKIlFLOpghq9mtjFKCWlcud7pOlkm3WXVdPaFkT%0Aa/YBAJSWEwB6B/vnpWzxtqE1rYuYsicpGjoqgABuv4YZlDr9z9otspfEsme0DwaKV83PFRGlDKuX%0A0rDhSpsSizOZmb33s9ns4OBgsVhY79eyX9vAauLCWrcf1Oz3udp33hu6z6dqPw8BQunQ0HRelHVc%0AchsYuea+ACaLMIW55U7S13q/otY8U1VF4YrwVzZuKVbJMTsa13RHvpYAV4+PmEU/TEbFwoakQoCG%0AfC4Hbf9ptlfrbpmuDE5e9et8/be/Lfv9D/7Df3h5+cyqVs+eXX700W9+9ctf/8Vf/MUnn/yBKON4%0AOVklkrxHlX0smG8YEBDGcawnvz4AmRQpAYAAyZSfcw6wf4PVLkXExqAlYQBw+dQ5ABnHlMaByHvC%0A2A9j7OtswBo/iQiXHoiqClgSfW2GJ0ou+joXyKASJh0B0g+7mDgla4F6A1wBC0xCtOlJtqJIUWDf%0Aq7FNnvrEMJf1JyJrz6YyUiU0LgRvoG6Dn4kIAXnvZ03bzVoQ7YdNjJEcmIh/2zZtFxD1an359MnF%0AZrNTpK6dI7g4JiDyzonIGKN1LYwLZ+LPnrwP1IXGe0KFxGOMKcZRFbx3RMigKaV+6EHA3AwR2VXl%0ADJOoTvIgzHX0EELXtAASh2EcR2EYx0REXdeF0AKAdX1VNUURAUeNPXACAochuNBgCA4AxN4xGRe8%0A3W5teKYrr4p/tjdYehxjdJ5UyQrL2bDaFM3g7WSKCnM0ECxOBCq+vm+99ya2bNyJHGcnJiOaEwVy%0ABChpjCn12x0zn50eHx0dxRgt3k0p2SdQAZ02TeN9A4TKMl8ufNvM5/N21iBiv9nEYdTEs67LJEwF%0AmUBhLfuNKTGoc45cEIRh6MdCN1Kb1Mr7NmD9v/kDVWp8sAWsO7A2z59DkBoahwB909jgRACq0Di0%0AXgSrlrpyNX/V3qF39k6Tv94b5Ul5G0G886ggRVkRTae0jNxERBtzpYmfri+3Q7/dbu1hSUw0C977%0AlJKRn23EIjNXatbUWNXsqJqdbGRznpnfWQ/yNMrJx9+IGAD763dkyWV9uQrZKr81tfs1uKwG2eKA%0A6u3qDznHnkg+UwbCAABoHlVr77S4yvJPP/1SnDSiKc80Cq4MUM0YCxEAk76zRnRVVAZr1Jiaa4wD%0AiwbX3rhx4/T8LISwXq8///zzzWbDzNPsN/v13FeB7PKvc4S889VX1VdR0Ia6/gDgAAH3vV8AUE4y%0ASXSnb64WuB7kGmDZtm99a+fX/sZ770vwl1Ki8sTNKex2uzRG34RuPmvadjcODPrSKy9/+9vfPjk7%0A+/zzz3/729/++te/fuHOnXfeeefHP/7xu+++y5wuLi4eP358dXXlkI6Pj9u2NWT4ZrPxPsznlJI0%0ATXO0PJotDlzbxcTO69HR0W63+/kHv/jLv/irn/3sFxeXvSotlqdtM4+MmkRYnaemIYUxDtvtcHX7%0A5vnbb3/7x3/yg9dff80TPXz01eVqhYhtF+rZAQDDajKzIZxPTo5DCE0IqrrbbFerlcW4KBqFUxrb%0Atj09PTWd0surZ7/5zW8+/vjjn/70p8vl8vvff++7333n888/TyktFovT01Pv6fLy2c/++q8/+OCD%0Aq6srZv7W62+8/vrrm83u2bNnd+/ebZpmuxt+9vM//81vfvfFVw9vv/DSj//O33vvvfdu3Lix2w3H%0Ax03bzrque/rswvYSEX3xxRd9369Wq3Ecn11drtfrlAQRU0rb7fbqcn15eTnuelW15xXIhRBmzdLw%0AutXuWc1C8zh7DZVJSGBcckSSJCKgYNxXIiocNskxo7F2ARhEAdi6eQBZQQoANOtjocUehs0rjEwB%0AwKSpjlqFHK9nPoWjQOhSynoNVpZtWm83yymXPlNKkVM1R/XgIKJvWlWNltMSWs1RQUlknExHr0ds%0AWm/K12ClseIK97ZLAAjLeDIK3ptsOHBKKRHCfN4FT6o8DINCbDx57yiQ84giMQ7bTW9hAwAgqYiM%0AY9/3PafYNP707OjgYHF+fn5+49SwyocHx6enp+fn5/ZHgzEvFvOm9dVOqioSpJRiGqYWwI65jWiu%0A44urqbc9oFmB1SoddcZ4Nhf2R+89Yv17ZI4iwJyybpkL3gGCQ8o7xGZ0Z0tChV4EoBPxgpp+IOb1%0AtAtmUFcu/prhKtSPfL9fe4hacicRFeEMcRdS3fu1fTeykKecc+Rgn+eYNU5q4Q0XAUuLcyyaynyW%0AwpdRVQG1HrVFRFBkqK1bUHm/3ntTH5i6wumTqgAoLsxnV5RcJlZdJ/l2VlIFACq0R1XDH2gl/qiq%0AkRRK3Tv/htFL6289FwBo0Z6Y9qjLKduPDq6OpsYVuKc3Sl1kLJ1/e1mkenR0NJ/Pa/YLtdFie0Om%0AHVKB6fdNnJpOggrbyVCywYpPnF6tZb/WYQUwvRhQyDM7LfutH2sbxkovdWFEhCVqzn4BOMWU4jim%0AlKBg9eu65QslhEkr+7n/W+RjEUjuTXpvGwwAkhoAIed01jCo92si2bUbNF2Z+ryee1L+a8t47bU4%0APv/ggw98nkq/vf/5l59+eu+Xv/zl55/fB3SAXhQ5KnMCRUQwGE9+3sIISoRGGvSOqoUlQqOo1C/K%0AF+fy9RWQvJRVE8Mw2CmyaD60TXBGvEkpSRw2BORJ4q7f7TZWsW7bluOIiAXdnveuI5dAvKCSFOC+%0AGBsQEAgBAVRSEkQASY49p2RaZIJkY6KZR0P/eipzSvbbC0SyaIFlv1rUyXKVqD4zUNEiKZ6vhEVL%0AQO688z5P2iSivt/udkNKyfyr956CAYa3MUYlATYdPEUHrOniql9dbXZjVKSmmSuQAvjQiUhvCGqP%0AUlAT1pIL3gefs19VTcKJNXJKDIBCAAoUk4xjAiAKBETg3G6MCsgKSq5p8n71PnftiLBpfde0ABD7%0AZJMYmdn7ZjabORcKPIZBiRMjUgiNqjL3qqqobeN9gNY75whExWbcERrE0Qxx9U+WRhrVx5Zxt9tZ%0AFB4aT0QCoCmZkwCzOFbLoFwWAUJPpIQFqYqQhe9yrIyOQFWSMrAKEKnL2AH0zgVDEyMBAMchxmjK%0AKyenR8vDA5sevF6vIyfJU3Oc956yEFOwiVlNF2wUGDoQkU2/3VytdutNqJKholoPDoABem0GGFEe%0Al5riyEk5irCVZgCuDyIv+y0z4G2bVZhrxhoY6cD54EPGOIgal6vzAZ3jkVMSAsfCqNCEhigwc4oZ%0A0IEZyY/eagTG5nBkk5P7vh/iaLgJQKgsF0R0oM4HUNUsYgwC6ks53ZwHIYKoxHTV9+M4cozeBoeJ%0ANrPGQNqW/Ro5wuqQAACORBUJLSI00yyiXNQL9gYUcrpZLaleZ/xSVozQqpZnv55FQwwxq1qLqc9Z%0A52oAcT/bVkAURCu+ff/+SXn9WvZrH2OOfNohzTVR06yqg9/Fkvoadhtrg8gDkIElzXyJCABNZqgU%0ADSoAC8edR1VgjogYQnt+fn5weDiO42azefDggSVXVEYK1XqZigCR1VwUs9B4fVVDOm1QZJGYa90F%0AsN5vmA6N5FrVz2Fr7ktMHp+ddBUVUAE1GTZPrrXR3whI4Dz54AiA1egayQEaailYcrjbpRi7rpvP%0A503bGjfv5W+88tprr83n8y8+//yTTz757LPP3n7zzffee+9HP/rRN77xjd1ue3V19fTp0+12O5vN%0Auq4j7/pxcM4D0WJ51LTRRqbPu0U3n4EPvigIfvrZvf/uv/v3/+Zf/+TRkwth593s8OisaWaR1YEI%0Ap9ncS9qmuGMeWMbXvvHid7/39o9/+N7Z2clus1qtVjFG75xzBCzjOA7DUIMYQxLNDw6s84+gwzBs%0ANpurq6s0Rlu9MUXm6IK/cevm8ekJOujH3VcPHjx++uhnH/zN8nDx7rvvvvPddz+999k4jqenp2c3%0AzlX50aMnf/VXf/XBBx+kIXnv337rrddff33YjRfPro6OT2fzpQ+zL7988PDx04HltTe+/YMf/cn3%0Avve9W7duXV2tU5IxxdVm++jh43v37j188nS73W42m4uLi2fPntnFxxhV0KozKQ+bkS40s9nCBum1%0AIXRdZ2jY+ivjOBrNSRXGxH0/EpFqIiLj3qfERhkoajVIAR2zwVXzJnmupIIwxYJCKYHB16KxiWFh%0AROuqTlpbRGY2VTXxyGzVKI5xIKK2C3YjBkBmlcRRUsYk63Uz5ZvAwAoKWZVZBFVzPzCXj6f/r9AM%0AEfFYtOlUatVMRa1+6oiA1KGjQIjOSgzm8RNL45z35AOJpDhsh91GVcEBUlCGoU/b7Xa9XlsSpapW%0AX2ga33XdzRvHZ+cnL7zwws2bN1599dU7d+6cnZ0ZsrppGu9D2zZaKEIskSVuNjsLIcxy2sChYkac%0AeTRzZzaUfpqiAACwcEq25mag3PNtyZwcLpbLameYNaURtUFITVg4ZzkGVCR8NfUVII2YVbWu23CF%0AInghDEgZMKwA1h1VVRfCc4F6Obn7EYZ1v9k7U0pJtKayKGhRNABY67cwyERVyYEPgTwKKJtWozKL%0AxD4hOpGsu2GnzKAiFhvYitUpRxYX7S22iOF7U9buAe+LsHbY11Om2aZMFNfsCgGqplu+x7JdjWpY%0As1+t2e8+4VQqPi4TyxUY4VpvsDR4J/WI8qrl0dqLLhdTTysbihquw2unBYtaXaWimllLD+M4GtvI%0ACjqap6A5AEDvMrvPckWsHeDS+/3afrBlyBssL1D2+3X7TXf+PvtFxNz7VUAkG5fjHExWID8L3ddQ%0ArL1XqieqCrX3a9kvFt5WdeJlx2ut4NTTNP3jtKlArqk1FyO6eu+N7uucEUlqtWU/SNxN+OH1B9pj%0AqvdHxj8XjU1fH318z/kvmxCGcYxDenZ59eTR43uf3798doXgFDKf3pCoAOAd1XM4TQitY1Oz2Xow%0A7M04AbmJiG3+iWupcmpqCsDZ0nk3n3dVK5i5n8/nIYQ0xp77ruucc13X2efn+cuYexCTQiZPd7n1%0AllVVFU1gGUQRXdPOINM5CNGxijWshmGoPhUmAgllx4yaOQlE5J57AOWETS9AEdGTMxiFWRPLjkLw%0AiLrbbSz7VbXZqc45UuY+7pgZUFAgcWJNs2ZGDrbb7W6ILAqKIcyQfNO0hL7v+22/AwD0qIb2IQQW%0AAXVIBNg4Q5vnempKKY7MEpvCtzSnlf02oTX97Ik72INhUIEBiKht264NqjruejOdqtp1JhRM+zKk%0AWB/VTxtQIrzPfj2Ztns+ElmhMZOgbN8bQWg2mwGAebvdbtf3PRH54IgoiXCMbJwc3xBRFN7HxCgI%0AiN5CktwFglLFlKLVDgCcNMYIQOYxHWAg571vbMI7oIhwHMZxNLbW0fHBcrk0q7fb7ZhZWepaWR5O%0AROQdEGLw3ntVHtOgUbfDbrtap93oylFFzVO3c7ySgxMVBAQ0+X9lNYGx6qhszs414JMNIiQCAO+p%0AZr8WI1r2WzZ/7miwiHEE2qZxzsWRY4yBnC1jCAHJp5SyNoYWwVLvM02DEEXQu7ZpAGC73aaskaBQ%0AWLL2s0cg5zOuBXINi8hRISB570FVVAP5isWqbsZ0Ps2yqyoQevQsosxKSOTTOFYuU/YBzMyMsjeR%0A2XBPypNYkvP6Bmdwued+BcBktDIbHCpwWS3KnFr5qY3OBiSxTgQRAAoaj7BcDEBhFENhB+URQEqT%0A6NwYSg4RHWU1Y7GK24T3O/UW1atZzQfRmdQNorU7sriXiCiwDzkTDiGMUU9PT62fmVJ68uRJSsl4%0AvPZkLUYnE99CC8hMredat7auw7TcLqpJp/k+AACKAqKbsLAyM0IzFiobouKJM7QBoXplRKxoyYby%0AAAIqStd2im0neyRTdzeb3/d93/eLxaKbzTD4kZOq3rh186WXXgohfPrpp1988cXDhw9/+MMffu97%0A3/v+979/8+bNzWZtnP+UkgnPcqZU+LZtQWmkUQRCwKbp2rb13cwHQ/2MH3zwy7/8t//ur3767x21%0ABIt2Nj88PPGuGVlUWQXazo/9atdfKUTv8duvf+O733v7e+++2bbtarUyA2gyhMYt4YHrTm7b9mh5%0AsFwu8yWp7Pp+s9msVqs4jNbbGceRNfkm3Llz5/T02Htyzj27ePLs4snPf/7ztm2/853vvPvuu/fu%0A3TPe74svvqicHj958pOf/OQXv/gFCs7n87feeuv111/vt8OTJ0+Whwfn5+dHRyfb7bYfx3Y2f/Gl%0Ab7z7vffffPPNk5OTzz//4ssvv3z89MnFxcXFs8snT548u1pZt9AU+G22toh61zWzxjmnCm0LzjkP%0A3gdCJZHk0TeNz92DyCIyDLHvt86F2axV9CmNKan3TUoJkXxoiUg4OgqYJ+hm3WMiElCRWHueNZS0%0AU8zMSOpd4zyqQOJRGADFURBNCA7Q2mP5/5qFTlwlhAIoos280Dzsl8iwiOM4Oo9tG+wk2oMbUxyG%0AwVFwjmrKbaGIDdqwhokUtZQ6Af45m2OdzmqRVMXjZJ6tCGNEcAQColjMYBOCI2+/7FxwDtXGf3Ai%0AAlHshzRs19vdehxHVQZUVBGBlAyTZBrOgEjz+fz8/Pz2nZvn5+fn52d37tw5v3F6fn5+dna2WCws%0ASUDElBKAbLYryaq5fenL2RTcfb5RbsoUTDWLtoxjteEiYnAATRyVUbP+uQ24rtkOTpAChiiGTExT%0A1UTUEIlzc+fQuZD1d5UB8pxIqoub8UEgoC74msAIqNogN5ueiXvzWx8Huj22GSbpGV43hjpp0yEi%0A677zZvihQEFVSy5zPfv1FdhVM0+WqEbdrNkvFKJEDSrMNVhkO50WgbhXaUkZbKXet5b91t7vNBSp%0A2fsUd4YZHGdrOP18UAUBLYl9GWk7UREjcFASrap39ZyPruG37nvmUtet5r0yqWTVNNIQIjpJ2+wH%0AW/8aEtc3iIgNHLZ7NPzFNPs1XSdVBZcVOmoeVLNfvY5Hu+YNtaC/9iWtvYLGvoRQbA3kKY2ZW14l%0ANczsgCpP+vAxRgS3T1x02g/XnP2mlLXNZT/VQid6JfaqOuf1kr7u+m3pfMghHACYQqrFDybKYTX3%0AXOlAV2O5P3q/WIZpTRYHwSDQcr3DYK//4r/8vynZbFiQKEOMEjkp9JutKlolwCZjA0BwnhBMmYuZ%0AVcQRgScsms8iueEgkseS1X2GmOe5q6rN1zFAfNd19pfOY9u2wbdYJNFVNTTOOJB2VE6OD5umQYWx%0AdGVns1mGjFve4ik4D2TaRaZveA3eCaZNP8ZhiNvtdrPeOVTnnHFTnXMKoCoxpt1uZzhkRLTquIVQ%0ASCbpJmLyLXkmFdjYYTVd6EoTUC26/5lzgjksSzlb9rluiIimCTUMEQBSYiLy5Lx3HOPIAxE5jynJ%0AMA4A4r2fzVsRUXTOhcQxJlgs2oODQwVarVarzRoAmlkDFkGC2vxh88ONz6rrtlBm7ERT09jsE1NN%0AcyZ4o6rM6lxATCJiVjKU+QE2KHK5XDoC51y/2W632xiZyHVdO5vNAKhWZMfB1IlRVTjpGPuURu9d%0AaELTUNt458ihgqnYEdXebzVk3vuu605PTxeLhcmN2gAhc3XkEABYgQC9J+fUcs6kggisCQWBlNAE%0A0ciGXdiJijGmcQQRh+iQxHBBIh49ESEgKXiixvkmNEQkiSMn5aiqnpyALJazEEIqmivee0kcOm9h%0AioAiMKBPwhCjIFAasqb60O92uziMpIX4iYi6r7aoaj8OAIBESVhVyTsgAvAsbGG6xbhElFIah77a%0AfUsoi9XYQ49sIIA1ba1nW01PtemenCTux6gImDn5EkKwfr5UnLAoegIQ5QTeA6EBXx3kuonNmyxW%0ALPOKmTnYcPliPY2PlO21Iwo+FPU54iycHkKwW7CYw0D46B2IJDF+nCIiegcj15h1j64x9H7xIjKZ%0A0MhsSXQJSSdUDtRaodv7PERUzIN2yROKVn/WeE9Elhsz854V7PLMS0t9a1WOVYr3vlbysOqPJbyC%0ARTFbbVSAuRMFIAAFJFVpsOECg9dSAM45cJFZNgcrWf+WEdE3odRonBU6FQ0ipkbcRQdE5EIbR10u%0Ag6puNpvdOOx2u8QJEAApqTjIhMOa0psOjZbEVUpCnuN41UzALv6IrzWrEQCARS2TKCJhRW8jh781%0A+9VJkXfaozBJbwuwPICUCk4ITaYAqMQYRQURldAAtVFYVaNwO5+hd1F42EYgPDs7Ozs7Y+aPP/74%0A4uJitVr9g3/wD95///1vvvrabDZ78uSx8VSJ6OjoCBGHYTTSfdM03jXbbc+MRB4UyDftYulDiCI/%0A//nPP/j5r37320/+8IfPAf2s65YHy1l3AM6PKaXIgBoaWl09TKlvAp6enX3vvXfefPONV156YRwH%0Ak5CYz+d1c9rpoxDMyOcQ1jmjkKhKSmm33RpkxjcBEJMwa1oul6enx4eHByGE2by1Jt7Pf/43MQ5v%0AvfWdt9566/Hjx4h4cnJyfn6+3W4vLi5+9eEvf/3r3xI18+X8xz/44euvv97344PVE9+0XTefL4/J%0AN0m2zrcx6cnxMY/xd7/+zedffnXv3r2HDx49e/Zs2+8QMU8rKd2KWXdQKDYZC2fjUAHAMjFSEknK%0AgKSkkJIklXEcUxQkdWHmPAp4B4AQyEaMmFsRZFUizzyAzZ8lRUKyqVIiSC4Lq6HanG0AMD1IH5Ao%0AAHCMashYVW6aDomJvCk8k1MAlweM29BNVERXSfWc1ZgIEbwnEUg8svBs3nqf1UbtHFltcTab5RON%0ApmOMiCjKKAKO0OqwKkjoCEmpZnHVgpkrsemGzDyOTNZ6VBZR00NGcAgRlByCxSTL5cJKY845m96U%0AxnG7XXMcEBVQUhp22/V6fTXGAUBCCG0bFouDk5ODw8PjpjFRlZaIjk8O79y5c/funRs3bhyfHC4W%0Ai7ZtrcmjqimN4yibzaomS7WpmFKy1Ff3fbYMlyhGABCxVnKtzoXgENGHzF8TpKxFXCacSWnPZK4N%0AESLGyEYUT8lmT0IbutD4JrQKogL1/6DeZKpqX6nOiLYgPg2ZeqDFstm5U71mn/d14bRnypTYUUXY%0ArByWjkvOVVSQUDUPSwcAy6lq9mvlvPorTZvRMSklO/vMLKJpYAASGUuMkHN4qyNYJLOHPYtwmeBQ%0AXaFlTbbyRBBC04amaRrnMcdUk9nIUFDZJSTWOqGjNn5rCprvGuyhWyUYFIBswjQgIjmsrWERyPVc%0AEHTeqV4TiFIRBJAyfqUWEerFaOkZTrNfRIUsE/v1R7PPe2ki+ltyHBuUsGNmmzjdNI0PrfdekFgV%0ACd0k0LIonQHqtFT7yqkrtMsxO1nfgpPHkZ1s/UBE619lrF/xiDnhck4NS8gciypKrZ4DgAIL562S%0AQbXCidl02i2rhtIHhYkSGBElyWQonHBFifZ1BCzYZuuEW1qhhDSRmptijW2H12DYTcT89qHCH6sX%0A2OuPQ6D/+X/2X9jvpJTGMRqyCAo7n+rIY1XnXPAOVYIzrQS2fEyAbI4nSwSlxGOKwhKFwaqhoslE%0A2ACpAO3AgoPDw8PDw0Pr7vpAIQSb4yciBnqpmYndXgih6zrLTCyCQdxXmEwkwML3pvWJmdM4psgx%0AWSUWHVm5jqP0fX91tb64uFguEpZJRbmUVeaRVMKDmZHpYzOiMjryxUkiARHFMYEVXGoLo8gS5KO0%0A79hgfeoAage/Zr+qQERtaELwmgdneyQdhj6lFIJr2/nh0VJVI+s4xDGmlOT09Hy5PBgjX11erlYr%0AImiaJke/BKh5kiCh1D1k87ijUfZJW9/U/Kdua7tnIrL4vA5HSSlZR5KILPtFxPXl1W63S0msSds0%0AjQiMY2/ljKFPRJRMV0SJJYqkpglN651Tm6qLygpYs19ErBaWmc2bnp6ezufzcRwvLi7MxFjmFhqv%0AqqygBSMH6LAwCpDIgYMilagEmue0Q61+1QdtgQcUbo85WVCtJXNJHGOs2S+rkMuMQQDg4lx9E6rF%0ARCJyAb1LKcVxAFLnHHK0MqGyBPJQJLK6prWww5Z6iCMiknNR2DIrRQTwidnGQVkqaJWpFIcaK1QD%0AQUSmoZcpvgBaWb51YHpxtLk4ndEfCQAUKOPNgrfiJiBaZUqNAWs8Ye/N/GW354iAfBNQqDpCIps2%0ArY0jKCoTZoXMulPwVmLJfKqMA89pjy1XZgUbVxkBmK3iaBOMtGTUFgTUXW2f4LNtU9vPNbYoWk3X%0A5BmISDnJBOJYszu1yhci0rXsN7ic/er1wYCIJCIuN3D3ZemMjgPA2k+2f51A6J6Tg6pOJWe/QADq%0ANDcbKysYM4IM888laSyRWZ6jW7kM5SAMImJqIj7UwjzEUZsmENFuHIxiV9dZVQ2lDKKsOYTF0tIo%0AZvNa9qvXuhxo91gtp92jcaLcFDgqRT0xJ7H74Kx+jhE+S5STRe9BFXkvdWpRly1X7k5IIUDivk3R%0Atq3tzN3Qi8jh4aH3frVaffrpp5vNRlX/0T/6R+++++7tm7fGcXz05NF2u1XVEIJVZscx5nKhbxHd%0AZrNLScaUmHV+uDw5PR3H+PtPP/3JX/70ww9//fjJxWY7duHAUdeEmQsLVuIhMrMoA6TLiyeA4/nZ%0A6be/880f/fi9V77xwtnxyW63tYZSjMmMJJUpVqFrayRkqxf7YRDx3qWU+t1ut9vZ1ZYDkrruYLFY%0AhBBEE5Ku1+uHDx/+xV/8m/V6/Z3vfOdb3/rWZrNDxPl8fnh4aJXHzz+798knn1g3+09++KM333zz%0A4uLqN7/5zePHj0MITTc3FcAvv3rwySefJtb74ctf/vKX221/tVnHMRnBwTehbWfeeyBDuVsTPg+3%0AM6lkVTTgqGln8ChJE6pprTshGfpUESIOvXPOO8uFEPFaWyBl5F6CkpnYozfkhSKYjrrF52WTTvt1%0A+6o6ZBafMSqMKmnnN4owEqASkoAgYDaARV2c0NK/PLSMvCdrHhjTBxGNzTGNGutxyxfjckRIRERZ%0AXmua/WbLj0Qeg/NAquxBufFBnYqIMoMlizlLDxarCGjTNKFxNSpTHNdXq6uri+36SlUQlRyAcOLo%0APCzb7vT4+MaNsxdeeOn2C7dv3rh9cLhYLBbGUZrNuuVyOZ/PfaBq9zablQW3tUuppVtYXxYBU3k1%0Ajak+Z9lnzaC8kL1tpUgoqao5elJQUqsmu8Iqykee9kq5IjDGWFJftnPRNVkmcJqoaGGxcRLYy53u%0A/5WmWBWLBwq9RicvsKbEtQIgTD8K4Nrc1OykVAXBkVPJ9WIL0ESE1CZXjTWfsQ807nQxiVy2rvIo%0A1orQot5id2qjwirvd+9uaJqc5NigkiwQ1bmma9q2bWv2W4MQLe3fkntLlezWkkPWC655eM1+VXOc%0AkL2M+cTExmUVyfpMlQOcIffXX8ZUKn6hOKmCs6h2si64+eRy5OXrHwgF6FqLKRaAWf/crGvbtoeH%0Ah8vlcr44aJpGyWFxVdYXzCuQ+VoTuihA1X3SguMjoqqit3fnk7dNM3kBrMGVCdprWV7JrPFcY8qh%0AC0zI/5omLfqEiMBJVIUjInrKWWtdQyhpKiJGTvsYY7JQ9SDvt3qpdTrn0GcUd6Uy1W2DiNNpxtOE%0Af3pwnvvjdOn8c39W1X/xf/wvyXtmHsZx6Pd1GgACVAfOpNiN6kmIhGxzcBEZFCP3aRDmqIreEzhv%0AijMAQuSdx8Z1ROD9njVhNx9j7Lru8Pjo6Ogoo1NUiSizkkr8Xf9fDqcPIVTOhnMu75SMaiDnQnBY%0AyniRx6GPo8QkCIEcejLkNromYUpDCuSOD47xEL0LqjqkzIRkZnvsWgxB7o7aIA3lGNmIIpI7YICO%0AUFFEzJ9RYWyDgCJxSlhmdjjI6bqV5kIIjpzzKKrDuBuHhJgjs+C8cwQiSECEgDLsdiIym7Wz2ezw%0AaMnM/ZiGYRzGqIonxzeWy+UY03p9tdmsENUHrxJN/jZPNzH4BCAheEfBO1IYeRROhNpUCH7MIaND%0AUsXEoz0US5gBgDkys8Zk/KSDw4VDYObN1Sr37YMLoXUu60XHyMw8DhZzGKODAIUCBde1bVCIqNaT%0ARHTOe4cuS1TIfgyS2PD6k5OTtm2HYbi8vNxsNtVc+uBUNbLpiLAKAjkiVCTvERBZoqrls6iqaE03%0AVcAsuoYKueyvgOCAwObFY+EGB3KenEOCxClG4QyLSCkJMComZss4AMARgiNVTWYZg7fRASklIBPL%0AdlhCbU8OPCqLKnjvu6Y1b2S7ZUwREcm53B8jFABQx8K2P5G0aQKiJrZ2UTLcdTWyFqIx55zBl463%0AbWxmRgXnnUMCURXBLDK4R4ixJlCyZ2pFdAAYxpzoImAg9MFACjGD0IJ3DheLOTOPnEAYVQgN1qTG%0AhPK57aIppZhS+a08ZaELjSOSxEmYVRSUmcc4coxaMMaCgCLoyNSvtMR8w3a3zwdMxRWQTPEYMhHO%0ATTTAUow6gT8BAIESoqSoheK1t04Th2Qy9yI2dLNkv4jKmuTakJJc5kRABRExDWQt2S8hWvZbsLt7%0AI/4cIVZVAeqwxtIBBkiQpp4AETUr8ZQsiBAIbEixhSZg4hMhoHdJJXEa08DCNmXRBaTgAVEAOKFv%0AAwBs+74C2u3D1VB/iK5I1CqoIwTJObc5ZrHs1++jMbadgACg3u8Rg/ayHjdNgv7a+0XEpulytSWx%0AwSyrXzR5hYxQKO93gKhAhfJgHQjMdhEAgLxDREYwML3zqKIpm2oREZtdkVK6f//+er1eLpf/9J/+%0A03feeefo4PDx48ePnjy2OlTXdb5p0fkhCqBTUFYHopwiqxOAELrjkyWrfPnw4S8//Ojf/tu/+sOn%0An/e75Kibz04RGudawMBJBCMzsySWHcet8+nOnTt/8nd+8Cc//sHZ+VHrw2ZjuFMdhrHY3tDOZ9Wx%0ASulL1HYHsFnUnCiGEAyAbXPCu67zPgN3nzx59OjRow8++GC9Xr/66quvvvoqAFnjztIPIrq6XH9+%0A/8txEGH45mtv3Lh159N7X/71X//1Z599xsy3bt3qx0+2/e7pk2ePHj0Zyngb5xyLAFDTBuN8Nt3M%0Aew9KBlNDRN+2RmW3urwKQS6aEABDFFU1mA8ismq/i5ETs1A2Ht45JOco66xojXxy1Eu5EIyiSOqc%0AiQ8oc8olanSQ0RI1LrdDrLU6TNnj2wk2I22Md00cAQTUKUQUByA6qYY79FCSIlMbASijIhX3WBBA%0ATsmhndQMVFY1zAmSA1NoNkmYaShfjwkZPpgIlUUjjCrCIIoqKoIsCOCIEAiQCU20iATBNgMiDv06%0ApqHv+9XF5Wp1ldLoPM679vjk6OBgMZ938/l8Nm9vnJ6dn5/dvfvC+fnZ4eFR17Xma2qUjqQjJwMr%0ApZTsbkqDdz8XwOqtNfBr27kBwlMSA391ZSiAHfCMJi3HX1WtXAKYx4oqAmkuYetehBSRyBEpGBCK%0AxzFyBRk5P+u6ruuMcmVtoWzyc/a7n1uLk2GndhlqsmHFktXeb91++/frvlhZt1kN+quiak2x7J8c%0AIsukDmtJbOJUFJdqKTZv9Yzh3dsBEZFojgOgDLuy93PRBLG/r7a3TjzSUje07ypjkDWEZt7Nuq6z%0ArntRw3LGdIN99rufe1QPY00yYQLdZ91XhvfZb1ki5WlGasAx82h5SU2kOUslg9IEYT7NfmuE81xO%0ApcpG68bJfE2d6HjVpagLXvsBpsFm1ni5XC4Wi9l8SUQMKCmZQmd9snZJAkpaac849Xr2HkfBrIBm%0A07Af66h7cpwUfwoKSLWlMcl+7SKtp1RrPVqqitnV6Z5xkMnAJpKGau6VJ4ja6Y1gRtlcAzwX47mP%0ApctfIYIikPfeuCc0EfJwRZXWvPdz2W9dwPqZrjBecUL7r3/cqybYD/+b//xfIqIp9A59rAfGWHw2%0AC9FTBtIoC2jUZHco4xh3u5113iyLM2Vdo3BYcQ4RQ/Cz2Xw+n3VlCAFUCOs8I58n2Il9ZmuncbpH%0AsUD3pLZMsn7M/gE41FhqSJWVYJ8sREaF8r5xzqGg9/7k5MwQy4iYNI89FLEoWoa+t+qIqQrvdrtd%0An9uY5ECV+z4yZy0NArXmSTkVbFcLADh58NZ1svtCCzWClUMkjqMKNk2jSiLiyREhATiHAJI4xmFU%0AldmiWywWR8cHzDwm2e12RsA8PDhdLBaKpgq6ZUkOQaL19DhQQwQEToEdIWZuLYDyaGegAFFqHcuX%0AILUftpzVnr2dSuYoMY19b1KQR0dHntwwDKuLS1v8EIL5JFsuY4+nmB8xkSPzsTl1AJaB4yDCBOhC%0AyPsbM8zengsiGlp+sVio6m63M2CeXRsz++CGYYgsKUkcDSEcHKrB1gFgTAOzOo8EqKKOiIEJ0LIR%0AqNW13C+3LIVYyggDzrhoIrL6vypn/jMz695n27q1TRAAZRyFuWATvPdA6IJ3WV0216EdEjoEJCUA%0AMGXJHAcgYiqo4KpvLAAAJJrGcez7HlCCb7QmcimBqJsQaBFxHHsAsLMZCvt3GIbsikRNwQMmXhwm%0AQhSqSujJEYOGwiOq4QIiOitvAdYOjJmFruvsIT5XDLa7C+QAQZhr9mt20HrUXcWZF3Vr+yiJqRoK%0AmxwgkCOpmtMMw5A4AYtHsi7QFNqNJfs1Z59S0usQD0Qk0BLuQAWD5OUt57r0E6R+bM1+81V9TUwL%0AEUFUVNOk/p1T54KTV1VOe+fxXPZrrmPiXSwxMITYHg40ceR78tK1gKYQaVzR7WDmGAfrIRCRMbjM%0A3jpqm8ay391u6AX2bkZVDZdV4DBm97TecnarKnUSj/0W753y3tvtP2EyYTv/Spm1YH4Kin5bSiMW%0ADk5e0DxCOMcZxtSA68yu8jgy8t+CGgVQRQEFTRL3kaj3frFYHB8fI+LFxcXV1dXNmzf/2T/7Z2+/%0A/fa8m33++eePnjw22LP3nrxX1e3WOAh5eBqCMWVS03bz5WK3233+xVc/+clPf/bBL548vkBo2tkx%0AQuOoVaGSB7KCxDgk7gmiD/rSS6/8D/6Hf+f77393edBJjI8vLtbrdcFqopEbQ9dOFSvqiba/GXfm%0AxaSeskwgitF7v1zO5/O5JcDr9dWjR49+97vfpZRu3759+/btpunm83nNTxDx8aOnv/rVr7764sFq%0AtXr55Zfn8/nf/M3Pf/Ob35go2mKx2O12STiOaeyjbVSLEJxzhL7pWgAk771vWCWOmlIEAEQK7UwY%0A1IA4nA9cvREQFhGHRAVvH1lsT1qkkbPfwjDPXKgJ4dM0IPJOCxgoYIE1TQK1qWaK2Kmq5rEeH7ye%0AcNr2E0kZdbFXgc7oFcwKSQLg9lt0cjA5TRNsqkZpWkqr12D5rf0+q3LMaY3F0ETkkJBAJYoqsBpP%0A1JF65wFywdfsKikED44UgINzgvLk6cPV6nIcx8QjsDiHodWzG6e3b964e/fu3bu3b92+cXJysui6%0A87Oz2Ww2m8+7rst46WxPIjMP4y6lNPK+p5TtnkhKo3UWsvJoyYXsIZrHNydiNtxiS0vPzA5MomQU%0AEct+WSJV5UIFIFKWpEpU6g4AkCfrqqoOw2h5TdM0NlW+Yq+mh6i+ykbdB/r1MlS1KjgAgOUetX6B%0AkwQAEW1YVv0jTMy1Xdgky9X6FaZ6VbNfEUYpAMaS0lQvgIgmLlyDT2EQ24bF9tY2r4hUdFVt9hLl%0AsYvTbVnfDABE0LbdYjafzWahcXWfT32uXd4e81ReropBlsp19hoIoJbu5WzQVMrzXfNe3DsfLtLa%0Ard07ggmEuG65unTwNW2OyTvZlYiophJ2UuqTktpML1zu+h5j5Dnn5nNbky6pKAvwgI5MdeK5K3Rg%0AehmApnF8PfutE7Nw0ketC1Wq6Pu7MLihvWQSFojIMAxxHG2CaV0WBFdzK+ulGzomr3DJfkU0lkrr%0ANYs3eQGAIsD1rV6fy/6VXbtzztX8sUatNZsFAKz9w+vZ7/SR0XXdpen32Fm4lgD/i//D/5XICUsc%0AxxSjI/Il9nXOeSRE8FkmRzmNw3YXUyYJMHPlcy6Wc3O6Xde1s9l8PjffBiLOYdfN5/Oumy8rPTgv%0AVrnuurGmO7I8PykQOYmxCv1lXbWUWESwFMNU8zTzih+w6kVeCEKbLt24Blvn28Y5512ex0NEAORA%0AsWhOiEga+nmTA6zdGDebzXq97vo+8miXvdttVSWE4mWdZ2bTTc0YfVLzc6qKpnePyMCmeOE9NU3w%0A3oMjkTQMAydxRKBOQa0x6Im8J5E0xn7sB0RYHswPlsujk8OUxr4f1uvtMMQUeXFwuFwuncNhGNbr%0AtUp0oCQW4lDj2sYbakJA6r4RYbEzoFbns45JSogUQtYF2azXY+yJqJm1gZxHYE6xH8Zh13Vd1zUn%0AJyee3G63W19dAKo5YlBMaSxW0jpp6J1Ty36DDyGQc4DKHIe0S+OgzETofUDngZwjX7dZ9mGF6TcM%0Ag20Dm02Xt7ujISZmjTGmKKrofANKTeiQMKUU0yAiua6j4MgxM7IoogdMKmBzEVSByBv2QZBBnaUV%0AYKaVnHOUjwmG0KaUFBQdOHQ5+VQJhLO2I+dAjFMfFcG7oAhJGLXIegPGGDmNwhwo2Dh7EeGYhxnY%0A19mwDVFlyAwcU4xX5H2V0Qctlci9cXHgQj4ycRhUtWmyX08iWmy07VgqBeBiW02GRImMIKzWmXQ2%0AiLuidUDIKJMAQKSqkZNq1iuyA9v3/bSSBZPSvvVjEcAOv3NOMKeaIYTWB0TUxDFGAbV5UdlK5Dap%0AsbnVTAFr0dvTzAH2gMbAs8iplnKhQIAqPcmwRsVeZ7aC3aJOqBBSavDVUtcIBUQRrmkUW+261hSq%0AM9BJ1BUzXNmSMwSreQP892e/aoFLoUTaX+45F/WfrsflbsKZ0WKKsUTe9owMO2fZr9XmzDL7MHPB%0As0ru3ogoAIv4qitGSIBlQgKImuYtARGrsrDRa533UhYhV6xN75Gez34d2ITy6s51mv1aLlSgdKk+%0AX0+1h2Y03lw2BmVjJiipVdawqK2o9WWy81DrOnMaqSyW7ZaDxeL4+JiZnz59Oo7jG2+88c/+Z//z%0Ab37zm6aDdXF1KQBNN4fsuXGzGQCgH2LTNPN5I4DK4H04PjmfLeZ/+MPvP/zVr//r//ZfffL7z2JS%0A5+bL5RmoI9empCKcWwuiHHcx9ozD2fnxt9949e/83R996/VXfaAnTx4/u3jSr3sRQe8Xi8V8sfh6%0A1F6j1X2/hTAUhEWt6TjnsOsWy9lyuWwaDyDrzVU/DhdXl74JM3RNO/OhDU0zjGksr0cPHn/44Yef%0Afnrv8vLyYLG8vFz95Cc/ffTokVWUXKDV5goAiHwX5qdHB7aZ27YNbYPgyDtmcc4huMg89Ga+0EqE%0AIjYPQorO+V6vyAI20/xFm+FtiFebsL3v0+YdXoe1iIjJZBISlVmsGNBj7n3Fohts3wgABm8A1KrY%0AlyV+y8nK4WP+ldxuKjjMfWwNkHsjzqEhGDPoOMeA1qi2eW9JgRUECVtf6TOSDznlZg5NkhMXvClu%0Axd2AhFQGcBChIfeEE6CQqiIEtOnEjohQLL6K4ziaWntUHgFiGsZx3GxWWahl3r1w+9bt2zdtUtGd%0AO3fOz8/PT05PTo7n87lz7vDgoLDHWFWF49Bvh2EQRSvR5kij3gyWbi1YZQ1tnlCNYrVAAufzeR65%0AVPI0VY0xMqt5qrolpFQhVVWK3KOqkkJp0Cuim6rQ285ygDEmAgzBmYssXd99X/q5V60LT1/7v6G9%0A1SpfYe1IxWLPqyukKviE+8/B63Tfahs1dyzV9K9BFQSFEwCkr8060qnqrRIAqIgKqqCkfcOJihym%0AWVRDO9bVtj025fJA8Z7mQAEAUdu2W84Xlv1W+0OlomS3kDK5cJ9M1kxGSxMYSwJcBvaIuTFEpDox%0ARWSqqrPPfnVPC9IJErie07qe0/RbJ4lcfYLmU3CCRdUJYrmYoGtbDjNLS1U1VRaGLaALSojorELn%0AnVMWnvTnAcCBKhSPPGkO28uEAO0KFfMgD3ty+R4y3CDfAE7U+yz7tRjDIupxGKxsUUvGCG5/p2Dn%0AlGtIqSkCAKEmlpr91uWqm+36CVHTmv36kckLbYw59G6CfK4VB8RpdYCw8Eafy36n5+654uBzDxfq%0AHGAA+Bf/u3+plAdy1roaZinOJHEcQBw6ptzp5nIeKiPRRhrO53Or5s5ms9likbWsgHfrjEoNIYSu%0AdY5saDsRxRjHCSFeCgbdrt5aZEQZzlcbR7bt6nbM+kwFj5IAsuw5CBg/XoRhEnCDasJAAWaA6FJK%0AQz9OUCJZi7xaAY+w50QhdSnN5/Pj4+PdsBWRcRy22+1u143jaJRIAdPfSiklZdt6iooEmESMSZRP%0ANRAAmJ21zTeMBgcSIoNbWp6fs1/muOs32/XGOTo6Pjg6Ojg5O0lp3O2G1Wq16xMzzxeHJnyy3W43%0Auy1CImHnwaG3LMJ7bx3FGAXIjogaW8w2pZkaW21E8j7jctfrdT9siahtQ9c1bduklHa7XYqDcfpv%0A3brlyW02m91mUzeoMBhpxzlnEUweOGbRaAi+8UTEHFMcE48cRxHxhCGEJrTeewdYxxjYPq7tU9sJ%0AtUhp/4R5wKMyjymCKpILtl1FJA2S0ggoJvBjKCiu3UjVSvlWVUAkQUNzKqgp6ubdRRlL5lxWaDYk%0AsB1ti/mSSnDhcLnwTQMAu81m2/csbHBBk8LPtFbAlJKV1Vtq9i24uFdEhNJCtOw3pWTZLzmvxgoe%0ABphQWK13kS2mwxAyH9i8RebPO5fTxeLaHRL6PZ6EiJyjujdEcgnJPkFVTYTG+9xDVlWXo0RVVZTc%0A+2NmBkXZCxhUo2bfa0we02AQq56WoptzLpBDRGBhZhP/lZR9V/V8bkKNs2oxlY63iMgw5OStvFyB%0AJ9XCbTHFE36pDZAQrd9STi5MZjxklA4zi5HnFcqGL/W7XL3ee4hqkesnWxAH5pxqH1tV/nbkMwDo%0AZMw42Py/6+6n/muNfqbVYkS06SYy6S+VaGaIMTJHyrzfIk3hOwAwtudQSk6q6qcaswoK+4gEJ8wx%0ALkpp095vfo7GvYRro+kR0eb9TuMALTxeRLQAM9duUM2WEpHDPb6p3iwqAEe7JiJy4LBQPbMXmvTq%0AzV6BsAXB1WEfLBZHR0fDMBip9Z133vmf/k/+8d27d0Xk93/4ZLPZCMBstqh31/ejiCD5xWJhakbj%0AENu2nc+XAvoXP/nJL37xi3/7V//+2dML8vN5M+vaA8JGlJhVcu1DWJKkMaVBaHzjW6+9+/a3v/fe%0AOzfPT0TTgwdPLy6fGtq9WywODw8PDg5MGc5WwBWSni/4F2tKbDabWdOYbWzbVkQKtql3Hl2PRm3d%0AbFaXV88ePXr06NGjZ08vVfXWrVvM/OWXD3a73eXl5TAMF08v79+/f3FxNY6jQxr8YLrQbdu2bTtb%0AdFZcDq6ZNfP5bGkBhkHdUpIxDTgSeaeCIilGHVNSwxG4FgBEwIR+7CHVkdQ5sgdBJFQRhGRTLU1+%0ARvOUOBHJ+WHpGolkXF/ud1mCROioNL4K7RZLhaWA+8UwQnVTwSR6uZZm5NzAKjW5rlV3keSqk13/%0AXre23pdIHhhp+7n1YdpcumZDbAZmiRrzQYvmj4DKdHoLpURSPp8oKjKWNKZog3JKYxqZOZryFHkH%0AqF3XvfDi7bOzk5s3b7726iuvvPLyycnJ8cnhwcGBc84BEnq1oakcHzxYVwAdFoCPYXQreKfmGJJH%0AH+S+9TTqNb3SGg3WIfNmxqubM39NpQmZu5pfS3jMN1EVzVaSMl/cmET5gSq0TXDkfXDehew0Jy5y%0Ab3uv95f2dnjyrzX7hWq9J1NAxZp19vNkOPx++HudCluc3fSLEFEV6kgkYagdyOmb66v+se5YEZGU%0Ah8fAxLuJiNUprPfryxA7y0XrLp2mhSUR0q7L2a/z+dHbNqi7F4oMpMXzUxNdH/3+cSCWNZQijFWi%0AegsBEk8WJ8fbFmZX+1CzXPsbLoRKvt4br6s6XTHDE9UNUFeVJyh9nSTY9vcmaUlEKaUhjvbr5F0C%0ABEdNN3MF4qQscH3nUKnBEhVBr0mZ5rnsty6Uq9ODywzgfKmCFk6oqcFb+G2YuJTGYTB9gZr0qWDt%0AZGtuRmR8OzOr8b9Qo4gkriFQPWLTIKeulXWAp+diusjT7BeKwmnt/eK1QHGf67oJGX76jdPg5297%0AqaqJ+uL/9j/7lzl0i8kBtm1n8vHWjOKYENWhFxxltKgodl1nKHZLC63fa6MUXBOKSKPPO2zk+bzL%0A1+Q81+xCcBzHvgADrMZmn28mssZb9qwtW7ZyFE/0VwnIIvjEjOYYFFQ1kANwVS/BtFkZ1LQuPPqm%0AabxvmLnf9OM4mg6TVVNcEzxoSqOIOEAuYgDe++Bc0/jZrN3tdrNZO8Sh7z2iEkHTeBEZk8HoIxpj%0A1mHegAoiomlPGHBIzqEzJrPLM9Y2m81gas+uQS9dCM4baJfSOAz9dn21co4Oj5bHx4en52fMcbcb%0AttttPwozh2aGiH3fjzSKadyNQxPII3nvbXqN1b/HGDNvVPZmyHYhmmjwOIJi2wYb47zb7WIyPluz%0AWMwWi4Vo2mx3nMYQwvHx0Ysvvhi8X6/X2/WKOUmZBoYFvayqqgwCqgxEjhCdD20AgCH2zFEkqSQg%0ADC5471vfeudQOHKq2S+aHFTXLRYL7731PGv20jQNhUzRYR44ISJ633gXXPAZzK6JUL3zDgFFpY4E%0AMP33YhPzBrOegxLaxiAnIkhkSHvvXAiBKHNvys8wpLjpdymlpmmOj49C2yLiertZb7eq6kKgUsA2%0AHjsqxBQljSDiKVgEICIcE5c2l4iEtkFEFgEEidHGEPvQgKmCpVQzMREBEO9NAMNGBFVlODVBAktf%0ALUnGibacFrhoMUNknWHM5UkAQBUhRyUUU0eNQ2JmFEVlRUUEmxzDKvW0mgyIqhbhNzVgh5reQ9Wd%0A0qLYTCigZIg1AGARqGzY3BWvXpAKTiajS0zHxbl6m2a+nXPBe7xebeUyQAIASqfalDYAAEuMVDZJ%0ArQ3ZJikRZ0rJeMiW/dYgWEQU90FS5gVeh2CpqjVRs423CeqqebwVZLW5//7sF8EBgmCZBFjfUyrr%0AUley+ACxpkHxr7WJLSIpmWRocs6FJsPFVRWpGQpZSCZ9D0SUghA1F4QV8VfjJNBkiSshOVdHAlae%0A0p7PNHFppGAkXagwtnIoaKL/oarOofch5ARAWBRk30mwRjtwhuRQ8M4F8hmgLgBEWb7GhF01A3R9%0ACLPgfL3TxWx2cHDQ9/1XX311fnr2zW9+8+/9vb+3XC43m83Ti2fjkLRQJe3C+iH6EBBtDb0KxKQh%0ABAV/7/7nf/2zn/3249/99ref7LajC0uEgNgy+6QgbE9HEJVllDTG1M8Pmu//4O+89923vvXtb3Zd%0AIzru1ltAOVgeEdFsNj86Ouq6zo45ijSudc6RywhSYwJb43q73aYUQxPmbdc0zTAMT58+Xa3Wl5cX%0Au35j8VVKabNZbTaby6tnl5eXm/VuHMejo5PVamPom+22jzEOu7EqXYOAa7xF4EdHRwDgAlnn0KHv%0AQts1MyKIHFVx5KQpJmEVdM5DIoYoQsxMikpo8+oUbMaERXVoFAHnHFiRRZISqTIDJqM4lZci2nRB%0AsglckOtxCgwo2c+izRQVRCtSMzOnrBzWIBZSO5ACowOEfWOqhtd5eqJhmsqpRAKrH0EO+PaZUsmp%0AFBFMkSD3lgGgQOFCHhCfx0IYBsc58pTPqaGBjC4MoGSBbsGEuiId7wAJEVSBOXs5YzWM4zDsMuZF%0AsxcDVE4yxoGTIMHiYLlczr/x8ivf+tbrL7x45+zs9NbtG2dnJ7PZLITgkaySMqacYEjiOOTurj0w%0Au9RxTFqgLhXWioiKzoSYbYu6DPzO7TVhUEHjY0FpJJoZx69JDeVsLu0JpVDWHWpoXlrKnBRAuCwW%0AWfJN1FpggA5REQm08LRVJnyOap2AJU+wh68hLQGuZb/G+4VJFm2uVsooWv0aXNMyB7vr6pGtfl3M%0AC4jVWxUkgbKkSTyjWYJ4b7tqwiBipVrluOc01X8Sg8XGWFOjugkV8yjamsZIkQu1U9Z13cFi2XWd%0AZb+1dK77CkJe8ykNikqlGyapUU7zsgakqFoapaQgpZAqSaWQn/e9X752p9NSSH76kxrBNPLByQty%0AD3y89jiKy65hfP2jlLa2qnLMHW/LfkXEcuDUYzvTdjavI80sT66Xh4iukInyG8pd5zeQB0Qge+Za%0A9SyV8uSzWmcXUFAtusWy34ETtLZlv24yDsP4AvkQScwFEtUsV5wpdxxFSpcRakW1LqZOst982Qp1%0An8NztYZJ9qtUChy1YD2NZBSt94tFxbp+4B/5xus1hef+CAAeEf/5v/g/2Q6OKQGQc6jKw5ASx5SS%0AcgohtE0LAJpYkUIIh4eHZ2dnR0dHlhOG8iIiLQa3rm8aRrtuZonC3A/CecfEGIcyT8w2iv3lOA4p%0AccH/GIaAAMDKUeM4jikz6RsfvPMGlosxEoAPwZXh1KrqwFTeMqI1qay3m5okpCQpbcYhjuOYxmiC%0AM96TbztgMOYbWQXae1HTuCYlRIFhGJnTmExYj4nI9I0VM5HSOdeGRgp+YOwHZtbELFVN2nnv2jZz%0AoWOMwxBXq00/JiJSQApu1nQhBB+cZTK7ob9abci7g8ODw6Oj0/MzZu77sd+Nu4GHYQD0ZobsdDmk%0ANPa+FP4b5632mYT//5T9+ZMlyXEmCOphZu7vvYjIrMy6ARAACYA7TbCb3SJ9SP9Du7Kzfcy1OyOz%0A/19zenq6eRMkAeKqAlCoyqzMON5zNzNVnR/UzNwjCujDqyQlMvIdfpjp+en3qVYgQ2viUptKHgck%0AKqVclgUADvMck8+L5pIzqE0pXF1dPX/+HNFub5flvDLHly9ffPvb3/be7+2Xby8+VEbY2GU8ZzAx%0AQK/bI7syQ4gxANQlr6YVAAhbqBuZY5gCM0hV1eoz4YhIdJjn4+nkDPLn8/l8Pg9LFEKgGABIVWoR%0AqYadF4eZnQPaQBgJyNCTLxFVIQNkIoOiAtKkepSQjMQMFQ0tECG5WDG5qYsxxmky1JwLtDnnNlBx%0Ad3/Xs9/nKSVDfDifz+cLAEzTBESpFebbRGUp2c3xFCMxI5GY1lJyLZ3RAufjwSmvQEBz9YCR0wRM%0AWlqWGzs7JbjjLKoi3a81w7SuKxpwbPUmYqcr9y4Eqjp9onIDeLfsl7rcHxo6UZMrNDxxM6WuMJBp%0AnUzCfTb2YVfsyaGZqSCqutWwnUCr+XCJeCbccKtm1hAWritWxUSsGggwcqCQYuIUVbURIO0EDL0h%0AP6IxcCaYEEr2iezWV/LNiA6iNBh2zEb81K8UATxMi51jT/vwMxA2faEOYHa1W/CwDjFgQAYwMqsq%0AIGCqTawQwJC44SQMzEgRqJ3fdrS7NOJsRIe0fTVD3sIvEXTYcQ/ZAZr+2ch+R83RZzd86qn3ZoIB%0AiNpa1v3Az96l0d6xGSA590HzZI5It943GBcyopM2eI+I2ggqfScOH9gChR3rFRE1eLtJcNgzkqmz%0ADQF3mDeANw/V58SQiDlOcQopUpv17SoyrTVkiMwI0+T8cBvr6WGajsfj+Xz+1a9+9Y1vfOM73/nO%0AH/3Df5Tm6Xw+397fUQjIPHUBQ2SqRadpIgoxzQBYq67rWtXu3tz+/Oc//3f/x7//1a9//fbtPUKk%0AcBIJKowEU1TogzOgWiWXslZdP/rovX/+L/7JP/5Hf/A7v/N10Zzzsi5nVZmnUziF0+nkZWj3k6oq%0A1VZanZQAdjj/L7/80rWOpikdDsdzPN/d3f/yl7988+bNZ5/96vPPP1/zxcxAWo7kRUb3U8zxF7/4%0AVUpJRLxqzBh8cx0OBzScjpOXv6+uTrVWZFrXVUQJWItg6F0doyblZEYcmIkoADICMUPgaOQMZahI%0ALtBF21xiA7HWWrVFqAjQiJqgyd8qEZEZONszDmwpIBpRm0cwa4zriIiEquo1mhjYJVJ9R5CaoDKh%0AoREwMgSKhmoCAu5ZKiGSswYSogERVMlMgAiINmB7/oEICmaB0fs5AD6VCaNrGmNMKcQQADEEqrWo%0AChGm2HqS0oGjIH0DIlht8BkPmpGMjAFNhcwEQC85u0bAsl4u69LKygZmFgIdDocpTTTTs3CVUvrw%0A4w9evnz5/T/47/7gD/7ggw/enw8pRkbEdV1zXi73D7XLMRCFGKNWcSKYBvUMHJDEFBTJ4TlEAFt7%0Ax3F2TLFrIzfrRGNyYcw8k7mThU5SAL1l6r2TfWYyQgK387gzF6gmKg4W6zxARkwcKAY6dBWl9mkm%0AhIQUtBF1NuCoAYIaNHViAP/9XlnO2gCLIfBIPMDIwPaFPHORG4M+SW6PU+hcy5jaQERVMTFVI5/z%0ArCC9hikCIo4X8AHyJu1rxuOK9suvVq21mnhSh02py8zUVL2LX0xcFiSF0NSetSMxW05LiKLVtPbs%0A93A4ePZL7Cz0HRGGaFXcnhcVq7LWIrlx/RAiu3yRgSuwWkP9+IIAJFM1cGqJfglm5iK2HhWM+QK/%0AsdtDfDpKuSGft9W1x+LunJoHEtCLreO9thUgHuGo/Z9qFnedquo5gogsl5xzfvZivr5+5r1DRFzO%0Al/0ZklfCOlR4RBo2Ai3k/RmOE/Z4aVyFuUC8Gu/neDfrh4govfcbiTlGVMs5I7A5iq0UUUdwOEYG%0AwczxGCpblb+bUNv3gcc5jGVsZvsewDhtInIetSZE59WNx6WQ3WbpbyEa3YV99ju+bv8E/Riv3x/4%0A3jvfbNmX+JxnJwfKmYhOh+Pz588dSdV0KgFOp8OzZ89cgK6U4v0PgA13sdYyqN78wjw6bPRiffDd%0Az3LAddxO1ZJVKyITQa26rhdqHPfJi80PDw8DSR9CiCF4AXIPgPFOoIiAGjKhgZiiERD6CUCf1x9g%0ADJcwqlUAjIhDaAhw7EVHtRrDNB8SYTCQksUFmZjZFIkopNgrl9B3xcYUCibLstzevrm9vb1/uKu1%0AEkGM0+l44wVmqeY+yZlLdKdVE2M4XR0cu/vZr78oZT0d55ubqxcv3/HG4/39fc51WZa8CgCE2Ia+%0AAJURAnV9kRY7GnZmGu2pr3YMJ7LH4s5MYFOI3i4WsbysOWdEu3n+7OXLl0B4e3v75vWXgfiDDz54%0A//33mfnu/u3nn3/uMgaOavZ1T40eSQkYHkfb/l1lXXznhDZN1fpFEQIA5GWtKilECvzs+ubDjz+6%0Auj4uy/L6zesvv/zy/nweZihSIgqegopICCFw8sctYFalukoAGIO3IwXd8sbgqkVSaq6FkZCJkapK%0AWTMyRQ4KbU7JzOpu7JOJApKZOS9xuyIVZn7x4sU0RTO8v78/n8+lVu9dpyl4qC2Nnspl9NDj7Lab%0AvDIKhIg+Vs7MrpbkBUVkBg7ZRIpD92kYDlWt1WlKVhEDUMYwhCs7JgJTSmkKg4sO1EppU0OuhBzj%0AhlAlIkXQUrNU7khjjzxq6WoTfQgTEXGEqmAmar0Zi13CSjoT9TCa4zkquJBgNYMUeJ7naZpSiOos%0AI4bmqoxFnUscOiVVnBIRFW16D60VbObYClef91vkvCxgtq6XnDNqsx7AxIACDvzZBVK73LJ5LDBs%0Aens0fFiz62pDR73tu30EhqxaW5pPAdFUIdcVjBrK0kSxifK1VuTOdT0x4mOA9olrGZZ/vKsJVnUW%0AS//n8by8xj9KmQMS4r7GOSf8l14sG7fiq45nd3L25Hz2gcj+xe33LuDR2+DjZW3sdjfSTAZ9PdvI%0AbHgIPHQuUP9m97I89JfMjXxoEvQAKSWHXYmpj6P5Y/X1EzoxeEppmhMRnc/ndV2/973v/Yt/8S/e%0AuXlmhGVZKYYY0oAbuJaaKYppCOlwujYDUXh4uHz66S9//OMf/+0Pf/S3f/ejdS1qNE9XIcwlg1Qw%0A5NA0egOiqZRSF5FiWt597/n3//D/8bvf/MZ8SLUs0xTX9XI+n+eU3nnnnevrazPzmuC6XpaSa613%0Ad3evX7++u7tzXlbnUnJBMlXlgIETki255rzknKsUyX3CqNGGyQCJjFWEiEQBFX1wlJk9THe9E+qK%0AGtrHE/wHyTLP8zwdiajVsIhDCGJg6kxvnjOgGxDC4DK5IuIKzMO+9QXXA8cd5kI6IHG3P5q4V6Sm%0APeFn5Xn7bo8remvF0Me4ENGVS7QKMk1TVDRUEFAGAkYyrCZWVdHIEJicLdmxxLVkInA97RCCs0OP%0ANdxKIbUxO1Bb/p3f1QtPRHVH0uv7FB8PIrY7wFukCKJuZkWKW5uGZHbhot2NcnuIDB9++OGzZ8+u%0Arq7ee++9Fy9evHz3nQ8++ODdFy9cZMGlj9wC+A1xpQ8AUO28IWZs7GfYzEgMw5buye3oKWkNQYcf%0APzG5fjdwcPXRRr4AndVFnUV/R707widsU+EeoJZxx7ph8YB6YyIk29lPa3mZk3eKeVUOyUCBCEDM%0A1Aarmeu1GgOP5h2gGjYl5bZae0COiOAqzdXUKhh5m0RVzVl/UREYkUzRJ62gj84ioir4Xa2mfmf9%0AY7kX6Wo/rNOn4y6RaM1PEy1qoGRIhMwBVEW01lJKVRUApEDMARGAOERGhlLKWtugGXXN2OVyMbPE%0A4erq6ubqlFLCJitd1bkwmCIHZDLRqmU5X9bi2NJHfsfby83fNb2JrWA6vAg2LI9D95wyzaHjm3jv%0AePEj/8ve0a372AO2YdGvjow+6kAOO2YdEjZuprWRBB7P1CcfiQiZROT1l28//fTTLPqtb33rO9/5%0AzgcffJBSEtX7+/t1WaDPOAQkb6Ig4t7f+WnYLuMFx4BsxE/bI97WtmI32u0YG8R6/9y1YJ1J2FVC%0Afaf0V1YzcwYsa6l+2e5S7wCPPTUqiWP/PrqbO9Sz4T5WoRCjb0PuqGYeXGvdWAGA05AM6zG+2uVh%0AniApxsGPkRvjnIOBqGHNUGvlGKap+W93M9dX18+fP3ddIv8AZoyR3cNJm50z2zHNqupaO4sMemmz%0Agg83OjDjMTv8MHCADhD2JShmNFT1fJOMx7a/v9SYztRM3GxaT4DbNpAen/l8eIxDK1o7OZsHSgAw%0AqoeIsN8bVXLOeYFlWePYLZ6ZIyICj+8dTJvW0wP/kBgcEWdVSqnZc+N1vSAE5uJU5kQcY2Ju4HOz%0ABoc067QJAMxchEUhV1lz4QBdAttFOwGRaUD1EGJgDm06Tmqt0hra3m1CbXikbYFSHyD0L+5jA77f%0AUY2Z0UjErKoURXP8Ia1rMcsP95e81m0bkIufWPXGq0kA5913FJOqVtfX8btEgwHCs19iAmIki0pC%0AzEzek0SKMXqKO6aJnO/fY82dFXBNiJbdCRl1jiv3fBvkTM2wI1cbS5kB99vb8G9msLlx7xh6+0n6%0AXKuJenW52jCOocfzgFs7kc1MurHu4T5VlbbbTRVAzNgp/z3hQ4Ase/B/9RWC0LeVucvA3hs0YlRx%0Axg0EHlX2YVK7eVF0agQGbGzl3iBvk2Zm5v18C8w7hcxmB0DJJTp72Uh2mOQ2721NPcTRYi5BjbtR%0A2935kDkGm1ow5DetIoAqoaEygoERgQ6uGgByYkKlKtqIZ9ru7nsnxtitlpZSPK1CNTLvRQsg4uCi%0A2BV92+PbJXeICI9s7GPbioC7hBm3d1LHCDuLg18+ebijrs1hrYRvnRRq17bC8ezG1+EO/IPkRoPt%0AcV66N5vDAfUdv6lTDjdpvT/cX0y4K+ji4+Luf+bYn8N/1et3P4wvMGtMmE8uCow8B0ZrAmVMDRaG%0AvZ3s4mME6I0b1HZhXvkCAGNDxFIK1latUJ9o9zqEiP+rw3enqbEkXi4XRDwcDqfTiVOstSoqeSI+%0AMHLeQFAws1x1UkMKRLjk+urLL3/9xasvXn1ZKhgwcjKMVdH1Q5knQAT2pSKG4OgUQ3PQdVmWEEFK%0Ajin4kHZAOp1Oh8NBVZf1vCyLw5ey1Pv7+7dv397f3zefYg03C46XHU0MMDNjRgBjrxcAAjCYmJHX%0Arfp9H2zSFDA4b1N/2tuAd3tyZipg5mM1GOdNjbbtdAyIBGqITlZl4kval3Xvr4zV6DzgSN3cdRBN%0AJCaiVlgHEym1ilptsRa2hAYDc4A23QBqlpG0Y+6gEb4oEBFYNamGVtYlr2cV40AIpbV8rRIwkBGw%0AWDUBBSFgZBIkQzABkVLWCxGUkpw7fdxtv59SzQcsx91K7Mygvj65k2OpItWaa1UzcQEjX57tN0Zj%0A7hGBDUSK+jX2qEm8PTulOcaY5mmeU5zmlMJ0OE1zjFN67733nj9/fn199fLluzc319fX18+fP786%0AHaD3Ni6X7BwTXjG3DseFHZzHux0UAsXgwnWIyGbAjI9ti8ckoansbDSltktg9qGUv971mHXXHtgX%0AT7ux2lh/n3zsLoA0RKSWUrXH4jvCWvkFANUACcFAAAmsUX4rUP9Thl01M0M3MJ3j28xcTWKzWGNA%0AxCMJl3puWxKArC1y8l82oL55lOGf4m/H/vk+WNmE4TfWDQX/Hwxbcr6Nybhl8glE790RQQ9yAE3U%0AxEANzT8bBIT6QBDsqBn2sRCHMJ6pt9YJ1FNfcgY7YiJqo6dGRBSo1Qq8cuZV8NaqQY951bnKrGez%0Am5VBHP5n74lccW+sxtE3BIDGt28IXeUeevYBfWR3JMBjRfXx20df9MQPjhXrt7QtPw1GDQLNxCnO%0Ac1oQ+f7tm08//fRwOKQ4f/TRR+nAfp5jxExN3TS2W/yVr9sudnc39rtgvMWX5HD6Y6uag64dDOUv%0A0t7WFmg9dtf+xMa4PUKQEa3t7vk2R/bVk/zqMc7Nx8j7VjVTtf7e7fz7k9q/fRiHR5/ZB+vGE9/f%0AN31MUDf+KRyPR1E1qFfH6+fPnx+PR+gSKYfD4fnz5zdX14MWDLSBPS6XtdYH6TQGva7gpeXNynCn%0AifN6EwAAIe3Ohvo0nZlhm3Nopfeho+3tiFqrN0i11+aZOTQeCxjtX91BEcbN7esDmqL8DsOwt19+%0APkhOtBC991Vr7ZRUmcidUEXkGOPxeIwxGhASKlhZFkQ8n8/+sQM3yMyHOXnhpEohonlOROAahs7S%0ARKjMoefbTUINGsdYPF0d5jmZ2dvbexGZYkgTnY6TSgajdV3rWkUEzMUeNpqWOCVmwt5wc0kDQ3Qs%0AfiOXqBUGuV8k64N2yQDcpKqVLHXNJpJSOh6Ph+NxvSzeZ0gpvfvuu1dXV1rq+XL/9u3bUi+qNU6R%0AGAbiUQzNjC1Urdg3rxkQNKCXWaPzAzVXREocCNjVdKEPu59Op5cvXx6vD69evfrs889ev3695IyI%0A3pMnQ4pe7W7dv8HQNlaFU6K1GpJvMacdJvKzFRUF8+qmOj6VEIkUzOWYDEFEjDRQo2ViAw4MapWs%0Atuy3MvPz58+dhMZVeVWVmL3pqqqy8/QtyZQKYwjWKw5Ihj4qiWrmQ7+++A0xA6iB7x5DNjBHb4ZG%0AnVVrrQ7nRkRAR2U5kIyIMMY4peA33z2KmUr1KUk0sEAMxECkDhhuooEAtgE3fF0xs4/9m5mHwB6Y%0AwOZaNtCamwMA4NjW6ghoBlTB54KgD/QSEZhKViYAiAKmQiJVlQzNkFqigyhaRMyjZPIpu8cNB9o5%0A1FIK6s5cIJo2xWB47FEAYAhTDLsBI4j/Cr0k7Jzo+OWQrdPe08AdiX0TN9SWmQwP8eQz9y7BXQGM%0A11Dz9DsrT/AoTcfQxtyGMtwjO+mPdWwWgK0OKJ2sczAF7I3nb75kGxf+m+vB+1+ama+zZhz6Z4CP%0ARfgr+yNoY8xezTFAokixqVWboRls6inoZXIi8uBCWonaOcMBzMDh69juQGBu2r/9MkUkpXR9fc2B%0Azufz69evr6+v//k//+f/8l/+SwC4u7vLOccYT6cphKDSEM5mzmyCQOnZ9U2aDoj8yS9+9R//43/6%0Ay7/86x/+6MfLWpFjnE6BJ7DgE+shsOMxiVBAoFbRAiaIQiQhhi+++Pz27pXVYqDr5YwNJRQ7Di07%0AXsl90KDb9aeMFBBBfIjDazQN/M2BwaQGDpNrILVVLgCBO+SwF8vcnEKgpmy31akpEKLu+CmhK8oy%0AUwjJzBr3rCERKjAAlKroBTsfj28PGlVArFUSG4dpm5bYBvAiYYgxNTH1gDh5CH7JaiBkgQhijGbq%0ARNDk3Hm5lrIGIgMgDA44rLViBwlGYjK4PNyez8vDw50qEMF8SLkICBQtqAgMDCzg+a+QERAFIgVA%0ARbVaykqERIy47FOyviMGxLeZGmYWNTDyliCSgATAwhRVFqtGIABEKGgMKCKWAiAkJEMMREDAnQYL%0Ax+5GguN8vL6+PhwOV1dX1zc3p6vjfDieTsfj9fU8T4fT0flc5jlN08E1LJjZVBvLXecOHJZh2Aq3%0AJA5Ldigcd8b+Pe5MN6buLYsYVZVhT7RP8wJAJ571TJWRDMkcvLJlOC3n2b7EDPdGzzrKr0NkARFD%0AaG0lpEfmqBkxYBeN7eaaTbe4fGddRbQ0O9dX9bCHbp1o6/j678l6u9gUzVQNtGmVjPCdnC8GAMwT%0AY3R19r2kqo3szVqBw21lCwBEpHZglLfWAbRHWA1NYKAMrKpu+kGtqtRc3MgDeKxO3jdC5hDZEFSr%0AEQYKSENeTnOuqhYRU0qRSVVrzthFj9rzIvRhdREp6zK+hQZxMSIg1rp1GgHAuk7Y5iOaA+3U4huS%0AeUP/ai+am5n2BjiReqHZ1GxX1t8vueEXoMvjjVW0LwqbGYBj0LYZZgAwZWYjdNqOLXoxhPuH2y9e%0Av3r16vOl1FprLjIdZkCV2l7pQ6DcE0yA1iqwXct3hElETY9hkEWN8+yL3KDFudTaOa59XMVE87KO%0Aq6Y+vVVKGQX7UXfULuSJQGDi2PjNievTPLO9+be3f7fzxKYwCgBqGGNw7CIGbhwzfUzVvKbtpZze%0A7t6+bmwuBAOzfkpjs8Mo01gvivdz+H/+q/8+fPy1r5nZPB9H9iuN+BfneT5MM3RaVzQZLDIjJ/H4%0AvtaqO3XLEWLyNqSB3PlOdkU43C1fK2XFDu8ZKDvuBPdNlnMnm6lSKjT6xLFJdIcLehIyIkfbsvFN%0AcW4gMMfzHsH9yBvNZKjYuSSya0uIAkBDEftdGhcenImFOYagUjyH94nQq6tjKXJ/dzmfl5zPZkad%0AtcjTJG0IKIqJjqc5pWRmD+el1szBQqCb66PT6V0uWbKYoSEx05DGIgJHIANArbU4szcgUqNlb73f%0A3Y5SEFRAYvDxV4cRqmlRrTUwh2mKMXII+bJc8ppzTim9ePHi5uZmjmnNl4fLJZezSEme/UrDA3vF%0AlJTEhHYttUAN/WLWKDkcKhOCFwM4dr40XzZOtCZQf/azn71+8/r+/r6IEJGBSLXEkbnBa/2xxjjt%0AY3d/6jSOLvaGA3K8W9hjpr/ZQaYpHXykp6ggQkLyngMhTiEyUpFqK9SyKmqM8erqxsMC71Gbmcdo%0AaQrWK96PLJc0BiavAgAAEUNPsUaO1KR3AFZzxKDCAPm1orPlWp0UEVoW3aIrL3t7+ZgdkoToNNTt%0ARjWpSWtlprBJBIUmAiF+b3Ere8nIfqnLxtquGjUs1Nih1qdkoSNzoBfdoM0mbQDptt/BQBQJwKKa%0ASkXV6qNNYIhOfEgkYKDqqDcfGLb+1U9sApiJSMBWxobenPcLx5139H/V3pG03TGc6D6wG8nk3joD%0AeGxM3R4CM/u3tIu1HfkntX7Ck0/4ahop+0qn44GNbMt4WyA43hioFZIGRmZbNogeto5I183viJnG%0A44ZdRDLe++SSATZkynj9FkQ+LvT6D4+ouXbrmXELZ72lSz2vVjNvJkx+b9XUs18AxKYbN6KEgCSO%0ADyByf+TEG+iLFoywkVn4slcA7h5qnud5nte8PHz58PDw8PLly3/2z/7ZP/kn/+T29vb+/h4RD4fD%0A9fV1CEHFlmXJVUQEkJljmo9XV9cxzQD0459+8sd//Md/9Vc/+OnPPskF4nSYpyuiCBZUkJAUQMW8%0AamkmVqtaBVVAWZa3IYLd53deXEsu9w93b968otEr6EGP9f7GaLQy8+l0QibHGflzLyrbmmxxvxJB%0AbBLWDXloQFa9PG0hxBBGwdqlrYOZbaP18Eh00Z8pblIWUdWpatUbNUXUTKALUBl0yIOTlJqamQIh%0AGcLIRrZyfgg0hej80m6dkAyMqmRT42CABGAisqwPVofHrzUXEfGRLncZ0MMSM3PyDu6i6KN2EAKt%0A+V7VRCqAF1bYTIlYVbRZ7O1xqAoxgLCBoJHTeRm6pltLHiefL4+xl8vDSBrH3hnPcZgX/yePmL0b%0AjIjMFChwoMN85EBMgXoee326ev78+dXV1dXV1en6ap7nEOM0Tekwc0DiiNimP2rjxFovl4v1TEnk%0AUZ/TDUXocllja9eiFKlHPpF245e642Qe1zUuZCyYkVq7NTPbbqkf3IXNHifAONZbs1QCHsgNG2K2%0AuZIY2/W2M/TxOP8o2lRVRyjV/7XlxuMzHVzQv4P2X+fnDwB7G95tXWtu9nTdRPzD3f6PhrC/ZRRV%0ACaB5Uh+5h57oioiJeaIoPeGXzkY2jPy4OdKYHQwVq9UGPTcQVc9+xRUWiDrvFBgiIRapAKoNHki6%0AA1KZGRPEEBlBRNBMEUXEH9kIaP3IeXFkJ+wK0/5RvteGDXE0jUe/w30jorYhlc0xefZrvaQ71sNo%0ATPoGgS7UOLb8CD/w8TE+Yb+0xm0f9zPnpUd3aGaEZFqrdgBz1+wIHAzozZs3v371WkQ4pN8FOMxN%0AflJHC1oGivsRVH6cz1jDHBN3quS9D+1rzdGdSEyMtK96eB9xRDV+/50twmQDU4ylJR164xBQsS37%0AdVjffg/21QJfOZ/x+v6bTmmMiICcvOQaeLRaB6KnQ1DRzJq/3gUbT759v3i+su+2c/Zf/r/+9f8H%0AAMI3vvGNGOPpdIpTMrPLw3ld1SwwM2Mjv/Fd6/dxIJmZmQhL8WjJC+/YWWraZPl+hWk/lWEHbUPP%0Aa84LB4whckDRUmv1GGW8cv/4cYh2gO0ivG202BDM+TwJFUFNrZjlBqjusCjsppx77dyFKhERBwg+%0A5wygru1kg8IOWVRLdTIkyzmLtM8csHXw4bpaCc15xTjQ1XTld+Du9lyyllKurq5CCFM6qOr5fBbh%0Ada1mSgwh0jRFIihlFbF1uSDUGPnFsxti8MgDxCNa90OgKubSQoG1YV1MRNQMERUNfRurqarDHtqK%0A0eIZSJsNBkMDQlJVQjymCZjaxzUadJljurm5uTldTSGu+fLrX//64eGtWA2RgUxEizjinRERxfs0%0ASE7ECRCokSfbqGGAISMBEgAqY8CROlrH5F/y+faXb5e85JzNjSOISpimQETVtJQiZsQUpkSRDK3U%0AMmDSREQMDvMTbThABNDu6RE4hIAcFEhESlUzCIGneGiStlrMjJhTjAGJCVJKkVhEcl3P6znnxRCO%0Ax6sQggGUWkVVVJEohkCRFMCbAsOMqqpnvzuD3QyJL6oi1WtSHljkWjOQYdtTwz2YmdeD27hVjyeY%0AMMSIBEQMqCBeorQiNbsGiQXwcqarHKp49mtmWQoAhBC68rC2Bnjf5vs+wOgVjN3dHiwhMbniMYz0%0AyWBky4P+vXb2zmFDmBnBQAwYDaKYqjhIOAACcRAQNABm8G3AkXnDoG1R0Y4VsyPN/O9ARD7ItBkZ%0AHHg9hV32u/eLw1vsveM++917BcdltCfl2kiIAFCk5tLmaWtjp3qa/e5N+d6a2yNAdst+d0Z/y36x%0AR+fYdVMderd1joljjCkmDx99rBq9TABNBnAfvw7HMwJW/K/OfuErrhEAyLuCT69YicgA0Ah6VZn6%0AvlCtaIGZJw5EZKKqhi1IMiJu1oYJEX2HVhu1107N6nOS4BlOz0Cw1W6H2am1vv7y1bquh8Ph937v%0A9/7wD//w93//911y/Hg8Xl1dJQ6BQxVZlmVZs4hxSNN0OF7dnE5XgHy5rH/1g7/7d//u3/34xz/9%0A/Is3tYZpPsU4g7FqQIyiUKtYBQ5IhEiGaupjhlhKuUszP7u5/ta3vx4Jf/HLT+/vb0PgyC07Qq8o%0AoXZGto1SdcjfAJGZzyLp1HeuPw4fakBrvcv2nwiCi20Dc3ASFBGR6tTMpFWc14OIAlDr3auaNSoX%0ADq2UrIBeZPBATqS62BdyCEwUEJhA1QUWnROLmb0b7qMcrShtICJkYKgEiKC1rCql/Ru1aWHn71St%0A5/O5V+0LqHlaZWaRWMEQqGIZoZgv+KvjYVBySgx8fZWmGEJw86zaiEJ9dJ8oqFbf/b6Eek4oiBYo%0AOkYayBgDNOgNxRhTSinNXjdk5sPh4Aya1KvDfj57IhLoGA3qghS7LBdDSMx4OJyIIFB06BkRzfN8%0AfX0NACkldkKHvi+cjDLnZS1FnMY557LmdV29WjHiLj/2WWgYxOkeFhZtE4z9n/yE9/Z8f13jng9T%0AoFbVlJha1mdbuw8REZgppJj2NYJxqIiIlSJOMqMqjhcYN43I0+ZWZt0VLtVnkczcmDsWmLwJTEh9%0APqkbt56W295W7axud98ddWXQmYK8Oebmt1G4wSMtpGEVydP1kTc6apUaaM4aFZGq1kaBpu1kxsiV%0AmW0iC8RbpO3z0ua0aIYA6NlvVZUqoqaAIU1eFDPXywEwESNDcH5YMtxcHiKmlJhgCjEQAwCaIKL1%0AYSjrc15jPSAysjntUUdt4PCkpgo2mK8wOk9nHydBxCqiamLNVphZqzWAmW13yS8ToC8h9niKpJV2%0Ah35Si9t9ncH4XxFH/GAb4WLtXNye+deqtapI61goNOjLWGAcw/F4XNbyySef/M0Pf/TFF19wCN/8%0A1rcOc3p4eHjnnXeI6DjNZHCpD0WKjw23Rdtui3OAbLtmn/16PGWwdbB9CaFaIEbAUcNyQ73v0vkm%0ALWvO62rVyEM0s2rq6EHPlTys9D99mYIZNzREc8uIOGJRD12funjt5R/sA+3krE/RRVvcGXnYw0SM%0AZADqcwdgANY0nNroAikA7b5iX/PYDz+Mhde2WN9o/+9//a/8N+Hm5sZr4aWU9eLS5EZEBDg6+9Dr%0AGdRlpkaaN3apT62Nv1LvBTUzuoMlaJ8M7C/WUtYQyWmufK9CozDciLBH7KWq9viqdh+1y/V3NZ6S%0At5C6t7+Ym3oNAYC3eXvHycn0muYbIl5dXTnjl3Mb5uIVcWZmVac+k1GkHDtZVcHEmatKKcwYU/OO%0A54eLj0kcj0eHC5Ust7e367qeL/cOKMU+Cu/i1Dlng8oB33l28jE/M40xQiAAr92Km0NAMwYVY2Ci%0ALl7qdrH61jczG6B/dR4UL6zGgICqigZMrEWZiInNrPbOmD8Ix0LP86yqr15//uWXr2rNijqy36qi%0AAkaMgKSh80A37BoBKui6Xpg5MgOi9q0MCKhM0SPazjzsw8+aywUUFBFDStxG8ylRBICiToSGIbSG%0ApBvc0aAY9WPrbBmjvOK3Aoy405P6sJOqxilRiFnFpIqIIcTYSlaRcOrZ71KW24f7y7oYwulwxczW%0AuwqOXIgxevn4SZnNs1943ElDQ+hGpEj18/fdcSm5GBnKoD7aVTG05zbg9Xtsk+EteDQzKztYS4PK%0AOSx5I0Uc3e9qlXodattoddPeHBGMb5/BmfTEGo/9Drt0SDpxHXeciP91bOT9jWJixAAApgxgCBEQ%0AmEM1NS8iu89kJ7E35zcb1TpoYRCJCDTrv+Vsg0l1bOEOl1dHleMOugO7GG5Y3fHg9n+OFxCF8bih%0Ae0cF0652jojSeX/MDGhDNe+/dzwF9zc4DN3o/W7v2uEtdWuDO+jSXzmuZTTwx3J16zSssbOBwWMe%0ARdyNbcPjg4YE4eNS+v78x0UBAPe+ytPP6QPk0C+Wdw+CMQTPALCJVPnAGKJ1dPnW+y2lZKkDQ4Qu%0AlmgGInvxTwAwhDGk48bncrmseQGAFy9efO973/ve97738ccf+5b0sdvEgZmz1MvlsuZihiFOh8Pp%0AcLq+vnouBp9//uo//Mf/9Md//O9/+YvP7h8WwClOE2GSSkiRMIlgKcXE2tRMAFRRKKpiUJblzeEY%0APnz/vf/uH/z+FPhHf/+3n376UzOd07R5HNLx3G3XuDDXwyACIo+WR3FlPFMtVaFTvgO5Lq6pBkaA%0AhiQH1Fp7GiOM3b+LSEAHbI/lh44u4Q6tKqKIQBisVTtVAQGMAhMHShEQxWqVWvrAfgghxkQECgjg%0A1XZAI7GCJgrVBIrWdQUPYRvhOHkHrGW/Ph/r5Rs0QALmEBBVpBHekqU0zXNKaUY0H2s6nU5e8jAz%0AV9pzxhOfGyJoJM+GEDk4zyoQBuKQYuREBC6t1M4ZGTvRXa2KRDHGaZocneSHyy+nQRveN87ofY0n%0A1fufYUTDiK1G404ZOxkMNSEATSmlOOugPfOGHxkUMLNlWZbsQt/eHWzEQqUs0McftoZ1jwC5s9T4%0AubnUQr/kjVLIP3PfQ6aODXyS/TraGTtOZ1gJP5iiTzNtZI0AAG3wrSV2pXbcUOWAw4DsAzPqDDx7%0AL2MGpo2IwWtIrePZp0wRvaPZMnNr8NddqElm6pxVNGgm2zbs4AyAkf22Sa9hFftHPYpddROl95W/%0Apdye/Q7XpqqIbYB/y367v4MGbSujlwAAqKQG5lRbotVMOrTHSzuAXW/dTLVu40nMyK2Ein1CPXJI%0AU0gc0MCVIccC1l3p2f/KzAaCGvbVIt31VPceNqW4N1PUi8ujg0VEAOqEF2aNz6VX1dspe67lQcdY%0AitogTltmu/c7aARdNtyDJf8ub0K0Nd8hUaUUlzsaX9dKYAiH42Ga58uSP/nkk7/+27978+bNZVk+%0A/PDDd54/9xpWzrmuudZayioiTtyoXZrBqA32q+3Wc4jMbIRgptL2zpPzJzHuOK/BPVwHNelu95U1%0A55ytwuD4qA3nm93v2zY7sIHF6ElbFXGPRPuN2e94pUeDPspEGGKM2Goh7GEBM/futxPAbDGG78tW%0A0dhZCdtV2MfO3JsX2PlEAPjv/82/Hr8ParWWYtlc8QvUiAgUvdMFAAwEQEytWoxAhH2Qr/pS0E6N%0AC4PQpz7m4vMGi+ywkS20MjWTmHif/SIwtlmdgfhvO8SX4P7W2+54Gm/51u/Y6cadKI2nu9HDanXa%0A2zGQwMyu32tmAHZ1dXJk+O39w8PlvFwyADDHEEDVRPJeoxV24a+ZhBA8qletZgGcRcAQAA6Hw/F4%0A9D2Tc32T31TJuSwiEgK5/hOA+uCxiBAYgl7Nx5rXaZoCB0PXcGZVzUVzXnPO1RQDM8EhTehzHbVW%0AT06W1W2En6GYVqkiQgxEgWLAGMwsq5CPv9dWkPPFnVLyoAfJCPEwnw6HAzHcP9y+ffslgGJARjJU%0AFRUFVUMkMiCIbhdUVcUlxbSaoWlKKXQz6+cGiAlTIwjp29UBOWoVwfUnSMxAxOteCKFu1GUYm2wi%0AI0HOOZdcpSIhB44xMLMKlFqdtRJakE0+7zIyZBE7L6s49HE6CZiK5JrNLKXkEhRk4HTTi8i6Xu7v%0A79eSKYQ5zj75TYO2EYFTNNChDNlMq5l5fbErh3nsAr2KOXiI3fcYQJFajAQBtgDXQBUBGIOAICBS%0A69b5EEUMRI3wvPpwYAv3kZgZmHVYCgqEjD1vBAAGNCK1hldW9WIoBerBiqoheo0GnjRFwQZF8jA9%0AY/Nuhr53j7fLGbaylYSFiIDYEAEjMICymRGxd15wDOsSeIhDBCKbrvX4wJ7TAqAXipQMVbb0uD0d%0Ad5AO1vwKBml/buOT9y944lDbkOSIYhG9E25mucvhjvK2mX1VLP6rP+tjt90Z8sbdI+w4YWgZOA2E%0AORHu41HHKw6YpT96d88w5reNRkm+pRO7JvD+sbZvhEb2uLfG4+6No52P0T5dBwDf14TUkGDo2N7t%0AegmQXUbFl5aYmTIgkPq9cZFfIEUwU1q0uX/3pj5xST2I9/C1RfbO+9AtuYi49ngM6Xe++Y0//MM/%0A/Pjjj0+nU62Vmb0wSqYicl6XZVlUjCiEOKU0H07Xh/nq1ZdvfvKTn/2H//M//emf/Pnb+7s1G/GB%0A+ciUEBgwArBUqrWaADM3+kKpYllVDNZazzfPDl//+KN/+I/+wTSlv/7BX/7oR39nZi7B6sUp0ULI%0AigYALjoI3KoQ5LUS1bu7B0SfW2uDCW0GQi0QJw4ckAxMK4AyIDd8uKupeylcEdmrmd5uIlDy3lxg%0A6GTj2+HTwjbArp5pmBEH37bMyGymnn5VA0BIKTIzU0QyFQArZlY1M0eRoqWWmutac1nLkqsVBSAA%0A5tjTGwNCJDtOp+PBW0wckEKkwClECsSmVQU44Ol4fXV9nKcjcfPI19fXLpJMRP6bm5sbIgpILhww%0AKOIP6eAgeUOMzMgcepZFPmhA5qSDCOyLTBE6cjjabss/QT67wQwhqGrdQVc881yWDSY6jMDOd/Sy%0AaSmlFERec304v6m9VYiIRq0/4Vxu+7IjIsY4hfAom8VBxvWYrr/lzAL75w47xinpqMv9xdLOIwxL%0AMkzEeKXfcyN0ZxoCI4O0YrJf4KMR0D7iJE5Vvc97ux1uk+eqO3NkIyHfdIYQsRfcDMA8szWo5s2v%0AjaJ+pNOA5FXGJ404J71qj8jxeSLSs98nTsQrd+6kYEgbhIA+w9nxsX7JJiIOQibXs1eT3hBu5pSp%0AlKLd9HXdh6CC6qSZXidHA1Mg4367rBXNoyGoaohTM5fdUxepIuJr2gsTU2y9FgAwk6F7bAPg1nNm%0AAGgqJOHRQFB7sW1LZcT8BoDdPgNALgthMBFmIu9J9rzRyFR9cjm13IG2DELE5zRxAMvpEeIdAdr0%0AjICOAkRfsQgGhEFVTdEUVWBdyuWymtaRzLddjGAAV1dXMaV1La/efPmDv/vhF1988eWbN8wcQ3jz%0A5k3LnHMJ0xQClQKMBL3u5gvRdT/U0MvDzOy9X0Pu8C0b2e/YR6xtyqn2+c1R3tpWuIGOAKnuBClV%0AVEQlgzbp1k74vJV1Hjc33ML/N2S/iKhgpmbIFNBBQV5VgSYjMqJBcQovQ4S+pTu+piHc2rc/Dh3b%0AeT4OosYL/tX/8G/3Lwt39/cA4IJgaJ5/U4VOO6Qb3HH8YL012ta3O4V+B23XXhunW/piwo6N9DIK%0AEYzeL7Rha19FoF1RqtlZVY/M2uU9nr7zpzuuc5xD6d2/aZqwAxi4a7EAqAfKOxttOZcRkZ9Op9Pp%0AZGb358v9/f35YUF0EQXy7Nf7lsMbDbMrUpjZuVtEigiI1ipM2KaIR62oFHl4eLA2ZEXMc3+Qqmoh%0ABDVhhCrrYZpLWb0g7XMgHluXqufzeVnOWWo1SDwfOIQQ0BoGW1XzZbGeYXZz4JBBRQocAgRW1apK%0AiEwMir59wCyEMB8OXgBTq0R0dbq5urqKie/u7u7vb4nACAFMnAFZfc0hABAmt3TSpcP8aTJCTGlO%0AiV2DsU294hSmKSZE9FoMoPf02EDISEx8xYtIb1OgwzPGknBdE+4ymA2e1weWVKCUvCyLV1JCCAOb%0AOurctToWXeZ5vnn+QlVryUVaF3eKiZnrmiEEMCkAIuWyLqtUjvHAaVTK/SoEzOsgw9zv3bzzIfrP%0AYRAC7zwHAFDvWlcV4c4yNZIKM0AMnEa/1x2eX3XoVCgiUmvul9kCmhEfIKKLsHnfuzUA2/kgOy85%0ANNICgtY5U1UvtA7Ym3UtOOstwLGVYJcsjUvjTouKu0kw21kuZ/3mBmBLiKhCBopI2tmq/L1IgAgh%0AxLGp/SZYz7RHddmGFPwTZkM3aGbbWx4Hdr/xGG8c1zh+0+2w1R4nEjN0qfq6k22DseG34Oo3fFF7%0A2ZPs91EbATzg8ux37IsRbfjy0J2siGe/+Hiie6AnxlePO+nZqf2Wud92B3qVbf80f+M9RH3a+x3Z%0AL8BGwL6/XgIMXsDxC1Sv0rY2uLraaqN7RlMcUgLWoygiCjGNqlw1jU5NN0/mgL3eXfEJoBDC7/7e%0At7///e+fTqc3b968evXq2bNn77777s3NDUjNWe4vy7quCBRCIo4hHp7dPC9iP/jbH/3VX/71n/7J%0AX/7kJz8TMDUCOBAfUzwyR4Oggg6i0yrksx9goEWgqBWzUuv96Wr+xtc//KM/+sPDYf7Lv/rTv/jT%0AP1mWZRQscs6uxufAL8kFAMzZ6hTEWhjtHseDP18GzrOvuUQOAQlBtYKCkkvWgQQiRKtVpKzVNBAw%0ARQAaxNFaBQ24DXxuEo7bRjNrYIC+Yom5mrIZcQRCIxSRUkVNxNoy84ZDsVUVnOBapDovLiMyY6AY%0AIkY+aIohBIo0TYcY2ekVpsMcY/jgvQ/mebq6ujocpzkmb7FGJuhdICLydHeaJkRTVW/MOggZQJ3p%0Ag2zLA8caNjMftniSYrnErlcx9nvTTaiqah/YVtWOud14QLWze/oNLKUMgYax+1xUZt9Va8ZKbURQ%0Aqlq6tKHrr/h+V/AkAZnRDGvNy5JFClFwAF9KbRza3aWHXmP/7q90mIshTrG/OSPAG13K4WvGHTNr%0ArGZPIlf/V2Z27wNN9oFG/GnNPj+GQPcsa57iPgzbm2V7AkIBhk505O/YTJApc+iwUncV1ZrjbjgA%0Az82RXAhPrANX99cC0OcsAM1M6tahbWXOncsgAsT2sHrxAmOMrtzW9nW7UvBuoYJNUxyilT3RRUQr%0AUqHCkOFsy5KjGfqswLCo/gCa727UMxxjBEIRQYJaqyERtWeaa6m1Xh7O2ubwOYUAoC5Z5K5vXyjZ%0Awpi+8h1TRp2ReJyJWUvnxlLpO8W8IWS76kl/C4Go4WiVMQCobKNVSKOmsLF/+3MfKIa9Y7Jd4WZk%0Av2Y2xaT98LO6XC7n8xlMfJyhgeasNQBjjIB4d75cLpe//Mu//uUvf/nlmzcxxtPx6PHV27dvf/3L%0AXyUOKQVEjBxAu45uUxHjEILTIuMO+WzOd9LRrIPk2VdVMOTAsEM+eiDkFdu2yNVk7M2yVaVbyq/F%0AzOS3ZL/8lQ2ru9jjv5j9tlukJoYxdr/AG2PUyH49FiIk2NmNkU7CPvt9HGa0bbdDO+9f8K//x/8B%0AHh9Bas65xhgJUFQI2LhBQOraMI0eNA98o/tUcyAlAm763Sod1Lf/4j1eeVgrVfFAPHBkiiq2B2nA%0Argg0LL4OhnEHrjSDpvDYOo/1oVKIYJpambyUhrcMgUYaPlY8ole1GySDiBz4tK7r27v7WmstGmN0%0Ak9bp5RQIxzMe26ztLFDB4KvHz99zMCJi1hgTAPhmECmqNaXkcoujfJBCABVTrVAYyUzm+XQ8HlGR%0ADBQbUne5PFzO96XWgkgxNB2FKsxMiEVVchnhb/OsIsQUEgFERKxosq4tOkQqWRCklKylOrkLIp7X%0ARSQT0fPnz1++fCkid3d3r159biYYvGnla4GJ2tzAHA59jwCh1X6fnbHz0AkARBQAY0yJUzP3nSK4%0AVe/Mq9eqnTm5ahnrAbHteV8b7ryzK1qWwsxxmjp0ikpZL3nNtQBSjJFCIOZaKwdGikCUq1wuFzGL%0A03S6fkZECrbmvOacpjBNk7/eEGrNIh2MZOZQdg/y3GiWWg0hxqhah7Ud4QgzE6OPAw0rrAq2Z8sk%0AwtEoCwwaSAVUwWlsajVV9KfGgESlSF6rh+ytEKPqVVVVNTAOPEa4tIpUDVOYp7kFNGpLLrWIw/aQ%0AmQFVteQcQohMhqC18YQhIhDFx7A37Se/t8vwKHDcQG7jl8y8dfsHQli1RSYcOATEZADOr9FJghHM%0A1GSAbWNMzAjAw5LsbUKzPNYlTAEBUPdZ2UhEETAw+KAL7mqrj1zv09Bq/3vrBWazRtA52tQerzSy%0A0sf9ZOuN/b1LfnI86Uj/xpeQ8S608sp9K8r42JKvVTfmMU59Zfr4PDrbn6rirqExnpqroPcPb4f1%0AKGq72w3CsJ3hPtRoZy4Ee+/ajsYHCgAeXTYMoBlqT5KIm3pZ42wwMTH1Xo0DpUwNwVp1zMdYXdqH%0AiGJIIQRgUlVFiCH6eKSbF+nUaw8PDz7i+73f/+7v/d7vlVJ+8pOfvHjx4oMPPvjoo4+OxyNIzTlf%0Acqm1qlgInKZDmk6n083bu4c/+dO/+LM/+4sf/t1P7u8fskiIB7JD4Eg8AwTToAIiqmJoGiMHAkAx%0AXQQqQkUU0fubZ4evf+2jf/APft+g/smf/oe/+vO/WPMlTdErFOfzWVFTSoYNG4VMrg7pfCH9zrOY%0AgqKZovbymSkAJmYmAPEo11yHMTKKopQ8QtKJiDm6LKo/vlYxRwwhzDGNx1pqER/zi8HnSXYbhAwh%0AABmSOtZurUVUtTpLYiDKeTUkVVmWVaQSQK05xqmU9XQ4vnzxzs3pJkRiDAqSUjqdDvN8nKaYDnOM%0AIaU0H9IH7390PM03p6vDYfLaXAoxxmhdL5Q66piZEW1Euo24GB2+YmTBC1i/MVCGXUzvYaJq5YBI%0A1GfCtuqYiCESgVod1X8wwo1+acNzdohWD+KHgfVdJh2Ia9vwCyJikdaZGLkQAEDpZtnrmMwAasql%0ArlIhxhjDJFpMg6cKo0Kku9x7ZB3aexItSin61RcMczFSiGGsBggFWsDmZsrUCiK6ngLs7CEwEBqC%0ASr8ir7NsGTWhg5AADRkpxuE+xvNCRNOmV9fCsu5/d6bJ/29vYQ6eWnh4P9LIPukdOBhzhMZWmRF5%0AIJ87PNPMrAl+Nhvo0+vuPZ8MkgBAiwRcYsrMUoghBARWNclVO1W0qvXSs8bIWWpP2FochaPS0T2e%0AG/kQQp/ZRGYGHcu+3Yd1Xde8KliEuNa1lJLX0vBrzI4ccXa0+/t7h+wSYdrKLtXMgAdKf/MF1Ft0%0AOBxSP8bD8h3kv9yvQ0TsHbL2V8Yn3N0IiCF2DIUieruk9q2nRcAwcAjcT1V5ey7bdkbsumGgAA2G%0A6ZczXLYhlFIul0spJTCGMHuY2mSoANVsmiYjXKvc3d39/Y9/+vNPPnn1+jURBeZlWeZ5FpFlWcKU%0ADoeDiAXvi6oSkQuPB2aP/3y4MsbIMSGiV9B8hSAiYRiqlkTkrD+1Hx4F+fXuDYjvTa2CSogG0DC5%0Atda1rgDQI8Y2/TvuEm2TvI/y3nYPf0v26xFUa7yBgQECT4G9r+NEa36fn2S/6IiIbhv9+WIf4FFV%0A+2r5bGS8uyc7jn/7P/9P8JUjnM9LjNHZXxm9FWCIWtcGE/XwdL+CAcDPzQgHqrPWNmO9N51+p4bx%0AGKbBzNd6Gz0dTwt2txV3BSRVX5FbAQBxa/3tQ0/tcAtHJmArKrfxQmYexGvNnYh4k9ChH+MD/TXL%0AshRRVbUmJ039hvcel8Ggth6O0AwDo3V6jFHctV5dCyGs6zry+ePxWMoaAoVAl8tlcVFsolob8CxF%0AZsY2JuQpU4ihS67VWpFIQyDCOaYQgjMB+ISh1S1a9fuAiHGeFMSD1Op2EDE46FBRVfK6mujV4Xj1%0A7AaJ1nXNy3mapvfee+/999+vtT483L169TlgpcAGqh5oGgKYAIDRHDyaAiJqzCbuLMGYw9zViXz1%0AM1Kk2E77cW+wSjYzaYEs7LPf8aSeGNZ1XR8uS87ZA50OFIR1dTmr6tX90Jm33dMAgIg4mneappub%0A5yHFXMrd3d26rtM0HeZERKZVVanlX1ZNnVnHAfw4KisbaeGWGIxyODOHyGNTtNX7G+aCeprBJEgu%0A3UxEY6MhtnTFzHLOPosVexww+uQdTBU9L2ZmKVVEUkpj8EwMlmWpuYxzJvOqrnn267GD9TzHdkQA%0A/tcnVgJbJ26zRNS7nY9sluPq+/oc2a+ZAwyJKGDTHd3I8MDQQHWLMs19rqo6H/uwHuMbVVV0Q0Tb%0AV1qtiL2gai0L9TJ9W5D4qFa9f3DjE/ZX57MJgIPvof1eVKxzUw3GDn/4e7v3G4/hD37j97b72Vmg%0A93vCH5MvP2edHcbQP83FcszMCXVVtZRNKWF/yfvsl3Ztk33EA703O1bLuHXb2f7m7HeLDd0oMfOW%0A/QJQm1pHU4U2wdVK1EYKYD4DDDBsddtQyI3ZO4ZERAKmpcBwvdwaIP6sSym3t7e11uPx+Hvf+d13%0A3333iy++eHh4+N3f/d1vf/vbH3/88TRN6/mhlJJFa61gfDwe58MpxinE+dNPPvvjf/9//cmf/vkn%0An/wSjIxwnt+RSoQThhhCQgimXkU17/wEMsCqlg1WNEXSXO8Oh/jyxc3HH3/w9vbVT37y93//wx/W%0AWud5ZmYwqlIx4BxnM6syqFzGzNtYRaSqTuPmDFBoQAqBmcj1TE1BAlJgjk71JOoWQLQgYAoUQkBo%0AkHhVFTFvKaSUEge3ftBBDYgMTPN0aKHPaHKCmSkgq9aqkmtd13XJq4gru3g4HoyMjJhxPkyIhngg%0AgndffO2b3/rGR+9/dHNzNacDEYQUj8fDPB9SijFGjA23eX19PU3xkCa3imYWiEMkKf5457GSHau8%0ALJvioIFCaTvNKqo2BtDRfBi71Xpe534f0ZiRAxoEEWnAuN2ab7geHc0olJ01w13a1qzE3mP2nHPn%0AIrbuwoBx2i773X+7AQTnNo/tlQ1Jl0AbhW8AhhDCII6qfRyMdiMtwzR5Llqy7E97vMYvcGTvY+/v%0A2af2t7E1/cwZ3Df7GaY0eAjdQYTQCnNezqbeOR9ni48xKc0FQwvqhp/aZ+zj9IY1Q+yUCtAGyJ2d%0Ay9Ew7LuGqFXWWodmy2lHygGbHoeHFrUWb+RsZm+csHXmBcde+fy871yP3whaWjvuKjNWZ6pTdWiB%0AB1SlikphCkhgFkYmOUw9AEipnuLWWlNKIvLw8HB3d5dr8TNZ1/X27V0pxYfLShF3EJfL5csvv6y1%0AihQiYsd1u5Ol1hUnBkf+N/MjozTwdJh8v8B8hTDj6XTy2MzjZOd4j4mnaSLCyDEE9qkG/xx/pZ+2%0Ao/H9Y12w3Rop9YYp2zuF5nn7MRawl4zH54sIdAHnEXoRUZwPg8HLC2BiOs0Hj0/u7+8/+fSXP/vZ%0Az25vbwEAncfHzIsIAEAGtdbr03Gcc4vTmImo1Gq1WXXHnwMFcuHGAZcDsc6O5XU7j2D9yY5U6MmF%0A97tBY3hTRNZ8ybUCas+Mmnj48Mvmc/C/yWXDfyn7bdGdF8Y9tOxDf8ycQgwcENjrJCP7bclDX8Dm%0As8d9a8MO39EW2L4X/bjxa78l+wUA588E0UIYgIEMETGvNa+1VmUOiFsGC91zIA4VQW3buw97DKvn%0Axl1FrG+Adnnm0GhXIKBSZGS/8KgBsiFbEJF5X0v2EBn2QexYymZGaNBtrmoVKR4ipxSJwCeasCOB%0AHUwHj0l6lrx68u+rC8mo1SecKAUd3mxmPcXYuHY4IDIhmup2SrB7PKXrpjI7VSkTTdAXNxF59ltr%0AZcZ5StykBabEMyJTiO16rRJRTCkbBKmMlEJ0RhbfXVh9Gg6JqJr6NCwxC4hiK9N6SjzHREQBw7qu%0A5bIAwNXxdLy+QsS15PP5/nCa33/5/rvvvltrvb1989kXnytWZDZQdVQk0Jb9xjjopjrjrpN6GTjn%0AjZHXFDwsjdTCXO0wMGj9hNXMFFpF3cych10AgTa1KgDw5i8SLTkv61Jq5kDTNKVpIiJRWPN6WS61%0AVqLQxE6IVAH9T0RCqlKBOMV0fX3NzKXWh4eHLDUd5nmKCKhVDKSJszcaGBOF0FEc1mdd+vHE8jTv%0Ay4GGp7ReBt5vWjPzmS5ENARFqipmighSas0ZDAPxPM/Uu82qimSt8WOt1ezzKrhhz5g51Cq1Sowx%0ATjMiA1ApZVkWqZWIGIw5sHOomIYYphh9s7ifN0Lrc33UC/9jxnX4sxH9mZmjT/dbYLxG+miK2cbc%0A0GtSwTUYxcR8ig4RCRFIm760ECA4TS1Q3fEODNMPAGKq1rLfFl25tOIAXjUPhEzkRUqwRz7DWUj2%0AoduTa3licH0K15vzQCjgLP7g8c2jxeEglN+Ge94d9qQ98vire/ZJ/dvbM+fWhYMBb/ZKzb4UuK7r%0APvs1s2VZWmtlI1Ua2kU0mkW/9VTbjTB6HJKO+6Pym99rYApN1nNESaBt/s2XL7vlAwUEIuicfoI+%0A1kZmAEisZoCtzGF9tg2Zq9NaFwXCEIKrUzbyTgAX0M7Lcpimm/fe++Y3vznP86tff66q//gf/+Pv%0Af//77733nqqez/feS5dcTOl4PE7zkTBelvq3f/bn/8f/+Z/+5gd/9+rt20M6IccqADoxB6JAFLyv%0AqKaM1thSyAxW0wKWyRQw53wJEa5O8zsvbl59/svPfv3LX/3qV6ribBSOtwxT8oqPiKhs1aiOI3B8%0AIwAYO+GN+coAwFZzDL3lSBA5UOLgmCwDKUWzSEDqZMIJu6S2ZwgYiIgCIzEEDti7gszMieb5WIfy%0AnIiIFHUMVGoRDJg3r1KI6ZjcIE/TYT5O16eb43E+HA5pCoETMbx49vzjjz9698W7h+OMQGoyTY25%0AiiNRb1cSgYg4iRig1rKaGSMZWF7Muzv7UrvvwQY7JCLuewZZBKXaKJrHGKlhxPax0GiTagpggAZb%0Aq8D2uB7YCn+titeRw8MyD/dhvUUD0IbB3D70wNQAyNNpdASMNYJcHdDo/kYYkKh5irEXOkWYW7Vi%0AXVffytzYhrDkFtyHEAjZ1CtK5CU1AJRqIppbnXTzLHtbNCzq+HMUqWFXlARwsXa/wK2FoFbDlKyU%0AjkPxseStWt39viOKG773qaPVkVsW6MHnZj9BnKJzLAMidu7lDswWb/yKFlWV1dDx2Dunrr2x5l5x%0AIG99fRAZMyNw//WoCWynMe4hALlSh1+pb08zsyoQO+lUbapC6J20foht7gA51JqdaMLvp2ewBJjX%0Aoqo55/P5fH9/f3t76wTpOefb29u3b9+6Oo7/5v6yjJXsyG3fOJfloe+dbbliE0q0cVmw85XjPHFX%0ALom7MbHdLgC/9vGno4tjZAAghsCp07X2SZYQfHLBQ/0Y4+FwPBwOp9NxdDj23narcQw8hYgvKkBG%0ABEKLRINpydpoMQI6LWGpBoh4PB73c/sCJiKmkhzgSXFZljdvH7744vX5vBCF0ymJyO3t7bIstehy%0Aybe3t5+/fuUsdy9evEhzcEKZ0b3F1m8DIA4hAIWRqLdcCbVTrBAZqGqpxREEoyTkNWMd5IX9QfhU%0AkDdUpEp7C6qKOrmD3xsAGKg0H2WRXlb132w/P45fxr/uVrgPNDkPorFBJE4pHeIUQgAgU3NiFNiV%0A3sYTtC0+JjND8gp46wZjnwrem6D2CzUA+Lf/y2/OfgEgoEGpBYFDokiBiKSiKzrHGDn0YQ8zsy6r%0AjGiEo8Bg9qjgNy7bOwkDs9df7GB9a/OrvVaxNwrjJj65HcN2dCf0iHCvHSAEW4DuA2D7KkLt475+%0A0K6QMD5DzBNjPwIRIbDfea9ej8jeV9K+5tq2aG8LW8/npQtvrutKRPM8O6Q8dMZdLyyxsyKrmmlK%0AIcXodjmEkDgxc0gz9DIBMSAfCmBUQ8Tk4goczCyX3NY9AgIWbWh2JBLJRqh9GgoJU0xTTKC4XC51%0AzUx0nA+Hw0HBpK55WU9Xh3du3nn+/HnO+eHh7vPXr8yKeWoKomBgpIiqCGZTCKMtOUwgIpqoiJCB%0Axg0zSYgMiN5s7JRIfutKXVXVd6k2NylmBhxCXxXjVoxoZt/mCtGntWFdVzf3hMHbnswsYgDq/Yfh%0Aa0MIx+MREEutD8tFwOZ5Tl39Eg0CIcY2ZeHfFXgzl8PK+/ocnHBjsQGAgbp4mHYMN2xDBN2zApLT%0A3IOJoZTGMuUIZET2OuiWf3YFHVWVagCDhpRqrS7mNv5aa21TXgYAsNcuYrAQYmBWVUZwbjrqZO/Q%0AqomPU7jeOhtLfb+FATwZfLxJ+z3x4st4iNCb8L7vENFVbRUQrOG6HUnWwBFq4POKGgYwG3thC3rs%0AOKy5uvY6YmP69eypce4hMumGKtwOtDHK9ZUR7t2xs34MiMSMTEpoHbU4yltj3bYGQ3cVYw08+WR0%0AHqMnd3X3wz77xUaZ8YjGpnYGSL/DI2hwLJZnv0PGeVkWGZz57XxG9gue/Y6/wuMoZ/+UvRE7/lV7%0AKRrska7p9kYwQuLGHYAD76MiCOaTYwFblRgAfO2bmaGPgyA1zFQnCwV48pxqrW6TkCmQN7qb/JtH%0A1b77nj9//u6773744Yci8utff2Zm//Sf/tPvf//777zzzsPDQ86Lb/2cS1U4HE4hHtalvnr9+k//%0A9C/+7C9+8ItPPztfyvXxHaBQshJGIB+tJUK/dm3UHqQAVa2YZtEFTABrzhcOdn1z9d777zzcffn6%0A9esvv3yNCNM0mxlh4MCuFD1kGkag4PwiHgE7vsDltgyAOroBDZhx8gBOTU2oCR1hmgKirWujAfc5%0ANKKAyB1F0oTZrZebmeLW9QIng6C7+/vR0Sp1NeQQKISkWpij8ydfPbt+dnUzHQ9Xh+Px6ubm6ur6%0A2bOXL19e35xc752ZAew4zTc3N1enE7PPS2c3X626DdYIVM3O5zMiMm3WyX8MgcbKH8R4uKNLwDZp%0AQTEkQlSjWmR451Fj9d1hLVPto2gEjOZaRPAICNaRzB2HP3aqo43aGfYy4nAfvnd4lyFUlWF2hjgt%0A9IjCv2Z8mvtc6OkIJx9Q7BXzHqW0imcuABCm5GvJN37POtqIxMgZhl31AIZ2ikfYswvrbCxjz+Gu%0AUqa9M9x2ozxqko8EnlMMnFJM1EkKiEitenUDu2Vwrm9HFI9YtN18a1m3tAH4DVyN6JK3CDYA50Tk%0ATxO9xqog3jVpC7soIgIHJmyK8wpmwhyhQ6yt1VsRkZC8LOO3BUVKj9VpwK7bkBE2Wll17fqEI/sF%0AAC0VQ4NdmCjEDorcsg0UM8cYilipNS9F1cxqKWVd10tec1lAVLWua3l4uLu/P9/evnnz5vb+/nZZ%0A8rpe7u4ebm/flCKIBi79qFt5aFRqtHMf9oe7Ifz3d3jnCxyGsxVExp/cx6DGTtxZ6EfiVb4LpAPE%0AoNPRE7WQYmsRx5hSur6+ubq6OhzmaZoOh8NA/2Evr8NXpo7Hb/p26wCBr/g4dxYeMHsDszjhUU9/%0ARCSlNE/HWuurV1/+/Oc//+yzzx4eHpxWoJRCRMf54LvPZ4CvDscPPvjAzCKH6ZQcWe3YY68/cAyI%0AWMRAVnxUrYNt1N2gSvXGsoN2aU8W1dU9xq2WUkWLVDMQqVYliwg4CcTmvsWs0b2NgOQ3Cvw+8f7w%0AKBDC/cMljsNbzfPsD4iIHF3vN7M99MD4mCbNDVfTucAtrn6y6vZhG7T6L/yb3579AkDQogQ0TSlx%0AQsRaG/tuSokD7nybDsS+Nw9Fmhcc0RLucgC3Pt75wZ79quqwzLBNucCYQ9jfRDdJ+3jRC0vdzMnT%0AF6PzUmJH8qjPS8COZ6LHcLDzFjg+s+nWPp1VwBAiItaipRRXA++LZPdsULHvG1AviHkvmv0yqQOZ%0AoBM8ti/dEbUxMwjQBMwEEBGglGKGIcTAc0hznI6IqCrMTAGJIpQaciHEiUPkkJBBreRciyeopqrZ%0AtV29VmcViKx314loimmOSYtCqSCaYpxiagIMtYjIfEiH+XT97FkRWdbz67dvcj7XNo3rcAVWBNd2%0AnyLHGEIgVVHTNqln5t5q+DBEJAqMjCa+y3CXG4hILosH0Q5IQgAFMTVO07BZ0tceIkaiUquIijYt%0AIyT283P0TvHeb0ohTRSCqCpYFTMHFYuoNvywAYjIWgsAxCkRoEpD1Pe+sa4li4ihEcMY+kVPe9oG%0AHVZ7S2vNzIX3xuRWCAF2UYvzGfZ1RwpWqxZtNWwQNREGdMZKRnBecQVBNNUqYrW0+j0PXLSIKoQQ%0ACIPXRCKHwKFpBuRSSwFRMkDQEAI53E4qERE0+nZV9fd+FQBjnRYfvUcAm1KNWlP0Gc7Pdj8Px2a7%0A7LcUF35gZg6ciAioEaUiIqiJitSiHXDh42D4eJtLp+hzC65emSHENlUNiChgYG00tDmGXvOG7vCa%0AKWBy0Iu3E3XUPvdZKrYxM4IwwhRVMTFDGJOlDXb5OPvduf9H2e8WGu7+af8EHnVRv5r9UvS+izad%0A9gY0CCFM0+xAAM9+vThiBrWKL5jB22A9+22hMz0q7e9d3Xh9+83OLT568W/JfgGAiUf2OzwfqJgp%0Aoa95qKZo0kRKQM0MyVp2yYCIKtvJeNfden9scFUwB2ZWAK3VaWb8fxOttd5cXX/44Yfvv//+siyf%0Af/aZ1PpHf/RH3/qdbwbiL379uWvJOMuaAp1O16L0689effLpZ//Xf/iTv//JJ3d3Z1E6zNeBkxgS%0AoxkgMAIjxC0aQANQg6K2mmTRFTSbVcB6PITnz28+/PD9kpe7t29v37xBAwRCA0eBCmypb+KI2AKy%0Alnl55w0QEQkUVEGNnE8QycAi0+TMZ2pVhdSQLHCMgdA0rzmvKwHGKcQYAb3Y1zBTtdZ1bR3UlBLH%0ACARVapVWDaxqYuYi52pKrDfHm8NhSmk+XB2mdADCw+Hw4t2XL995d5rnOc3Hq9PpcLy6uX727Nk0%0AJa/NAYBaRYMQQkoJUWo20VJyBoBSxCH61gf7XbIOAEIIKTAxm1pRZWbVzQjLTsDcFR+hhe/GlEJI%0ASKHWKlYpoK8Tj5sRoUjuu69RcBAiEw4gUjfj2oIP8IIh9GDM55y3dBofH22V9siv5ZNWPX80A8SA%0A2LhkVJWdfBLRdnOn6JGrIgBQbNSPMLCF3ilaVid/RsQwRc9pHx4eVHWe53mefYhmnNUo6YrIuuZm%0AnHfZLwAQeadE9rUzaO2Kxw1qN3Hio0DknfdhN6ZpnufZwSn+Lb78UDFAMDUkA9HG4qNqTc9RdzUC%0An8Q06dqHhr1ADIhKiGRbLE9IZIqiBuglQvcBpkoAiCruOokBKCAaGAMIYYJG4+zPnZk6WrAf3i8R%0ADEq6v0Yn92n5BKGzm2ypV+OlsjjN1ODoCLxrCLURP5+Ak6XkkqVIXZZlXdd1XW8f7m9vb+/u7s7n%0Ac86LaFmXcr7cL5e8rOfLeb0sDypQ6no5r8t6bsxYwKqbJjY1MMTjNbqXa3D1XdnS4LEIzSSE5Pnq%0A3ruNFe6rETsvdF+cakYO6m6vLrs6rDc/WuJt7V73+ojnVHd39/M8e4fD1+cuM9dH19F3H8WGEh/I%0AAiIKSCOj8UcyQji3MDFQ24Y9PVvXcjgcTrOdH5Yvvnj9s5/97LNffnZ/fw+ItQqAIFJKU62FiM7n%0A85svb995fjHF27f3MUzp2byW7MkFADSkAKGZVYVoBj1/cXDA/lpyLZflcrlc1nU1s0hbJbdlWGCu%0ArQxmUrNIKVXVqkob9wVyUHHTSBxc3I2Eg3ZSDKMbbJtn3x9fDQn6z+R1oyklz37delTxCFMRAJmG%0A6fMcuMcASMCeijch7iEM9TgVH3sEehz1n89+ASAAUEopYKi1im4qbcStYlprNZNRFtGmgi3QBx5s%0AR38yVryIQJsQbnVBj6t21qHVzJhprPJxzfuPbZkDtBKjqnqt4tEdRzUzbmQG+2/com3/QGJHJrKZ%0ABY7+slqrs9vhTsvLH4YrFuS1rutatYwvHRPbiKi2sRyhIwfR0Qc88kwvZfnPoxsz5tSxMR8GCCBa%0AavWWbWloEE7zPE/TjC1M15DiNEVFqpelrllLRQPgVp73YQMxVVUBUzNiJsKiBZENuxgvUeQQXe9X%0AAZEwEiMN6DgickAViDE+PDyo1YeHh2W5r65p5UM7xIighgbm02LcqK1c4XaL9d12TCEyM3NkJNA6%0AZsiHl1XVKhkAvPdrjvRybtiYsBeAa4fd+8e6n5AdAlZEDKhzVJnHjuzxopmZ1dImoj0ycOvHzIog%0ArpjCBGpiCrWEEKaYiKhIXddVTBGNkTjsZocATLSauSjGWMm+xlQ1RCby8eE2fLifZDBRAWiGG0lM%0Ay1ocOujZ7+g/+PoE3tyRL3apTS2D+tz7KIGHEMDEAAZHBSI6Tr6bDEEir8hIyUQUCLM2l9B13rdj%0AuC4zq2NYZbcl2xzV6Ps9PqSjEK0jn1W1KZATxRjn6egI1f398bvZDULD5Q1t2BEQt9Po2W9rfbXh%0AYQMAbRoJzabZLn7aW1J+zJVtveg4XvbEyhMG61Un6QAdfQxSoF32C4S9O77NXzyNGPY//5bs18y7%0AQD7thkTI5GFBsz/jk71kDgA+KeQj8cMa94Uqu+tthNse/ezvw5M7sH/EBC1M352hIaJ9hfN5u3XU%0Aer/Y77Bq9ViQ+ySwiPA2Ua9moghESK0aSCYweiyNb8NadLVFPMRE5CWJRJycAYvZjcnNzc3HH3/8%0AwQcf1FofHu6vrq6+973vff3rX08pvX79Wh3qZiDVjPgwH+/v869//Yu//sEP//zP/ur1mwcVIp7m%0AKfmgr6pClzFECr7gABVNzXHYtqhksYtJNhAOcDjML1++8/HXPizr+vrV7atXr9yyxRhimpm5q50b%0AEU0hmlkr5fgjdk4RJDJweSisG0kkAyBRdPNeaq2ZEEMIh8McQiBogCw3+8wMyJ4dDbfl2jNuhBXA%0Ae4atSg6GyMj8/Pr6+fOb0+mUUnIloWmarq+vD1enEMLhcHjnxbs3NzchhGk6OCEZM4fIAyvUWA9X%0A92XL5YLWt7YMGHYHY2sn6waAGGPshLHuGsbihx4GbGmzjgC3sQRxSF4MGhZyBDMD5OWLi4gRLbnE%0AHG04MuuNUGY22yykZ7+DR2B88v6v48Y2owQCSKSoW1GeR73Mep+z1z5UrYKYgc+8AMWWoFpvLAOg%0Aqqzni4OhEDHOSUSWZbm7u1PV0+nk2M5x2pu3rbWU4gIZiI/aEuO5DEjUsJNjdz+1kwa4UxhGRCf7%0AIQox+FyGgaGZk5Y5/HBnCPtwcDUdgu3N8uxQtePDN+tHntjTuHv93MgxU86u5CdrZqgb64L2J+az%0AkO2RNQ5Lb9e7TP3OPIKqOE3jmP571KoCck5+hyGYd3pHxIg73VrpIORSSl6rC1ys6/pwWdd1XXI+%0An8/LspzP5y/f3r29/fLu9uGyPKhKK4t3XLSZo7uhR8SS4jEE8k71SAJH9AudOdUzgs1FPs5+xyMe%0A0Yjfnv2jN2tIKuvU9CPk81awmbmIzDhUh08xVR2z2QzYObrbvLqnKvf397ArXtPWexPYGY1xpMM8%0AFuE+LnIGchoFib4928vCpvU8Vt80TcdpRsTzeXnz5s3D3UOt1fu3owPMzOvFLpfL5XJJKZ3v7n/6%0A05+aWUrJQOZ5nlMsCD537N04CslV2Wxwr4Co9kk6Zsc2eusYfZaQtvG6cb3uT2vNWsVVrMZSpD57%0A3NOunjR1YNp+LzcT91W2893u3v/cv71hK9wjOLuwJyeeRCAi9OwXEQeDo2e/m8VzepPH7d9HG2pb%0AaWBm//b/+z//xpPcH4GRUHHJi0FA7NQOVqWMmfsN0yLQxu7NDFQJwB7zlWObBwBkhwWRmcoWu7c1%0AZWbOWeeFQ9hZSR2Di7RFtIibj9lnvzsaV8RumEbW0X2PjswWCXy23swQqBRZyzrmgvwcRnUTAMzQ%0AFQXWda2yIUAI0Xz4ApqT8EAXwLSDzXqBsFmBMW1rvZPjvzEnGYrRMzTQahVjZGUM7OyaSEQxzACQ%0Aa6m1dEX4sF4u9bLmZdW1pJRQrdbss1Vt4pyJERlAwYoWIvIYzp9RIA6AZMTW2fCRfBzX9YcNNS/1%0A+vr6fD5zQFHN5VykqkrD6zN7Xw0RIoLjtoY7bPaxgSg4BGZPE5BBjdmYwihqjNq8Vxl94e+Rz9UA%0AVUMI1oGyfUYrWAtzRTa0DGgXfPNvBwBHs7tBL1nWdRVpuGunGUwpYeBaq1sfP3NSCyFFDgCUq6xr%0ArloBNIVI3MA/IltUOiefIsG6I+Izs5gCMxuA9SEr6NBi7Phwr2h69ruWnLWAKBMRmpqCCQKEGBu2%0ApUd41cMzAffEiKQKbgOJyHzExQy2iT53Z2iihGagCErMBFZKbnOqpgotgCA0ICpeZOkwL+iUBVIr%0AIcLOUI5opS3CxzHQzkEi9naH10ocbOxWMqVkQNLV4VsB2AzR2NULvbzWFXf0SRENDAyMzJED6jBq%0AaX7RPZ5nXK0EMFx7P0b2u/9lX06PvEL7XmBVHVUnG8CG/eFd8QYA2JzTV++SH3uFPT++Ojtr5jjI%0Akf1S4MTMaQojFMBeYxq5gXSF2xEo7PozLUn3LeOFsJH9wo5OZncOjxyS4W/qAO+yX9tdpc+6B2zo%0AJvCCl6pjebiFn6IAoRG9qLlOAxghkhObM5sZ8qMWtP9cTTkwdw4eAJCqIhKAD4fT4TAxs5cDbm5u%0APvroo48++oiISsnvvvvut771rRcvXoQQHh4efDEjkikAcwrTF6/e/PjHP/+Lv/zB3//oZ1UZgaf5%0AxBwASAWkBdPeJgyu8NtiaxTQArCgXsAy6AooiHY8Ht9/9+U3fudrIvWXr3796S9+XouGEEMIrsap%0ACgxMyatXruEkANjpQshjIDMfzgESc6MQkJynIBISAkhV1RhCSuHqeHKvmktZ17XkDKgGLAqltLiK%0Au3oWEVVFA/BgXFXdecUppTTHafrog/e+853vfP3rXz+dDtyfy/F4PB6PnGKMcZ6PMUbCEELyBySm%0ApZRlKb1qLYjoAkjcFLyc+a+NYiGioTIzAEoV73u4qvwUvXqIBmC9FrIZJXVolfQs19cyxRhDiCFF%0AQ3X06n5X1loV1FCdbcq9CQHGxvJI5DVNhF7y8i9t3EuqaoYASoBDlXR/Ys0IAEBzpz2RUDCrbrgA%0AAZAM3FsFM1NsOGrf44AKVVtuA0YxcEAkU6uDBUqkrufLw8NDdWnAKZnBsqxv396KyNXV1fF4cmc6%0AnnWM0V/jtmJ/8iPCdt/9ZJYN0THGbnPIFz9Bs0VPzYUZYmBkMNJqKhmBkVbEhh4fqRQitkgFvBPT%0AbYjXd5gR0cPr3vpuRoCZA0VE8rvhbdv+kdyRt4/KfJ272M8BAVSBXNW5r5Cm2UtECOTavAOa4c9C%0ApPjL6o6UyI+1ZMemeQpnfZ7OEeYuCOJvkVLWdb2/Oy/Lcn9/fz6flyWva3Gmz5xrzjmXIiKXXHJe%0ASpFas4EDeZAIW+IWYoxsFlsbDx0L44qeFSCNLk4ICXq3VjubrCkAgZfwVLFmcZKH7vzNywejODIe%0Arj8Cx1Gqaq0aQhp+HxGnaQP525a+hl3T0XrGq+P2DqwBd+/m93+Uw6xXw4dj7e4bAEAR7OG+rZxu%0APPdbcltybbdulXrr7SXtk2UpTMxMhtbZWyhwYG7zyWaOqiiliCgRLcvy9z/9iTudN2/eHE9zCr56%0AD8x1yashGLL3oqynDN6bHRnKsiwPDw9ehRzZey5lRJUtNStVpNSyqj5lQEBEkTpWpSj0EjQqitsl%0A/9Os8VAiopo9ClN2XYEnvyQiUEQAJPLie+TgzGneLTDbknkYbVQDcHp82x4cgIKaPa4iPf1Gp+E1%0AAIB//f/7L2e/ABDAcF1XBUQs/Xkr9qkGROyYHRMw1WqKzgOkpgBGjA2FBOY8NIhNu3UkusNv7bLf%0Arf+zX2dm5khaAzEdAGNwAwrQcOrYmj/bwIDWMvLwEcmZWZVSuxJsCCG24RYw02XN63qpKlpFzFky%0AXWw6BA5iai7eW8ragfVb9rsrMvluHA+DnUrZlJnHFt23eces3Rj6JSK3yFJWVWUm5miiFsxrB67R%0AWqTmnGMMTuhX8pKX9Xy5L8vqfchVVlMEVHB8LEdDlWq1k9+Oar3HSYE4YUQFqyIijOR8A0tZABWN%0Aaq3X19eMRAxVS60+LFq37JcIwaG4gtQID1sLWpEcOwLg2khmPp8GaDCnEHqxSkR8jkJVY2Q1c+Bj%0A8+5g1WDNhZnHPGoHJpj3c8YdBkImRibTBmbyqjQixjj5YLAY5mW5v1wkFyOcQgxT4hhjikhca1lL%0AURU0Rzu1krwhFKk5L0Wqap3TRAxunvx6/VGm0M7H83PtJKLE6Km7diSCqtWaXRReuiUNIRBgVVny%0A6gzeIQQmVlV/JbexPVArbsRFpEiVogZE5KSyDhMQNxKt3IMWY/JxuNgwPYqkpkpgTSGgFhNxwhOi%0AZmQDIwLnkmHjFt5gSw3L0EdkoWe/XQDCNjvo+7RP5/puGj2KVuVHcIRMjFGlkdV5NN/2HYKZCRhx%0AVDDPgocpbKHkxinVCmE+Xq6qpo3aIPTs17ESHfVGBmKKBkoYwCfbvR4HAuZMnM6HRYDa9pp1/k/o%0ArCF9Rku38Wc3681GuBSAYx+G19/72vaBu4S8xWRfMd+/IfsNgRlDaGZ2BKnDfPkt9ZRveFN1wvo2%0AorLdT9Hi29p5d8ZNHuUG2PWBHzkk2/4VAPbI51Za7sWUgOSytUjmQbKqkqcwgK1sAeCYNre01SoA%0AAAH1jsU4gX2g45fpZAAjq6lVVCRguDldnU4nYPDOydXV1cuXLz/88ENEzDnP8+Gb3/zm8+fPY4zn%0A8xmZyYwwVFMEZuJf/PKzv/7BD3/0o5/87JNfEU4IPB+uQkimKGJADGbQaZmZAiIgqS9P00Utg10U%0AFrUCWKWUm5ur9959/s1vfR0Afv7JJz/5yU+kWkoTBWZq04YUW96mpWatLnwTQuAYGAnRYpycG0gN%0AGRAYA4WAzRQzO5QT1KqLBgXiJa+1Zo+8PZkkIiu11gdV9eE6Z3GjGAjD1PE1Pn13OJw4hpBSjPHr%0AH3/8h3/4B7/7u787z8khebXWlNLxeDwcDpwiIjLHwKkUuVwu/kScb9JMerLdLKonW7XmELYhZC/L%0AMjEADNZcRgix4R49hJdWwPLCdMtkkKHWSsjkWZAiAARmjgQMahY7sY0HHrYrP/EunSbCyGkw5YxM%0AbuyLPonQsl8zoSa9ulWOEHF8OgK4NfOBETEF8OmhvQR2W9ilFMU2rDiyKfPoTMHMMLRFItUvWxzS%0AmS+L69szM6eEiJfL5e3bt7XW0+l0Op2YWTtuaBTLXJZCH5Nae5HPrZ9oGb1f2Oc/aEQUuPFNookq%0AjqDIdnU3RA4YW9sJ0Wek+xeB52/MOJ4mkLM5KHb7RrQr7HZ60RHBMgdU7+mF7pSaiIeDJxrcs+ke%0AtQ4wiKqCU2GB80dsOgVsZrV4I4EQsZZGpVFrNXCmdGld8YYfKFpNrEpRsbpc8jmf14d1lZWUxjTm%0A5bz6OOBYfmXNy7LkXM/n88Pt3d35oa51LTXnBn8rWdzf1a6JYGYpJbVKGDggU3QGqZgYrE1T9wtB%0AjzARYRR8vTIljbOmYRsNxADQ0N9OwIhe5jQA7nO5j4h5n2yflmI51UiHFbS8bt/Tat17t9huz/0z%0AI6CKSIxtFzhyO3THpFZdBSPF2V85SjaPq9g+ErEjDd7GM1ttd6Rz41p8USOi570t+FFlIjcjzEsK%0AMaV5ChEic4ycosNkVIE5qFYgkmohRc9dD4fjPB9GfpSrHKZZTEUBgZERdqQAqipaAMD123zz3t/f%0AD3gO7dqQu+xXJUut2ZHPAzI5ggGPAVrHuKtkGaFYhd1+N+sKAg1FsH9cWx4Hu3ClbUYMRjYSny5H%0ACkxRVRU2xKJRK2gRkU/1j682MyLQ0Xn9LYe3h/31/+Z//V9+28ueHCFLbqfuqfM29OyjrX5V/rli%0ACmaCoC3IQ0BtwbQZimQAAAzcK4W1TWB7DxlEqojPFjTmJ78cIrQdoNpAPDWqtTKSs++GEACViTzy%0AJDQYQheohg1USQCNoUJVRcyAKQChAQqA1Zo7NWWt1aeVjIkUxCwyC0KttYiA6pKzj6Ij+DCQ34+G%0A09CmbCR9EXSfBwCgxKTQlMFFxKQSotfKuck+iar3JJkAtOa15p4esxkoQO7Cy0a6lMvIkcDE1ER0%0AWe9rrRgNiCtkVUAGwsBkYFytmgBYBZPWuK9NQihyYKaJIymoFFNlxBBIUQGVA7o40fEwhRhjIpG6%0ALGcxFdOqaj62Ta2eiibEjIGraV0cz0PI2BlfwESdS5AR0WSap8iBI5VS1rIuJYPzuEQq2vJh7GFW%0ANSm1utUAgNLqW+Y1EesMQ4AAkRlQyTVyzAxFrSgaUgwTxwREgrxcLrf3Z60CRIljOh5DCHEKALyW%0AtRYVFS0GKJHY5xFDCKpeCckiZZ5nzwzBoOR8uVxqzSklbtEXjvzcd0FIse8vQ0NTMzAMAFUBfKBJ%0AicjHwwxhXdaSswmk2Hh6fQrCwBxSLiYAikxoYCAoldugl2drKmKldHEvV+kIwEGJkVFrWRmbF09E%0A5BPpUlSNAEQNAWIKh2n2GEtqMSnOFub1Xut1B2beK+WamZi5eqNjVfosYkMSgltPA0ZKMVFgM1sv%0APqisjv3WKqss2HuSZABMDjATqaJgxODR1whxqCFu20mAmVlt5UJ03iw1IOQQUgjRs991XQGwxTwt%0Ay2UEJUgAasoGishmYk1wjwGULBgoGCMaamg0ie6mCQCUWpMK0MlPPGPs80LgDfldaXxfUHjiV8DD%0AXuAd78mTzBMQnM0FsUMwQufVq3WLdYgIiAyRmFXE40ovzRatVcQ2lyMMiIhgSoCEThG261wBADg3%0Aj3kVckwpN1c0VjsiIICFMS/dSJj63/3zEaA3xw3afCwAgEDjfw7EyFwb21oFAGpYBgCALBWBfB6e%0Auj5wA7kw+vQ2GphqrWJVDnGe59mXd17z5f4ypemdm3feffd9Eau1hBDee/ej4+EGlddFiCf2OVsj%0ANru9f/jbv/nBD/7mRz/58ad3DyvoZJSm+Rj4kNeCQIpoaozk2SaCEQqgcSCzYlaknqWeAWtgC8HW%0Acz4c4/sfvPzWt74JAD/+8Y9/9snPc5HD4YjMgCgggUM8zC1FyaVqUTVk8wjXVRVjTKZSiiJCjMHI%0AagFDQWIDISYmFpNO5WIPD3e+6nLOw2dOUzSvSSFQDBynpday5sPp+OL5u++///4oYR+Px9Px+ng8%0AUgy11g8++OC73/29b3zjG9Mcc86v3ry9u7sXkasrpFiBSwJUAZFFAaWql0BaTbYWVSX2/lJDVym4%0AdHMwBAUJiXuQGlsdTc1Bxd6FdiQjMgNAZFRDtdpmMgEc9xli3KxEQ2mAAQhYDEwxOKOyEYoaEno+%0ACbt9yoCB4ogg95/W6/tPSnIwELP73a0I3Ie3BYEMlYAMhMAMVVtuAQDY5QBUAT1M7Pm59dh9oLoS%0ApQABBRFJHWhjlq3kvK7r6n4WQ1BVn/s1s+PxOM/zZjGqMTNTNEXvMK5r8QYiOrShqaqSKqtVUwQj%0Az7UcEgUEvSXFaACoalprjRRrbXPCIYQYp+iwCEp+fzzLaPeWmnkkohAIKXiWxYwCW//NdDOerQ5o%0AVrIuUjpqnRmDinmHtkULRgLb9HD3Gi2W86U1sl8RsSojqXB9uyy1lFKLmtm61lrrki/ruvrmcn6c%0AWuslr+v5cskXq9t/5/OyliUvpUi2Bj4FM6l1I3YdAayIODOIVs211OxKSjQW27hLiZMjvLBhIAhA%0APdkMITGjiC3LudbKzAhciwAAB3RtlF2i2LruAEZEjaobAL30DqBVfCTN6ztEXh7iXiBo/CPSafPM%0AxGvZ2uFIOYOHweNid/sFu3wqAGxxxai/exJEFLhxjXkWIKjRMLNNG461VW1s/xX+qfstsz8QkRrP%0AWUuJYQC5/epUjRTMgCwBqmtQAxMzhilMc5gmRDbEXMxymWKIc0BiChZkfvaCbm95Od8Thof7yye/%0A+BVyPN1c37zzHIwCp6ur6xiyqjpSoyyrUithhxDS3DhoLpfL+Xxe11WkMDNRo/sdtx0AHXYgeZWa%0AR+vLIzFQcxSnOkjf7wy2gUV2lr5+T8zM7QmMzgLiPgduqaBzbhgiACEhICgoamujxOCxooIxBgDi%0AGNAnNNH5Z9rj947heByeim5wXtjG6bcH2vEa/sT+67NfcIk47CSf/tR7lMtmsoWUPd4CQLDGL+L3%0A2VsajkwDABt9IQBV051gmpmbQ+39oUcQhbHmfFQSmmHYzpV6uY7sEYiuFQas9xT6TkbsTPmiYopS%0AdeeuPC4E5khkZsETctWl0zX7eiKnJkZs9NejCvLYn/W10M12p7Pr1VBARK9/7K8aNmvb2I9sp7M6%0A5o7Cjg8t52xaDylSDFdXV2b28ACNsjINSUBQE1Btwq3DhzKQNnSemWmp0EcgmugOGQB5zzBGnqYp%0ApMjMOS9EVEp9ZKcA+4LY1YqwB7DYxpPIQBHEtNZqiBCoFKlJGLwSwqxcVcQUAD3HHqtFW7K9jU71%0Ab99vD/NwDXu1f9+ib2flj7vJ4MZRzvfWJcVAIZGBSADIKs10OpMMMyMRtvJYq7uLiF+19kM6hFse%0A06HDjn3NHBvQT2w86BFINWSENQ6bgBSIFdClDrTlv9bWOJKCBSQMDADVoRO2dercbYgIkZqxmTgz%0Ai5kCNsEzDziZAIwCCXAjmBiIGjdA0DBdnYYU2trG3pXdX/KTGl0mmoMSAAEAAElEQVRfk+adRhsV%0AR1Xnb4G+K0VEcrG64xH1x98KtZvB66cA+728ZWjdSuj+HDpYev85za60oJVatgkAvmlaZ3VoC0HP%0ARf3BNYYl7yZYH+htd0OfSuD61h6nRDvtkEfu+b/l8GexX+dmGwP2/v6Ds3fE6E/Bf9lWpj+gtpe1%0AWfidlcPd4fdqfCa0ustwEAgA8rhZ3SruT8rG/dwIEB7b8ycXOPaO9uq7WWOpVAUiUWCiPsWh26S3%0Anw8jchtaAc/XtVo7p/5hpZSHh4e3b+7qSb1vcJivU5qP0zwdDzEln1ZY8np39/DpL375s08+/eyL%0Az7N4IxoBQAWUzJSVMIYIPjgAimYqUqyYCVQDNLWssiIIooFW1eIA5Ifz3ZdvXjHFdV1N1JP40QRQ%0AMFgvzNFMyppHlbDWikyVC1fW+3u/9oDEBCKipRJgVgOAQAQM1uYlNsr0wJwO89XpxpEXNzc3V9fH%0AEIKIPJzPt7f3n332WSllnudvfOMb3/zmNw+Hg4g83F/8xc+ePbvkdVmWq6srAPIeci7L+Xx2bZXz%0A+fz8+fPj8cjMnjDEOCF5ZaKjQ2sZK5UDIgbr3lzNYm/yj23ifQOlrQEIw8gTAZAZuPZTW3ZtWfYC%0ADVNEAgDRIiJZjIyGePjYrWN5738QhLCLp/ebt4eeW5u3u8vWEtliBkLsUAj9yp/uQ0E2Vzv2wm6b%0A902hjT7o8ZmjmTqZMHRd2xF4wE6hd5/GNzAFwMCpjV1PnVfW4aKe3DqqgKhQV6JyEKz380VcN6G9%0Alyki4hguC5zSFFKYiKhL5hI7fKt/bc7ZITmAHsuomRihs5GpOrl9G+gQkZJrKSWX1ZuxzueHiPlS%0ARcynZ6snPmDQGUOsE3f1kKH9CQqt1WEVBFSrWbtdYk0DQkRUQQWqyqAyrTW3kACs1CZLM8IDVUHi%0AKqXkKlrBRmahhGygPkBCuLXBU4wMrcoQU0z9KTiqdrceWqHTSdEGLsYPv1H7eHu/m9zF7yuwOIIo%0A3QZ6/S0NQtzyYnWMt/Xpd/f/OFhm+4rVHWWpP7snS3r8OWZc4fHho7zjtHFwSjblKvVK+Hhr90fb%0AQ22XRmBdfmX/7W079IHtcTc8jvCSrken1TSAl57BIyKvRKxFxPI0zdiDIlYromKgqiFGQDydrkMI%0AZVkfLuf1k1/c3T188cUXv/jFL772ta99+9vf/tY3fmee5xBAVe/v74nIegY+9qNU2S0/7SUA25yj%0AWb8DIvsM6vExXrw9d0Lcwbv26+erf91/znDTT+7n3oDsDKBPOfbG1e7zh7l7snJ2ZlaffEv7uQ0G%0A0/6X/zVHmOeEDRvWelbYZn6y7Y7d5TpB9gboE0MA8waRAVB3bC2T0fbasfdUwazant2h05pxaKhI%0ArSKlmoh18BtR41T0Ne39GrOO7+0+fu8tvF/gORVoQyjyYJsgCj4D0ZVC1Ex2IkmOCNlbmZZnP2rE%0AE2Kj525rybwdh2bAnXbA8aTWZZ+s1Z5JRAJ5ga8pH0DPl6QrvPsMfb8uk5pjmDlNMUZv26gCIscY%0A0Pt9O9al3mHHprJbDUADEhElYiRjAgBwiRGfwiMC1Zrm6XA4+NpwgnXnPW4ZWug0KyYEQMyGbOIr%0AYxutMQQCVJG8rDlnAibGY5oOhynGWA2KQ4RsIwnzoy05NQVDxtQnRlqRxzMPgGGMEZF7fEMYRum0%0AUclTZOaUJmZe13q5XPzxOSPL8TQ7zcC6rrksLh9FRIk5xphSDCGolK6u5o00QjJDrKVcLpdSViJy%0A2BX0HvVwAFVFi+5J8zwijwOjRaTdOjRVWJ+/mmLiNOqm1VRNzYQCMxEQtlFTBGaWCqgCEMBjcREv%0AvZsakqYQUiQEMCmiGIjZm6qNJhhFhYyMHD2LjnvEXgZq2NjW2AMgHvGQMwdKh6IZoleJfXo74ha5%0AhjboK9Z5ubzsktc63u5ydn4HHF6OgQFRgTzMaTfWoWs73oHmDH3qGMxJzmufAPclw9wY2nx8Q4pu%0AU/o7rv9m5Lxz2dFy+39tYMVe9vMSMbXsVztYxnf4yF62RD10eUzsVWpVFRVveYwT2E7GKxq7xu84%0AiLaRtuFjoAcKw4UTIRHOp8N4rKUoeJUM1EkBWsXHxMzIaw59DbcC0K7926o8qgYCj6sM/BUstEIA%0AALI2XdRJywxaYcsan8qITsDbIATgzIbGBMTggpy9OwGgoFDN0DAQIdqgnAdnS/MzT5w6pZ/WXEWE%0AIR1Px/l4IOIlr+fzGQOfrq4++Ohrp9NpySsifvzxN959/73DfLq+uVEQQyw53z3cf/75q7/74Y9+%0A+MO//+L1bV5NFJEOoMR0YE4lmxiiWak1MCoagalJlgyqVauZmGa1EkiJjWpx50UMNzc379w8K8v6%0Aqze/+uLz12vJTKwqou4sCACWKmZnAFBrcq/YrR8RuUgJGgR0RTpF9YoqEBETCKhVNROKFPngUlhz%0ATNM0PX/+/HQ6zfPxvffee/785nA4qOpnX3z+859/+tNPPr17uHz00de++93vfve733327J1SyuvX%0Ar6fj4ebm2fPnz0GULD+7ur65ubk+HdBsOZ9/9rOfff75Z3d3d/M8n+bDaT4RUL5kc/J/Zu7CrVKq%0A1ExExJBSitMGQvYL3OSg+yZqsaCBhq1BNH6vqohm2D6BoHHs+8JGz8EiDV+cqw4U/cBM2i4ct11u%0AiYgTpbawfwu9n7cv7FGZGzso5tHAF/SMd3/onjn6acSpqi08wA6QEauq6h8UwIXiOnjS+xKqpeaS%0As3NPVMdki7guyzRN7rlSSiJCRDFuU1qAClqnyE6f0aJY9jq+Z3QOnqzqwZEjS4iQnGaFiV2sdUq8%0AUUY7IRMiGwBxMvOhEjPBYmUUSUVqkSb1sNbsjtXbVp4AZJ+jzY3RwFn9HMm/LEspqyqYQC265DXn%0ANrUu0NDvI1ICUW9l9xEYz7oVH6+Cfv4kIrXVcIEwSa/fjmq49XEYN1k9pbaOAVpcgpEp+X0AVgC/%0ApQFAfWKPOwEHEXn5ALrAGwDEBkMA3dguCdEwPGIpG95ZnVsUYZrbw6U26NQq4/vc2A9/stiq5APe%0A3JwaUSuENrvea6w+NCUiiMZMAKa6DeP03oPqRjCG+5FSM4EudNPdSn/DLhcaF0jdWnRn50G3V53A%0AY/bxLvBsVvtljlrV6LLA094JgDcLAKwRnCn4YEvrpgCA1qb+xcwxpvHomdlcU8MMDZZ6wRas8qUq%0AARORgiDT7e3tBx98EGPMUrlkM7tcLqoqjZkciIhckjaLz4HXWgF0TOGNCgtAm6X1cWiUOoLqfRTq%0ANDej2wQAwL3puBtkMMfXEjity9YW7jQf+xblGGsaK7DV3FPcyjHW5OtAzWgTO3SJMHocP1jPePvj%0A26KgfZW/YxQIQP/H//1/fWpS/7NHGMhSv01+9jkvsNv64wfv7T3qvgIhenzZZqO9bSKmZh6FgzO3%0Ad9uHZo54UgBXlSTEjXWZiKTUZVlyXomaYAPznjhBzcBHXrr137LfR2GliIIBIRk5jwHtgmZ/SJ7f%0A+v7cU8L4d+3Bim15dSi853gATf7HD0Tk0KgXGEmkQldLd3crfZBJgcw0csvGh71rd7WPSg7cvF++%0AlBoTu1aBdy1yzt7SAQAFUdGxGdryHYxq1VSVATlwjBHVTLRIYSQKwW1OrRkApsM8TdM8J2b2Er6P%0AabWdHHgsU1RDIgWCXhvrz4h8v1UVyUVEiEJgnFOcjhPFUFRUa65FwUaEul9paGCEHHgM91i/y+1l%0Abnl7G3Cf/Xq12LPfwCmEMDncsYjLP7htSlM4HF2GG3J2IokCaiklBofVBWa2HXNAo0Nn8BrNgKC4%0AbAO2iSYcVzTItJqB8H5UV3dokevjtGF8QqTo99wV0mqthupgEo88rGdlXoslCmrQ3LvDCE2IYE4h%0ApQigUrIJ+PgreQEfGq8ddtCEx4K+KcaSpgYCd4c/IlIa2W+rNCAamFtGMwu0Zb+ek+lALzU2I/CC%0AvG863jlfL/p0uTUzkzEmjbtu+Yh62/rBbatW23vQlsgREarPD2yvbDwPiFvg2xcVQCPTgp1RHj8Z%0AgLMQ91MaqDB7bCEBuk/lXYsJdtEJ4aPRoy3w/e3ZL2ITSXZr9Lhj/6hMjohhavTp0Ef02yjBbk54%0AZL+IaL1FTESw/8DdHlQQRHTKrGYNByXPzjvAPvuFBn7G3WzjOFUAbdgRb7yLC9oa4pgI0v4mMFQw%0AopAQvaDfWxkmZuA2M1Icl1xzrbUmPszzHFI0syVfLpcLp/jixYsPP/g4zVOp9Xg8/s7vfOv9999P%0AcT4cDtWqqt2+ffPll29/+avP/vpv/u7HP/7pcinEE+EUQ6wFEQNTkspVFdkoYCAAVAYrdX1YHhC1%0AqiCJalEoDAZiWAqAGlRCStMBAF6/fn25XB7uL4tkAjKwUos0pnMSEQVh4t3t6qFH1//zfU0xUgin%0A+TDPs0v+tk2d+HQ63dzcHA6HwzQ78NWLgMx8SIf3PvzgvRfvpMNca/3FL37x5u7+iy++OD8s3/3u%0Ad3//93//u9/97vX1s3Vd3759m9J0PB6vr6/J4OFyATBmPhwOiLgsyyeffHJ7+8YFMF+8ePH8+Ytp%0AmtZ1ZeaQ5qurK+rzTZfLJeclxhgTp5TmOXFs5Pmi25oZPl06D2WgJts+nELYMR4rmIpqb0kNn+73%0AwbPf5ouNYmwbR1yG8NEWf9zEMOAx1PMY47P/Ye+nAMCnB2CHjxhvVwTbeG6332+mZv/i7tfaznLD%0Au2W/FjESEXfhmvGuKsV7oX6aITR46hAD9yhIR83Iba/bseqyhRsZvhPNretl7FyvvHATi0IvbSA4%0AhUSKMaY0j0FNM0+HainqirOq51pVpEjR0S89n8+l1pzzUrJns+u65toupPd7xbmfzMyppDzE6g1h%0AF4rHWmXN/st+z4caloCB9OgZXLlwmE0mH7QOAI3sgzB4YaW2aRZADIBr4AZz7/14X3KOcCMDBqpe%0AxEJEMwGY/ZOJoA8208iTx0IloikmJPNRst4DNwAI2Ahre8RlLUJmNhBTMpABUHdot5pTbAbmIFKZ%0A2dniRLYC9AgDmhlHn6Buy2kUcmEgsMknDjdf4ztu3931J2KdVBL7aFsrpmzFJuzpzSOlAOwj9v0c%0AzAZfBioSirQpVv/23sZ7tNe2N9JuUwPhVxzuPsLcPsGFb8AQ0SVbGxaAgpl59tt5qQZXUZ+ZFytS%0AHPcXOXBALZWITodjjfWL158rCBM8u7mapskclZmSb0ZjY+jiMgyIWNZ6d3fnimVETf697pp2foOh%0AZ79WsnRMItoAPJmT+Ow5ShuCcjdRj72KCgBeMMK9uTMABG9x7X/jx38m+zUz73hh4NBp6rx7QU/j%0AAfBnPrz/WBWjSeYRi9tZAPuf/v//G/w3HsHXq9fP3ASUshEe7K05M2vrmfjJkRFyk4hUMWm8q1a3%0ABUT+G6HmA5wvVwysi/EyYutRRG6P83K55OXCzIfkBhpM2+x6m8U2U2vZr7UhMRqJq+OBq7rKCBNA%0AVWUz7U0kX50+Tc7MjpYpJQ877lcdYxplhvEYzIwwACICg0HPtZxYEhHRa4cEWKWCVkRvj1dPsH2J%0AKoCZMKJ2ZqNhd8a3Dzs4fl9zJqJ5Ok7psC7lzZs35/PCFHNp1QqpLfvV5l8VEcGniZz6BZBjiDHW%0AWmspqhqZOAZiVLNSVzOb53Q6HebjhExLXs7LecmLSF19TIs4DOcqgEgA1Gtj1jCkwKpKjrVtOQ+S%0AQUCIKRGzuKSkt846zZ3XJsj5LokRkQIZNUp6AJC+G8dGB59laL0+CJwc+ipSalUASHF2hk90qqp1%0AVSmmlQljoHmemMlMcy5lzWVd0SBNk4sfEHZ33Xt6IgUAPPsVkVKLE+R6Bd2vwrNH6PNULg81coOG%0AMwfUKkAbrsx9CxLkUl2xTVUXWRqXt0lVMSchZFSVan3WUQ0ACYOPXaEamgZCVUMzJJxSiDEAaC1V%0AikXiYEzAoChNHbQTNfkwCyICSe22xpCQkUlATKsjZJp5IjBTkdpYBBHQa8JqABCJR/FIu3NiZlUl%0A31MiRWGAskLPALHTeArYiFq820+7LpDuaFTaLxH2iS3smjaI6GMtDlIYNPpm3iJqiF8Fg+EIuxEe%0AVccdHmt0b/bjKAKeOSMQ87DgAzc2gogn2xx2TmUs7X7zf3P220yri8L3UIT7QCx0ie9ur4BTBFAi%0AMJOcS49IWm+l2VUTR897Ork/k+F/bF+iQiUk2/Fn0ugMb71cRq8htL7u6P16yYHG1IwfTG5PQFVQ%0AzUmet+ttQyUGvk6BmQMTURd29m8xaKxaLgQF6jR4UmuNNIcQXGBwLcvDw8N8On788ccffvQ1D9av%0Anz376KOvvXz50llGzudzEXn16tWnn376s59/8nc/+vFnn71So3m6iuGoEGpBQCQOBlFUOBIHDIRq%0AhUDXfHlYHw6HiBxu5pnA1CqZgilBZUZCHfC8mtfVFIAO14cTnfyqpZWfwm6FKCIaPUGUgc8txBgP%0A03x1OF6frq6urkJqZSwzmef5xYsX77///vX19csXL9xGuaO8XC5lzdfPbj764MPpMJvir371q1ev%0A3/zZn//5zz/5xdd/5xvf//4//M53vnM6Xp3P5y++eCUC83yYp6Pk8vb+vtY6z9P19fX19fXhMH3x%0AxRe+9A6H0+l0evHO+8fDVSkFgU+n4/F4JKJSitb8cHe3rus8z8fDFKZGYeU4LeilZxGBXhYcxThE%0ArNoEY0Zs7QNmSI2lY2DyxwLjnlV455KIUpwtdM+u1vxJx3W0Vb0f37XW7dpu+57ttvep1KE6LrzJ%0ABIjWhDT7q7ZSGgxr8NU9vm3AZvF6rWvTufBmKQJYQOKAkQMzR27077XWWvK6LDlnBQsxuo0QVaKm%0AB+ahl0jFbZTaDYvVNffwQ812cTZtdgkJCRkREGmOydlrqCGdkwd4NddLzi45fjmvD+e7u9uHy+Xi%0A3exaNecl57qul2VZBpA453xel3VdL8viKi8iVryw0a/OiTZRG1xOVbE9aMdEUG3kBmq9LgCjZ9V2%0AUug0Sqq9ukFEkdjH4wDAUTM+2Gk+PtSGYQMyBWJkwq3TuOGbvDLnGVq7dagIjGQIPH6Was6btc9C%0AiTbJ6PH0xwKoDd7kPL1mhGquS7qaARGiEoAAIDH4Q/EOCxGrFgAkMlUVrVIflSxFRLQ0p4KEXYCs%0ArUkcCZKD+FuLtXs0sK5WhW26oYwCNw5CIVPvafSr8w3RGkX7bYu9+amPuZ2ojYjDGC3GXnnZvayx%0AQI3PHJ+PMGhiertla5u180Gkuid67A8PAJttoKCqtYpntiGElOZx8ojNHVdTECWieT4QoVbhOBGF%0Ah3K3lmWaJpdEWi751atXL1++fO+999JhzjmDZhSU/uBREMxub2/P57M5nWHvsjy+aapqpZR1XVH6%0ABLsZaHtOqir+jPyB+JLGZpRGoRAa2kTNMVs9O9080X7uEQDUfmP266O/PZBgVXGmYZdfhp79Ij4a%0AH7MGnZP/m7o/fZIlSe7EQD3M3CMiM9/L96q6qlGNQheOAQbDGXJnj5EV2V1y/6glP3CX/PMo5A7J%0A/UCQSwwGwAimge6uqnfkEYe7maruB1Uzt8hX3QAaGIqsd0l2vsiIcHM79PzpT7fy/JYHfiEwW10V%0AAcBv4P0CQOqdWlS1b994xhZ08b+OThoMwdE+aFW1blyCEBEZQQ/YNMm/bcSuM1RVdWp9Ebq5TAPB%0AbxO+LRcdGYLtGs9MmxU0AOdp9Q6r0Fg3PA3isB+nEdeWX7LWjYGIXxis7dHip6+UNqXnGyFMMTIb%0A8kCDAxBAcWxI7Bfm7yBNrLvfPUStqpfLZdug13FlaFa1h8+jmNGF15D37mvXw3iICOi01aVrl/5z%0AWL5Y5RZZb3nLdpacbtf/Cv46ktfGaZVLkVSnLBmYmIkUbOjFF75ES7CTpyhpK1LyGUBVi4DUFtAK%0AIQgeL2gR3BZGhZaXG6F3Zlrr6umRntG3JgWsVQT0w6yqNbgEjAdGUBhSE57azTn3rTjONgCAbUFc%0Az8wPmyqCnbHu2lJhCFFsZbZtCQSzYMclYqZImg1HQBvMzEUPonWegA2xHGXYA1ZKBiuTOQN4CDw2%0AjzVKYUTE1tLbZxgtPJNP9QrzBplW1c4/3NkX0PdfmxkX2cFqCt6PdAMm9ccc9SW0bNiL07TNvw10%0AGtdi1Dxpbd30HQ7jr66fQdhOBIADrvDKIG6jGm/kv/Qz5dcm3D4Z/6+5RnH36afGiQIRZvYt6q/4%0AQQgi8evSry61+oQjIgylv+35Y+37bqHh0eJTv3LyhnsNlcZDLt0AzF3bYS9td3btG4B22tKA/v8Y%0AYPIAoUCTBp5mjyBUw5468koR0hQdF2utKSUgzPNkK4jIh48Pf/OLbx8enkSNKQEgUQKnTQU0I6Jk%0AhqoFFRWhlAWtVrlME3354x/dvrq9vT3MUwJQNhMpBJoz54QAWko5nU6n00lVOU8uQ3x0IcRSYscg%0AtsujbM4yCqDTNLl1P6V8uz8cDoe7m9ubm5tpN9daj8en0+lERG/evPn8889vb29TSrVWB4/6Zniy%0Ap9Pp9P7jh5ty4/23vX+vJ9J7jaW7K9aSVE7j71ag59/2tj8cDq4gTqeTr6Y37XPqHWtqQ0qta3Fm%0Ae2otoFUbwsqXZqT3b0tvPWxk295w2cV0LWyHzTNGyvyRJ2bvzVtaPydptLHdYqPhOFOjNhilOrTz%0AO97OLycNpuvB9AP4g9eLv7441NTy2+ORQcTx+7o07v/sV/cz4sAO0NA+tq7I/HVZxyrNjVoit45i%0AnDbkGiKSkdd4I3Kt9XR6ckTDhw8Pp9PJM1fH4/Hh4eHh4eF0Ojkns4p5QWypq5fFmoKiqVqJ5kql%0AlLpKJSKpoRaxETInnqaUEL24wxLlaQpGtKrSEUbQINwAsFbv8xeziogECuChlwDoeZmYP1dKkzZd%0AHKtsqICmQ588EFVFUTPqlgBi6OtN6aMROZU9mhqggaJXqqluqtOlKPBGDmKN7MqHJBI8dkwZyRAA%0A1BNR1lA73lo5MQ+JUCcTagDvNqqW2x9qoLE54QAIXqaMGtmO4QgYiPs7/VPdJMBG8tz37XgK+tU2%0A/A+ov66/erqvfzkzI0WY64V67SPppwZR+1G+tpGuDk6bgaFUcwCRbanVPtoBfdZ/jmvUbqGi4Duh%0AVgO1nFNKaZ73iEh0KqWcz+e/+qu/cvmz2+2YKec85R0AlFr7mEtr7zSKILz2v9xUC1hZNwDa/ISj%0AZd5aF4dJ+AFbwq79lxd/7b/Hulw34+i3o+Yv9CpRuJqcQeh98s3Xa4TjmwcB6EOF3/hKl8vpysMc%0A5stf9/3HnD0bAwBeZO/R0a48HG/cvkQZyfupeJ4Yek7MKyiJmu5c3UPLPIlUE1iWRdd1zlPOrFpl%0AFTMLdUJERmZiYKusCmbS0Js9/SvBwKAOiUSHKEPO7AfShzHPc8655b2NKPJ40vq55zx9ElwBs4Cj%0AmKEEz1THcLqN5aY5mBmaEFG3RcPlYPJwC+oIIwFoZuiVf9IcclcCAJASK5gXALiHJhKMMwGWrc4C%0AgxaxETIzp3lwoLmXIqPTDDj8mCy8D9R5vzsc9nnKIvW0lGVZRILdwczS0E3EFIkQmdwIdrQqGCCl%0AFmEiNVORItVUGe3m1d1+3kFmIHQuCjOgxilUa61rERH2FjFOoAVIgEHz092fVm3pST8zY0AkN15V%0AtSLyPLfaP7FS1i5JVQXAiM0tZzBRATMrdSWDKef2dO7QoufNzGxdL65yUsoWIZJSVXpgzEGAu93O%0AzEopZVnQU2pEXoBtatpsICJKxOSxZC+vQJOipWwtqZmZUFNKCgaGKmqmTnBBBloFAYi9NDqpd102%0AYAQzRQMmSERMaKpWxRQYmYmJGMTUNFEm5hTsyrKu1WlgPGzFeRIRZn9YXddaAyGmzIR8RaGBiOpr%0AJAJm7NErQNMQFUxMSOoEtrWamZdOcGuWVmv1g8JTFgi6I6TkxpYnKmFImfZgnLTaCt+EPdwWTCBd%0AFjfhD1u5yBC+vPbVPH30gj3iZR4Wt1QnOG54OMjbn6zXBF+pRtwsmystNcjfvwX8DF0phwFqXlbT%0A44kxtOyeXQg3MwNCYpaiTBQWk0UiaaNehd6lOIbavRcAcArQrhKhlZbUoRWKmbUiuri4NSnAcJx9%0AQjylBsEHqyYiZOAM1YOec6i1QesfNc+77v2Kd6hWEzFGAmzAPFE1Q0M02POBcnSsLbKez+ebV3e/%0A9dVXP/7xV5g4p3l32L+6f3Nzd5unOeVpnufn0/Hf/+yv//W//h/+5//vn378+KhGCDOlPae7KoyY%0AvaIzp52qUjImZLLT+VHKBaC+/uzVf/Kf/IuvfvLju7ubaZoAjE1VKyPu5pTY3Pt9enp6Oj6XUhpV%0AwWQI3culnCZOsBWCRGMZ119RA+YVBynd7Pb7/f7mcLi5uaki67o+PDykRHd3d69fv76/v9/tdojo%0ArsjlcnFZ5N7Izf72fFoOu5vHh4e/+dnP//V/99//L3/yp29ev/2d3/7md377dzLnx4eHjx8ec0p3%0Ad6/v7m5MyocPHy6Xy36//+KLL+7vX79580ZVpdpyKafjRcTefP7m/v7eRVkkREx0Lcfn5w+PD4h4%0Ae3t7uN2nlBqNX7EhSltcGrZmXTyUP+DQ8QJbaIBxs8W7v6reySnngOYiRsquxZQRMaXkdxlNOhjs%0ALQQAo4QMLViMLZ8VWhusR8QVwQgZI3oLMKAEf62LO/6JGn8eRBGBp0oQnKyk1LUWz0Yzo/fq806k%0AoFat+iQ4DFJEgDBBRucLUhNRkIhnGWKtGxfuukZKLWFiZoz6/4hgtpgyuN/LwRtiZiaLPR3PpZR1%0ALR8/fnx6PD48PL1///6X371z79ejPM/Pz8fjcV1LUDygF6CCaoXGWpwSESWxqgKCoopAKSOLQZrQ%0Aq2FVlZFSmhjQy8Q4IWPKOSrpkKmsslQvv+KUErUapUNbYsJurHeSWRmXxsyYsiGw+/8W5dWKQJZC%0AEjdr02OESInIWVFUxQ1jdVuUGAG4qkhVT9j6vo2OCeFxuDdlhKat1tA9Md/QzEmtAGrKSJQcdAUA%0AIqtBJWIkM8UqFyYn4wNVJfZULYouXn6skTXNaYpoQq3i7Os557byAQ4D1CEE5PvcFTGh4//AiAG3%0AgiAzU2IABCQcHBxrfmO8pzuZ3uyleUHmifZudZsZePe5VunjT12KmAWtADacNgUOESMGiglRKSW7%0A9p3GmAI0I8Gw1QxaVJsAQO/yyABLLeBdEk2tVYflnJP39QmOkijHMBAQSgnNbFlXCB5QU1Ce2Cqm%0ANK1rBbClrKLFY46qenNzo6q0gJ5O58ul1mqq3vSIiHxpempHN+CVWmtwyI5dVPN+aqOPFpGdJrGC%0AovI6vqatkitHI4OrEi0zo5YtQqexHNK/2IIUnBMRITCYEz8pMnVpby22TteBwvaLdgccg9IcXPpt%0A69iw6gD2//iv/kv4ja7knhVcS+ceCtKAGqbtT+icSUhE3v5Ue7VtjBWi/IETEbnH6A5b1HKnxMxO%0A2w2RnyFVZcSllLKsXvS7LEvQQw2ILzMxhKUsXkUNTYi4DRhdMrwI1qlZmx1ZiuDg/c7z3NOb3hGR%0Ah7a9OU99gkYjtfWUJzMFpT4/rg4I0OthzMTBzyJbf7Pw+RFMBGQAWw7msrWdii2/YS0dbWaIIALr%0AZaFW2uQuPQwNfoGQgQUAo4OLOe2nS9Z5ngEA1YpWE7XguGckA9PdPO/3e09gXkrUxPqMoTfT6yrf%0AwhRzuSNgAY8EMlXPVoRBXCsA7Ke83+06nZgHTcyMIIApZfB+neNIVfN10YiIiLYsVrOSiAiR1rrZ%0A/DnPjqFVVeft6nu7yqomBgKu/prgK6WgYMrRZNjznClRavBsbx5ADDkHNVSQzot655lpmm5ubtz7%0ArbWul8tmmQH2feIL2lPTqsFy7tU9tYpXQHWTLs8T9NWV2kQ/WBUEwOhFRLVWVYjT4WIXjRGIyKFV%0ABJSaYAJRNUuUmdn3g6MhvCMuc0ZkIDIz5u3kKqqz8rhtAdeZlrWKl3bp0M1Ye8lA65tSSilSAQA5%0AO4OHg6LXdfVw6wiM4TQ5ZMN9Y5/xfo5iHzboAUDDy/pZs4AuwgsNsXm/2+kepaH/49cQJ7a3CTRO%0AaQgWg2uL+dq0Hf32vute3Pr6Bj/s/WLL52/zH6dSrZH8jfLEvd+AlLsMYWJmNBKIPemRlTEe7NnH%0AMTzXvV9x27nFcaIA2EyGsJ1vbGg5Fr96Hyci6k3y+haa84SIIOq1STx4v/506Gad92NC7wvK7PvQ%0AAJprhCOmxin0DA1sop3j/wz1cjldpBxub7748stXb96e10UucHfHd3evb29vc5p2ux3n9P7jh//1%0Af/03/81/+//+sz/787XUlA61GtCU+CAVmJMpmdI07VRVbCWWxPh8/Kj1kif4nd/95j/7v/9fvvnm%0Am5ubAzOr1WSGZBlof9jNE5nJ5XJ5eHh4Oj6LSGpkXQDga+RmfWqdz4EjoJNznnZz5kg0aTQxsjnl%0AnLPLcETUZTmfTo+Pj6Z6c3Oz3+1qrZ5/Ox6P3oPXWxw/Pz8fdjeIeHd7q6oPH5/+5E/+5E//lz99%0A8+bNN1//9Jtvvtnl6XQ6XY6Xu7u7V6/ub272BPru3RMivn379u3bt/v9/tWrV64snp+fP378uK7r%0A27dvX79+DUHVBlUkIZjCw8PD4+OjtzC4u7txJWKEqrVzRIWx3EIqKaUxguMM+V3iYzNDGzmCMyCE%0ASTbP89RINNxWMwRqU4fN+wUAT4yPOzPOshFRTj3Ijgqt3i1EHIbgQES3jrxcsBua4+F9IRm2E38N%0A6MBIQTuB3OYJeDB6qQXb5YXfibLfq59Th0GWUsTUy1i6HJYmSIsKCHQ4bvQ2N9rv9ilNPbvLzN5H%0AJ3rCmYnI6XS5XE7n83ld1/Pz8u7d+8eH54eHh2+//f54PC5L+fDw6L2g17V6l3GR4jp6nvdElHhq%0AndUVgYkBjNLEREm1FjUnXvaKQW3IauegQoOU0sROEBM0/u6KELOqXsq6SlUv2mrnSER6vqF7vwDq%0ARVtqFWyw/s04TVXFDC14tFHAAAghN6ozx6iKB+dUvdKERATUERNVVdOUuRFVOGgWW4OJbvJ14Qmg%0ApmI90+A2voU6qLK0zeB3Z0RTqwYVANVWWU2kpDRx8sJgH5KJgMjqd7fW/j3nOFbSSgwQo4AWEYit%0APaNHmUOfDnvVthFii86oOpTmxcZuW3p8LhkzrF3198/SkFN1x8+T/9IoeyRo26K7rFvOMtgJcTtE%0Ah4sPyhd7NNau9SYidlof3ygj2CT+CuZaP4IvmKQRMnvpzfZ8oZKAMQFpImeYw/PluJ/mY6lEVEqp%0Aa5mm6XK5nM9nL8BRq+u6XrzFVqP76fD+/rx95C6uYk5UzLyqKR7N18UieowAIKZgkcvs1ggOEBsA%0AmNy6aI1FtrdFjoCIfCO3aFGz2N37ZWZCT2AYAHjoFnhbU98WPBhFGDZbHYaxWUF16JuFUQoBAPaf%0A/9f/zx8Uqn+XK0lrWQTXUjjiHogA5q3Pqoc32KcJzTqFl2C0G0Xfd+g8oqYmCuzQGreG3Zfzczvo%0AAwM084AlmKgCCOhAGcVTcxhU3QJTUxPtEV9pdfBm5nh1bzcD4E9nXm8tgG5smSgaaBVmRkMC8p+J%0AEih4e1IYzrffOYSmRYpqmK7NK4tdMgiF8Qw7UjS6HbT3YAcdtWrJrsj9bVW1B9E7lMnMGMjJCvu2%0AQzBETBCtetxKWtdVRXwCp2kyKMuiopLIRBEQOXGaM+eMiY2wtsYARFvgJ8rzDIk5oGvdSjZbHEJW%0AtiINXzglQlUi8skKlxLC1wdnC2w5wForeN2LAWFQIksknQAAnA5HAVpzR8CUmEisuKBywkkzq8sq%0AIh6gwcZKhSrYmJNlXRQh5cTMCaGgmImKMHNOWVpRQBfB0zR1tg9m77MHVTe8kJNqMnN37x2ibBE7%0ARDVDtam1lzBC96ORiZi0EbYhk3qfMPwBotF4xQVKIJxHOFMLIwMyAgRHp0Jkz8yRAYjR4Um2XjLJ%0AmfdjAwtg7xJhEUHwCQlp3lDNfscJ0GlI/Ox7j2Vm5sapWOsaDZzMwd7YM4z9e8BZE82sletIKwGQ%0AVtbexVR0Chmkltcg+DxkT3S3/kDUaN6bfLiq6rWgfH6ZB4YW5Pz0aiFt7PLwWrluuiT04HW/wS76%0AXrw+vOMHEr/9SaPFgfsJZmaW2EmAAcy45QTMvDOQtLoMNVMGJMDkm1AtIa2mVerYS2lc7uwKuxlq%0AFlQMMRjvyShNa6rX8CPgp6U0bv1YU3utlxhHNgnVOaW9q7AqDZKzIYZae0YRUDBRpzNIOU2tJGG9%0ALACgXhfq4T9RIiLHyEgpYiKibCkRJySC5+cnrxV88/bzV69f7w+Ypnw6Xb7//v1f/Lu/+vDhg3qD%0AZCYgJEyqBgamklJ2JypnLqpI5ivDme/vb377669++tPf+fFv/agFv3BCzhPPlIjtsJ8B1Al4b29v%0A3QGjxirn7lynhHSDPhKhRAmBERKSiKgaESWk8+VczpfdbgctKrqu6+V0Lusqpa4pXYiRKfEkRddL%0AWc4rIibKN/tbAjbVnBIZvHn1mox++vXXv/jZz8+XC6hZFQIkg1e3d9NuPuymw24HKjf7QyK+ubnJ%0A7L271czWZSWgKWdTXZfl44cPNzc3+/1+TrzLGQBOp1ME2rCxBIVXiYhIFofKVZVH6PyMhIfg6KaN%0Aho+64e5S10MG/QDWWskTMkjeVqqqWtWcUbQyM3NmdlY+N4S4aW1y9iozExUT0J7e8pM+xHC6T6Wt%0Av6NLYFPAoU67j+qFuAAA55IITk131CMU5wKZApVhAEZgnlQBBiIkc+MKCzMbkVNYretaSiViIq1F%0AjVAlinrafkQC8Gxq6/SXiIBSdtfIIzDQUi4idlkXqXo6H5+ens7n8/Pz88eP79+/f386XZ4fTo+P%0Aj8/Pp6enp4ePT5fLQkSA0dORKCGlxDzNc0qTLysReU+vcCApEYEZOi+UgNSioqVKiFPoc9+wlBp8%0AzqGeAEFUrRRWFZG1rDUaTDQmISYEUxEDRURRT6xAEAijmjox+NqD5mwaD+L6PFohEjN4E5MeOBAz%0AVeWNEQoNDAhTZlMmJJVI5HpSzncxmpeBISBx2oIjrbZPiUhEay3QMIYAitiAhyAePmAwYiQgQyDC%0AzJmJGQFUCM0AqxQTA61a67quCpBSUo0+Izb6SKZElDIxM66hLomCo+uFPuovdN3hv5SS+z+1gRmp%0ANaiHzYtWd2i7mnB7pqtyIvYz6JGFKO02K0VNnfrEy0dT4oSIpquoOLSBIz0AAAra6nqaQeXpX9eU%0AbpGaBSOdgXUwl5mRRXmqRB4+ug04gMlEqxUlaYawWy+OEq1GaFrRPVVRj+LVWhGBMCHZzc1NIr5c%0AyMz+zZ/+2w/fvzs+Ps0pffPNNzSRhw5NtUfoPD7SfYRRhtgQuIEBzQ5DcCEUa8yzWSvgHpX+lQ2A%0AgAjU6m/V1ALo4F+rZqgOD0HqYjAY7xVNUTFqIsavbWbYFhbpllL7/dOdNnpbYzxiE7C/2bWldq2V%0AyiCiGbaSQGXO7v0CAJI5dwIitgL0SEkzc0AFdKOnI0q11lK3gpO+Ev4wOeeMyczWdT2fzyY1pYRq%0AskGLKaUEHKpOQaqpgoJe9Q3qa+9FuTLA91MK48ndoR6C8qqknmjt2U7XoMNitBCLc64qNqm97RsI%0AgeewLCFzogjrs+pWflc/2MPDLb3Zojixlt0r8JnPOacGpsIepBFFRMUtUd+S3huhgjcGALP9fu/Z%0AXS3r5XJRrW5WYsY8J79dT7h10mPYRJvjVwid/Zwi6O6G7LquSy1Srdsl0BlxRHJLaPQabI3EO5so%0AI4rIellEJDolONJIg3Q+FgLRoreWIZPDYY2QjKtTU7F716yqskblUPN+KUScazEzRJrn3c3NTUqT%0A59cBgDGgaj7CXv/mPZANBDE1V2p13xU8wzBNvv9V9Xw+S3H+yRYiQ0QN598loJlVU6/ooMRGUGqt%0AwwmnFgp1/SQiZtq8RBNRNKDERCRiqkXqJgqdNZeHBg4EYdX5SADR+Zk9lO5bpat8AABHLDJ079el%0AGIARUcdn9mhfKdWBdhQArNgGuTcoMCcvUSJCJm8q0PGKDd2AvXbax9ClRB8kdOnZ+hL19ytChyBy%0AuH8euQtj2jXW9v1Dr04vDTUAApTW1N1anOmHLu2Ht/dv67Kiv6nL9J5Wouv076f2xN/l0u73A3jh%0AXiZW29q6brdGTMzO9OtWbAMuZnAQAWKt67IuG4CpGwQe9OGUc+6AJVUV20qS+r267A1mSNu8+u4l%0AgDNgYQPCuLeMxpwyp1pr8Hw3KrEeYW5sHy0OomoGjurMRNOUd7udb8W6lkRc17UCEHjPLQVmMgLU%0AolqtiAindH//9kdffvH28y8eHh6Wtc7z/Lu/9wc//elP37x5m3P+/vv3//bP/uK/+e/+2z//8798%0APl0QOE2HtVriPXMytzbTBEZInDIIXKbZyrocL4+7ib766sf/4l/+R//H/9O//PLLHzm0gkAzp2lO%0AEzMz5MSuOp1g340bZo7IV1MNfYesWwVKc4kNHJ6DiJ7rAzP3fGqty/niyOrn52cAOBwOu2k2MwL2%0AF0+nEzPf3t7mnEspnjT+/M3bL7/8cjmv7777y7/4t3+pql98/sVPfvKT+1evzeywu9ntdofDYdrN%0AaPrw/Cwir15F6+DdbuflxOfz+fn4VGv1IkwAUNWJaZomM3t+fn58fLxcLnni29vb27s7Zva0jqK6%0AbBnNo77N+u7qO3w8br6dOgVr3zlmttvtEk/YUkYOg8pT7t+jLe4MTVPDkDsyM/LAJURvljj1TH0w%0ADofxrxJDwE0gbGNtZ6FfLw51d339bTxACj39Qi1G7OlfAHBuSGuSDQmZ2fWLNzQIfwZADJzjKs5p%0AcGUwIuY8+0qllPI8+V1ymgSMjIpKuSxLLeWynJbL5Xh6eH768P27dx8/PH54//2H908fH87n8+PD%0AaVmK33Fd11qc4jXfHfaU08QTpvjfLk+UEwOLdUoGRDRnK/F/OPI17CtkZmvQQod1bPYSAQFFetxa%0AIYwiXC6riFQNNG/OOeXJA9PRVAwRHP2GJqKiBQDUWzLWtesjBxS4CAcgRUA0BAbAaKMdZaUR72ZA%0AJEPwLntoEDaAGdQaIUhP9XjdUs5sIOZYAu/a1XllvHE0k4qqiQP2HUjirM5qItHKW9IWlPdYSVAG%0AuhUmor5tPL1UShEwpuDp9C3mlY4A4HqEmav4aGEDMFyLejNnQulA/St7eFmWfgSIyCMpZuayrisI%0AP+th2ACZCWLq9zUz1eqREd+lLgrO5xonF8TDNLj1a4ws+iZGUFXqiwImb7uh7TiPkgQRRTfdPRpj%0AjeeJWgg3vI/GP49mxhQHSttFRqIFohCDVbXWUmtlxGmapjRrlnVNy3JmtPv7+9///d97/fp1hTrB%0A5A29HJ3n9hVi+F/aEuAtKaoRwigVtWoDu40z4/LN5ZWDVhRHQfMShBI+tpo2OemJcdy6SGH0gmqi%0ALmSjhyTCXYco4kjsftxg4yEA4CDJQxy0egR/rvGv0LOGQRXE8JtyX/Ur1SiwRSQ0QuLcBKvWqlVq%0ARh7mZbPL+z7uPo+BArg8jmhKzL5EdWu3/Hz6Gk+sO7qQMysCEfnp52YB9L2IGHytDAS8Hby2cozN%0AMkbdjOOoclRxNkZqxWiMCQy0WlVR8tG2qbfI8ngoF4JMazOLERvs6RrURIPZ3Gixmpi/jnn0PTde%0A4+brX04NxcGIrnfJwOuQAIABCSn4rlR8hOj5UHOCwI3QIIKm5CW7oqqTTABgCAq21hIhT0LwPJIB%0AGqt4KhMaNqY3RWACCpiIIloFVfTyUEJANRAArVWLKzJtG6bh4oAJwTKR13I318XQoPfgi3OARikE%0AZWNKMSMwkqhDiFAzVjUZLW8VE0AGTgiGKiCRrgHwzmcGRqiAFDDRLn899xy4ZR0KJOLwJ/YTUFsD%0AbUcTQQtIj1eTF836l5BHzKwARIaiBGiYDMT/DKbuiPYyPzMNS9HMwm4TVQUMNxsQyA2msKgUkQSu%0A0oxmpgrBM9XGNkRnmobTqLRxyeDfpq1xnIgiakrJIyMeDXEl0Q+4U2yF4VVjJZnZO9goGJh6dTQO%0ARm2kYVsNPwAAiDmbNgA4V7OzeSEaGDZBb2ZtlAhkQMbMHhgWAyAsXSkCQBhVEUTczi9ubFiftuiM%0APQODvh+ObX+E8XHgWj50obSpgb/zpdv/I0TDdzPT2mRRL6Sx8OfjP+fZF68GUQXQaZ7TjtZ1XddL%0Ap4Ic70WwsXz56JvKu3I/RgPCLBLpQWi0IQzjF41z4QS5hmRXTRdD8EYlBbS8vTVcTB9bV+odHxRN%0Aj3KWUtcwlAEAPNSIGtAbh0OgSa3lcjk/Pn48ny9rkZyzn4q6lu++++5nP/ubP/vzv/z5z395Pl0I%0AKfGMmKpVix5jHh4xICVQAEqJS9V1XQD0cLj58sc/+vonX02cnp+fL5fLejmZ2W6ay2532M85kc5h%0AsTngzcu6vEWzz4aUoGLyQM+6Xlzh+ilbpnBUlqVs60XkKV9mZjQR0VKTRykxARAioxFjyjztJuOE%0A+90uCAtW77Km61rnef7666//+R//s5vd/nQ6nY/PjLjf7+ec5znPc2ZCrZaIlDkzZ+ZE0Yq0lKK1%0AzilPNxFIlXW5qNS7m4nQpKpVJOuyt28hIgIccHGehEFCIgUVk8arDKrGAEaGCZkYGIyslAWhO0IY%0ADGlAzERIANSKWgiDWTOK+waLnZl5rAl0QY2IaCBWfbjbsfUcrf/UZvwBMnhtU1gpjSvn6uwgXJHD%0AIQBI0B91naHXQsPlsP9qBgl5HGf83lBjBihqpeplCR94XbfaGYfwJU5EtDvspzy7/8CcnehxkXJ8%0APB3Pp9Pz8fH56enh+en4fHx6fjo+n4+n59Px6eHx8fnp9Px0PJ+Wy6kW7aiglKabee9hvZTnm/2B%0Ac5rSDGTgVbOcOCdQFKm11DieuHUA6s+LZJy8sZDJNUVfQzWpmZqRub2CiIBea4hoyMDIAECJgdBA%0ARU20SrT59BwWkoG2iJ4jZdqMK6A3RUczizYBOqqMrW2HmhKYgRGTo05VKtpm6JuGv8TRgArMBAlE%0AS7fvzZuGIjITApopmEqpnh6HRm3kmPDgP8HQpzl5I6UmX50EBC1YwIfLffuiRWATHS4/FGrClgyT%0A6oKaiIgj2O0nuqqphU1fqzkMafwiA0s4mRlE0ByIqHi9ypZW3WLZ2DiHffDRY8jATJmTgPmRNeZW%0ATIh1cSADMGNKOTMioogCGvlKmCECOOa5ganG3dWSqH6St/H0I4mIgEZhVHhsDltlFPIgplQFVLyh%0Ah6dnaq0OdyXzbFHEeLoic2aDhOTsgAC79Xy5iBzXy7//9//+T/7kTwDgp998/dVXX93s9lbluTWp%0AhfYl2tiChlPzQn2jfqLTrzT49iMmx69hilqY/kVuGYABcbOCfDCR4CUibyqCXmTuZTu6WQjWYK0v%0AbKRPzaF2uw0CqQMk9lcnJ/7el1MRoPvrzlzvcYXL5bKua06zqsb2RTWzVjrrqmtLa6hFXRwiagBX%0AqNbi0a8el+039u909Em8ggQU6SOrYp3wLfVWMWJm3joYhh1gZmOvCBsYz2mA11pErTbVa1d5mCiN%0A6Lmm6xUKWiaIGFt3UD0xCwCAJu4BAIaHY40VGXoKReJ2o2/fxwND+Co+0qiwsNWat+CHCw4DL1ms%0AUU1qujE3+i38mFFgDouIlLKs64pkCec8Z6+G8Hw4tpSCnzcV6wlSCr7EiIZQIxEp67qWtZQFR2oi%0AUatiIt5YyBsJuBmXkCgln9wpMSKulwsATJwAQEUQIsXXt4rHrKuZuu+k5lW8CFCrekaOmRN6rg8d%0AZ0IEJoYJ5zmnxOu6Xi4XM+HE87Tf7/fZfTYj54LuPCjWcpj9zFsA6T2gU/qe8cZdvhaIuK5rIjJn%0A18L4rK8XNfyPU5V5yoJzErPeKkBaWyDrJToTM7PX09ZaRFxD6LjzvcWSE56TbcKrecwDN6MBEDKm%0Afgri9YZHBQCD3hzDEAExeaRJpIqAe7/NgrSem/UZ0CrSsCuxmqq11ktZzcw58av6GAgRtcpanYIu%0AqkbD+zXyHAAAMLmRcWU0+5YANWx/sBauMvHAYngLXZp1Ar/RsnQJAU17aGv3B7/a+6WhcaeBgFwl%0AOfsgcchiIb508j8V93/rNUawLYoOCcDrGmo/j/37CSDnfDgcpmnqARozQ8j7/d79pfM5akG3be8i%0AyJuJtTx/t9Gi7dz1+LsO9jBwQgBAoyGoMMwJgULDWvseYCTV0JDNGkSPOgGAA4+64vbd6po157zb%0Azb2LewArvIzCmTzVUkogkCaqplqLmSLjtNullI7H0/PpzJx/9MWP/8k/+aPf+q2vwPC//x//P3/2%0Ab/78b3757be//K4USXlPlBRYhXI6gCUzQiDmzMyZmDIKXC7r6fnpwzzR73z15f/uX/7z//3/4V/u%0AdlO1+vzheTkfVXWfsjGisQpg3i3LUmv1dOiyLL0d67Is/cB6OlREVOuYFhaR08lJK8HMOqhEVeta%0ABOucWQDAiJn3+5uUEuXEzDnNvg08YXu42TkMdV3quhy9drosK6idnk5EhAZ1LY+lmsFut7t99epw%0AOJjZ+Xj0Yoebm5vD4eBmw7Is5/NZVQFsv9+nlNZ1vVxOAPTm88/mea7r5enpyT+42+1ub2/n/Z6Z%0AvUVk566Da4XYt1bX1GRhEQfREWIty+wFh25poTndUSumiCoDbib4C83SD6/DNLo8bMoOVdXzV9At%0AgdYYyd/qBoBZnMeE3Crm4v09PfCDl0uwfqb6eJoNEOMxs97kVhubpqlK08V1LZVwLVVE1rV6PyEF%0Aq0VbuUrmKe/m/W63y3lOUwaAssrpdDoez8/n0/F4PF3O3337/cfHhw/v3n///t2Hdx/d7z1dzlJq%0AwHYSJ0JKTAhpumEGTlNiztM0pbmqSKmcpzlPnpNX1VKKgqJZwJWaMeYlVM25C05BJGNnT6JYqm5U%0AmIA2Yuetr5R19eohcFZVdFINjFVwze5WK1EYMAhaOqGOhGRDxJSph9QROLrrWfGQPKESM5NCIO9i%0AlVPiDpm0KPcLc46jRSyZYa0rYEV0O9AN4y07xwnnnHyRY0JQBzMbcp59YzSbEKQstVZvhqzBZL76%0AMLoV51LC8RqOVmuz4ezybOZZBGNmTt6Vs3WymiYPbXse0m/h2Drfvy90mVOKqgVvfN/V2DC3L9RH%0A9+vcVChl7enKWlczJxtKAOrJRkdE++pwmg3Ksmw3Gr/cb5oyAbwoV9zOJsDL9trdHx8xnmamooBe%0ADtyi8iAmmJspVWs161xRaJ1YDhUViJ2NNBYlIe12O0Y6n8/r+SQi0zSVYoj48ePH77777nd++tsO%0AiKumfvARERvY0/dVDwH7CSqlaKm1LC/o8fvGRvS0Vmtr3FJ4/W2j/LHB6R3XK7VOCtgz54pOj5pS%0AMiDsppdX5jtbJxMzu3nhWz2sNAvp19fLs6Ht1lvmpte3mjV6339A66PxSl3aciNYGwMMPaP1Ygcj%0AbkRZFBqDh64hY7giaqM/1QQiggCG0etVTNdaGGmaJkWAEPFGW98dj3Fuvmvf2WbSXcdYxcCgJlUP%0AjzmuLJK3GNVzG20pIjeXEzxi05u3g+OQtqMF3dxtR2RLlfjlvFI1KunRaxhHpT7M6obygiGD1N8m%0ApmRIRBFEuAolRCCKmR31zUMP0u502VBQTg1c7eenFgHiqE02YwBDVAD1rvEa//XLAd6O7Udm9V41%0AGvgQc+hibBYgQGeroQHUJ4wIltx2oEAZiakBMiBh2vaZtwWK8Lev2piBJwWozYNCxKgfBkU0RjDA%0Aui2KomlsEgPTWstCURvM3QELawMEIFreuaNNuDnD4x6zturYghdDmLNB0VsatdZaG1KrB0RVoakz%0A1gAIIbTOBIwpUSIwMRBDtNapd1hTRG2xPFMkAGstgtEsCmW7+DOLzr+9zMhfRyQEQwT2c8rhafvu%0AgoYzdC4iaWhVRHT3OArsbRMaSy2x6GDXgoV6cEFbmUOf2LB1hpBhPyDwCTeVNSe/Zz4REUnBo8CA%0AXgLvSKEhzhWmCUZacng9dtnWFm880p6B7o6xtTAk/Qpkx3i0x+M8Ptff7bqqWH5xiSlGbcbV13Zh%0ASI1pLFpmQ/DHWIPUjuIofvorai1hsgWk+ubv8TuAILkdpZYfHR1oPH1IAp6o8d3oRSM6nC+AVlfm%0A0lvgijwMEcWsN6M+r4uA5VqY+YbQO5eogyJEfFQe2wIg1axgRda1XM4XVEPO0zwDeA2e2uVyeffu%0A3ffff//w8FBrtQAu1sRpTrMiqlC0/lJDFXdQVzmtcjGTw+H2/v7+zZs3d3d363qB1rbATEXLutqF%0ADHHvIJFlWY7Ho+OffSG8fh7iXFdp/QV83ojJW02CF0RAmGnTNDnl1bIsa13NzFHrlP2drjJRAYyR%0AKOUZOVciQkpqiECUGJnqWk6nU+Z0d3d3e3t49er29Zv7b7//7vHx8Xw+pTm/+fztNGczq7W4TOzL%0A6hvP0dROkjdNKQoQRZblTAlNdK1VwTmLGbpL45vWAMz66TYzq2IRjsHECcC7wIOpOnM/sLnc2uWd%0A038UqYjGREw5p8w5tbDXRjoYYx4kdte8iTaZE5ITQcCIPBXt+gsBnLJ/Q/QE0ySYAYK3tu6n3iNx%0A6Dk9Q8Te3aofOq9+745EP7+qOgbWLNhzmTmbrepcSr0akEDU6lpETLxODwgpmen+9iYcMM4552na%0AcU5gtFzkfD5/fHp6eHh49/2H77777uHh4bxcHh6fH4/Px8enD48Pzw/P53WxKqvUOWXKKU85zdPE%0ACROjiZhlypgyA1JOiScpBcQUsIoCqmFV1SKRemVPpho4J4Vj1ZCQkBii52erfvDy2EA5IiIgqm2w%0AVc+jO5EPgQAZWgJAdpwcimGzYQLEa2pGSAjkNY3a00oGzeN1eJ0j7QSd5gzAFBDAVLyGAwGDySL0%0Ag+sNRFA0QOvdoVsbNhU0AjNQBBOTCqi02cNYSqlSwBAsOQ9CY0MIH19V0TRPKSWG5lS7N7Usy7pe%0A1nUN8diyF8QAqCnTNE2Hw+HVq1cumpz2MsLWwCkTYTIQ70icc+703m3bRN8QD9tBc/ZCUsnL4kxt%0AELAWdxaRaqM3BdIdh7bP0UXi6RScav4UCKQKGF20DUERQGpxY9wroaUUaCSjm/To4yFMNbmjYH6k%0AXyRC20f67wgMnu6WrRTcS6a9+AtxiwibIRJrFSAwIDMkRWAEc3hIq64y9IgAQCT42FPDVdDME1TL%0A5SRlPR9PDx8/fvzw4fHj03K+AI3gdhtHe/3PxhFbayllVMejZofBLAkN64DmdnVV++lk9u9x/8gg%0AqnVcWvZTiZQGZf1J3e/1AP6+1ziSf8Qr2UbeFaWwHtBd1zXx1NVGlXUQ+u58Bi6r6xJppGSqaobr%0Auphhj8iOidCIAqoS0S5PkKnWuiyLiVJCLyjy2W9+gipIUYERtLJ5eqmPrZ8yA8CU/UbdAr7e91GX%0A2KsI1MldXYNFgYeZWUtoQ/+Gvg9cwBoqAwK45IJEbGZigobMAYXvAZtuDr6Yt751+uEyMwVDBUUk%0ANQFwB7WBRgAAqqlXvAAAE6hewaeh1fRa0O6DqqzraiB5mqbDnqcg0HMNaWbrutbFI6bQBUs89VrV%0ATFuspNa6VK9P28gVY6IMENFZ3T0RF+nflJh54uTPW0pZzsdaKzmKFwgG4UVueXtZMwIYePd3I3TI%0AXF1b+Q0zqkkLpkqppZQqayuLwrqWZVlclHdrxq1DJPAYGwAQQ+d8MrONjHfMRg/SExEbrZ8XjA0n%0AvEFziYjcM8QteIGIVaUUs1YV2VptmqrmzACQ/MiorK2eOSo3WlHHJmuspyAgutd5LSVDsyNjaZKX%0AMWsrCfYZboEkwoQJvR+N89UpKhq6Dq7NIgcAUxQTysTITtatjV7SrmEUfboMQQ0phSdclq0NaTwF%0Ak+vULf3L21RXu1K0/YyHJXHNYkVEYNG/1LboT2xM+IT1qpHSgSJs3Rc+8X6vFUnYcX3Pv1AV/Z3j%0A6+1k//28X73yfre6GgXzgvlOee3fn5k9/TvPc+g2dcq5/Pr163m/E5Hj8el4PI7D9plENSdm9UtV%0AjRAMtBku/mJXyX1mEBE18uyOOQ3D0wHVbXgMSBxgIo+2RIuRSOYTYqviJkvYBbvvVXQSFTHzLnRu%0Alt3d3ZVS1irL+VKXIt6LC2niRIRFa5V1raVqTSnN+z1xdlj4/f39119/fXd39/D49D/9T//zn/6b%0Af/v9+wcvIlZAxpR4mvIBmK1aQjYycIsdsUJZLs+rnKbMf/zP/vCPfu/3/sV//Md/8Ad/cDofl7rU%0AUtEk5zQzIsouk7PKn06ny+Xi4GdVPRwO3jutU1HUutaqfes6ibdfXVOIGCLO87zb7QDgfD4DQErp%0A7nAzzzNP2cxKESJp7bK4tBwXtVY60BginMvAe2XVWt+/f//99+//3b/7dw8PD3k3f/FbP/7pN9/c%0A3t0R83K5+Grc3OznefYBL8ui0dx73e12h8POATjWsg2n56OLLyLa7Xa73c4/Sw3YZWY9riQi3vqh%0AK3QfLTOjuRu/ce8lL+/3PgVAecrzfj9NU5pyrRWRUxoQagP6bnyxH1i7vlw6mjWKPqCInLez0ahu%0APJMSedwhsbEFxfzWY1FA3FSttQO88n6ba7SpVI2cWO2gG1DTFgcXkbWWda1mlnjiKTNkM0tpmqYp%0Ap4mIVOFyWX/xy++en0+Pj08PT8cPHz58/Pj4/ffff/vL7z8+PhSpp8vaeVZFBADn6UA7ejPPbh4E%0ANxsDAIhnY80ImHMiwKWUWoVS9gVVk7qUvvTIDAYKXm3WgeAKQBisCmYGZmQgVdTH36fFHDhdVVs6%0ApMf0ncO51qoK63oMhggIpsm+sq5ouizyMgHoYsphKYCAUQrbJp88WAfMjfHBDMTEzQLq32baEIuI%0A7v3WdUGOTpO1Sq2rWgUwJk4J53kmhnVdq0gmTinN86zqeQs3UXRd17VcGDBnX8TqoIbT6bQs51pX%0ArxF1I9bBHXd3dw4c884Ur1+/fvPmzdu3b70XWrfPPTvSbL+EGPftoUZmxoagHLJE2N3XF94vtn5a%0A3futtYps/TkMtmRvgLFL8am7XC7eH8vl+fl87Ha7f5V79b6XOr2LaCmXRQfuzM1m87VDWJau4H7Y%0ALeyHFJ0tj1Qtbt3fqaqLv40QgLoDvJv2q605T4kZmQjZjEqRlJAckofqNRQiBREZ2Bn5mDl7La6J%0AMwychnKezz///PPP3zqF2/FyjhbxrZ9z4H0aEsRM3HWqy6pSguX+OsLY7RkEVGjMV2YCZmo9CfHC%0Ahv/UnrFaBYCAjBrGTSO0l1LK084LeVJKQGwWWbHO849NuHkoAq+/3G3O5jyaWac03qQ0APT0r9lv%0A3vpovJJvppRSFM8OwYAQ/ajSqPY+zeL6TEm7bKOUiIQPALAXbrdmFR3k4BYwAPDkdPZ8WaLae8wZ%0AMjOQKx/UgX4ZAHqAsGs1MtBeRl3rmE16Md1eM4zR3RvNhH4IrGhmBgqtmAC9otJMMfIutPFfacD4%0AnHoUiTiIPfq0wKCAsenY8XbbrIazoxC0Df4ikrMlIkIUquomngASUg/q9FRbrasZdPuVGAi4T287%0ALdDhjeo0526QRv9GgqDdj71hkf5yndHiDmZESO0BufWuhJZChEECen6QMDEhoIoa6NA4tJ0XiGx8%0A5O09N2dDBBGa29lN9u4iOn7YC6eTN9Td+qqjmWlW9+QtuvX4IN1UoijlGpKun54fBRPT4Lu/opHb%0AVlO9fmT4dO9gHDYBUaIspBUVAKSooiGsAMBIIm1thsxev6C5ajTgkUZ7LsjbYz6VmZmzQVTMWh3F%0AHPTJ9B1bzQmcwsth5jhQHu4ZdywhMpEOuPERCRx1k8EINQpcbBlwawjkzmCnCNQon1CvzuYwZmxQ%0AughLQcTLVr9Ln6UYUqv+xcYAIY2sruM67OVN4pW/i9v6g5vkxYD/Dl8D4fpGav/XvI1CLPkzxcOx%0AExIzJkRV9IZjgs2k9n4h3ErW+8CIKIjudVOB1ixEtF83EGuhlvhUf4bhDTFSADAyq1FXT+32baGi%0AhxWam7DULidJLuKE4lZFULXUyszzPGNLWTOzlwiXsqKn3bCzawCATlNCZCCutT4+PiLwstSPHz+e%0Az0tdV2/7ooYcoDsEDc4eN37BfRmVKkVE7t7ef/3113/wB3/w1Vdf3dzcGOilXBCNpkTeL1JXBu8A%0AqY7odsIqR2670eA/AWBZ6HQ6+Xzs59m9XL+6CF0uhYjSPLkDnFKa5z0ATJMjonOtFcNOw244llK0%0AFQERAzIRJuJcq67Linhi5vtXrw93t4e7w/1n915fOU0JUNXqlNI8zwy4risFKUCUinT+yHVdVffT%0ANE1zqlbXVTw35YwSzoPSz3vfFdu6GwBg35GIQcGTiBVQU/f/A5jgvxCmTtWjCqWIIQG0Ir8hK8UN%0ADgPXEhIG5Xv9i3QHwJlJGsaR+yHWINJXA3G7AzYVDxtbReui1FWJmYG+RIq6veQuDTZnAxEdSegU%0AdOjdC6FuuhiBiKZpAqJ53u/3e6IkphNPZrYs5cOHh+/fffj5z3/+V3/1s1/+8tvvP7w/n5bT6XI6%0AL5fL5XJZa60KJgaU+HA43NzcTJNne2Oj9n6/0A0PMDVcRRKiqZGXzDIZADGDk3GIugOEIG5KgtOH%0AEaJtdFaJ27qgmqqKQkP3ABgCI27sYn3h2hbiBmFV8OC1+7mMCEhAEIAF6mFCbHW80PSFgZB5pk6s%0AFWO7lR8c/66GUM1rYMHa9nIDHRCiJUZQDDbDlUDJAFVQlYIYAQksESQCQlCEioCImWnXum8iOca1%0AnEC10vF4PB6f2iNvGraUxcw8x3v36ubt27dffPHF27dvP/vsMw9VMPM05f1+76mIOQfLgPZuhQ0B%0AFDZkPO1VhgaGcpgO2etnpAl3QkSvTvci7R6psSha3FZP+9WoDcda5UFeBf+TJ+Qul4t7yM/Pz0Gv%0AsFb3//39g1vQbF3znTNopasSni2NEb9w0FV6WC2ezNMZbsY7PNTNCMXL5cIsqsb7PHFizqIoInHo%0AAQCD5cQlAAf83uUeOIZFzRKnu5tbz+M+fPj4i7/5+Xe//JaZ5/3OZ75zQPStNVg1gzy5ju5tT900%0Aso+8v9/P2Pg2HPyR8Xrx4iavBoBb9xxd1qmqWoyTiIyuTOJx2vuLV0s4vI7DCv7geP4hVxp26pZB%0AxYaEBAAA6lEfM9NWZTpCW7sct425yhMFBtE7V4mCbxAAghPYzCsWRErC1PDf1Sy1Dwo4OxwkRKTG%0AdBPDohBqV6fR+gGD7gj3q6ve0X+ALTPTVuV6G/zgtjAzRMWWL3LRGRUdol0AEW+abIO0Nbew76RR%0ArPS7xsBiPj3ZEvuXnMTQzES0FcQSk4PuuwOMLYqh0V7YK/KdyM6RgdF2eHwuACALUgXn1gcAUC99%0ARgBwqA8M/Zl1SA/idaDkxRlT1aomIkzkRSYezKtrMbMosaRo2Ogz0pFGmwne4iDWArchzUUroGDt%0AI3HKLkSmpNa2qIgA1O6Zy9B9qhceqBZERmOPfPif+jKNdoyDEi1aTkeIDjaIcojULSyHwE5KNEiN%0Avi/ULQAALEhUgdhMfC1cg/e3QddbLvKiAn978l60iQ1/4jnLlrvYLv8GsYLoZC7bXwFApCKT+wNA%0AVM2fLm41zkmfxm6p9Ef2X2oHO8BVGGjbG3ULsmCL2r6Qm/3UDKuM6EwY1/IU25jGrdg/4ucchzCK%0At6RE+wEfuM92PygweKb2K5THi1d+lYL5dZe9DDj2K6LMgXi3llVRQAL0uo/tMKoqU2MT2DIVV9kq%0AbIESM0VEr+hGDTCzWS+AGlTmEBYYI/FoJmA8jjbEc5Nyag6ph1ClMH4P+DvMUAEoaji9S3CoSdr6%0AB6qYVGVESokzkSf/67qsxTMbHY0lgK7m5nk37fbM+XJey/r++fn4/v17rQJAEydMSapPnaNXTKoB%0A1OjLSkiEzneNoIfD7kefff7Fl5/f3t6K1lIKiJIRI81TnhKaTGDe6Mg/PmN0BA3OVfd+o/2j9mZd%0AMBa79qnryqLvqP4ej2uMxYe+YUPFXzECEDPP044Qpda1Fj1VNNtNs6re3t6+ffvWE8K73U5V13XN%0AOXsX9GymGLT8DqPmnFGrXvS8ng/LLs2TC/aqUlfpCzo+Tj/1bUMiQHT96a/DRgrgbfEQCE0tYEE9%0AWs3Exr4rSilVpaoQN1Jo1WpOY7/t37jLJz4wwMg4HF6YmxKk7vgyEKICIvrchq0h4A5wF8h+vnp4%0AGhFxsJfMosRGIoJ9BSyKI6YYpGsY9CiZZy8KBQCTqmCMxDkhIpC3rPfSzUlMdSneo+i77777+c9/%0A+ctvv/3lL7/7m7/5+ffff1/ERKysUlUQeZqm3bz38lZgutnt97c3EydgYmBFmJgFTEstWslM2MxQ%0ARA3QFISMAbxY33PyNBasWYh/68LCWXKctst81WoI6UacAdDXd5uQPkXDNt7OhZmpCmHLlIG65Wmt%0AgcL2AUD0YgamBp5C2L5EW79JTzMoOrUPGQShmqGFewzbvQjJiGNPqYppnRKYeVUOOEDaq3m9AZsz%0ApaxlKWXx9NDT6RkRkSyhH97qPIWq9Xw+l1o4CDponve73fSTn/xWzvn29vb29vbmdv/q1asvv/zy%0A888/v7u780cupYg0Rj0z70DWbVFtQJ6ON8Gg4NlSSr4cPWDqARrnn786xWpgtLb0Q+gUnyIEAATQ%0AYKBrHZVUNaVUVFykpTQhBupQovNZ6XlgR80s6/l08oZbz8ulOFHRsp6XSxkDSU3igUg0uu0rq6rB%0ApH19+XJ7x+mmv8Dp+mLeAAAo9ODGgklSrYckrJk0pZSALTpLp4V52YlCa60O32BEYhTTNOVpmk7n%0A8/l8fv/xw4cPH27ubvNh1w3svoGteWchJVoU0mV6N6vGR4sz0k6Rvz4WlI0i9wev2AbMwXHUzRjb%0A3iCt06q16JVGympzleODg+X24i4vhg2fWFB/6+t/3ys5+IyMUUUlkCSMOO/2Hq1Z1waMie0LRN4q%0AJUh9vA7TJKxeX2ZVTSl6ojDbtJvnee6d5TLw+VQAKiLmjFrqc3leloJJGTOSqZrqBYGJ1TATiXbf%0AbGQnMnEuQcfG2IsgmQD0FoIATJmJVZQ5OSgfowrURCQwBtgXQLuAhYZ8AgAA8lyI1Jo8oOfCGiD6%0AGLtNw5Tn6HnTzrO8UP+jV/zCJhAzlWKoHrICcao1VEQQb2MntdF7JAcYkBkAEq3rKrU6GYmHzS6X%0Ai5rlic3j65QQbd7vDUQN0ZCJAamqeOEfGSARE6CggDFRprxeFlVylpFpmpColKI1nOqIlFtVUw+S%0Ag/eaJUOyLnGIiAxEhYmmacpAnHm5nKQIFKu1BtWzGjKBGTCCGTIBglURqw7bUFUU8Iz3ft45rw8h%0ArrJKrWVdweywu0k5I6MaKRQzS8RFFA3SFPQ5ZuYsrO4Gt3PVMsBgDXbdLW91mICLcKZEhGggzr/t%0AIMZScKy18GiRmyleX63RNlBMNfhCPc8AWq2BrJG9qDEhQPKpRCYT9ainmTmdFXrLO4s2g4hIiNqQ%0ACNhz7x4KieO5Vd5aA7U601hCUnUv1cQ5lsA4Z0R07W0IIGaqjk/2VAh6D70iqDY1zL+qOt0XIgKh%0AGEozEF2h9kPhMqHLGc848zR5nrx7p13XRjqW0J8OEA2hNrSVNXqVRC3R1ANnGL4BIlYVaNhFInAm%0AVicQgu5VDhdv/Bd9YQEGQfwbS+1RDQxvIAAgpZGOq7vlaOqCiEyROUWuy8vEYUp8c3OYphlVVATE%0AGBDT7GhbMDifz+/efairgCIBE1Fmp0puvjSASPFGIKrS4awWbkkoPkI0AJ/tib1Wvfsa1qmksbVu%0AjbS2lK7FvSxAShURBszMOWXfPKJNtTMTUZFSaxVzhzYw88ycKDMzI3nL4inNIlKWZTmpYBERIETF%0AtRagKad8c/tqmuZX95/d3r6qgs/H8/v3f/Ptt+/Pp1WUEu+Qc6LdtEumJGKXUlTAy3TdhZvn6XR+%0AfDp/RKp//E//yX/6n/1f//kf/9O3n70BtQ/vvvfK3inR4WZ/2O+mKamUy+VERLWu05QAkkYRkCLi%0APOfdbiKiZTnXWj3Lwcw3twdm5pSMoIjosrj/LCJI6MSQHbDq/YcBTMyJflm0LEsFgEZdU5hgniZE%0A9IT5brcDtVVlOZ9IJaWJkR4fHz98+PDhw4eJk7Ne7fd71/ZoJKoIYEyJU1flVevxfDwdj0B2f/d6%0Ad7dHtFVkrQuAOpgTwHLm/X7e7WciAjRspnz3YTDhKlK1YoOtVqsAYFXcxV1N1JSYkNl5+w1i/0HK%0AIrVUM1lzzsQTUaoKqiIelLbayU7CfsBoCgoANtqH1Giq0VFQZgRsVNFIQUhY2OHM0CPtEvBOkWKR%0AYzcd8gFERDklImBTbyMa+RhRNUMDJgPwCGrOsyFTi6a63czMzGCEOTMzE/iSYFX1MAcRicHlclku%0A67v337179+Gv//qv//pnP//Lv/zLb7/9/vn5eVmWdS2qmnhK08yETEacpmlK08xTLgbaekYAwKUK%0AiSIpIQoRAlRAAKooIKRWxZHqnLBBABBRObpCUXAzbwEaIFKI6u+wkrWamVbhhEwEBEFwgwhgnmxU%0AAaDoDe71QT7DaKCqgMDMgKBgrqrCSUBsZFce6Dd3vXiEWYoieYd5NdGevZ9yT9QTqIH7QqhmICIq%0AABhoaoFm2mkl5sQZoIoWVa2lZCIkZCYzK7KqKidmRiL0Jz+foxpCVYnAjoFN84pB9KMM4Q1OmXdz%0AnqZpt9u9/exHX/74R19//fXhcLi/v7+9vd3v944i6dV8Xt3QC3e7Wd5NaGZOqkS0rqvTcDpBDDkt%0AALOjuz3yKGJu39W6uugC2QCGoKYQLV1gi9O1JheNMbc2rIQvosenEJgYCFORYpGrQHccEFNAe5Bf%0AvRICdSPBN5tGklkul6VDSqk1VqzFzx9KIwwS96dl9QbOY4K6l4D11xmQOT61ruulrLUGGWMNuh+6%0AXNZ1rb/89vvj8aSAixibuCZXANUCIghKrNF7kEKvlVrQlHKeppxSiJvz8fm8LnlKb3/0+R/+4R9+%0A/uWPP/vxFwZwPJ0uy9J6AVpv7enJEC21rLWsxapNOVPHsrXT4iBPV9VgpoaNDRTVfqAeE4Y882aN%0AIHrpM6g5ByD0A0LgpOxkOHEEc5mzV9xQTpwSMXv6F67d9W75tFjwmL3YUkejf2QeezUDtP/iv/p/%0AfWpK/QZXUJ+33eAD9bsBDESvPm5mdknRvYXO6Tel6YVK8w8CaK0Gy9lMROYhqkREVMpyuciUEgDM%0Au4zBx0iGBkpm6hXkIPQimdsfQIIfbAuNtAVqJ7HP3cgq2faKSx9X0v30jvxjbUN4Dsuz2W6Ih1Ro%0AhzZR63jGzHnizlkiAwfPKINe/AKDN2IRs2lGv4sf9+x7+6WOajBTtaDbH1JMbTbc0AT0VDwORNPG%0AjrI2BIJob82AaooaeD+nL2PG3bQ3FpEC7PnGmEn9BEThvzigBcqac85p7vKxLuu6rn7a9ofbeZ5N%0Aa7kstVYTdUfRJ1vAKHaaKbTuf4jgfJ6dfwuAEL1iVhtjueNqANHbYBGzV2X0ydHGXezdR6Dl95qZ%0AhGbb47SoZPyzb/J2dAEGsm5oTm9fhb64MiBynQDZzENJXiFPZnY6naxFIl2LIAJRloZ7x9a1iDpZ%0AZVuOfvWngAbWwIYFkE+aylhLfVxtOUSncMgpQcOyiqmpM5aZ3zQCyRYnhcdS/4FwFRHnaS4SHYMd%0ACO2GnUuSJiti04LTLAVlylWWMnU0XkODXAnrX311qRESY0M+x08AoGvU7j/i9bcO74c+8ytzv34x%0AICJxtAsxAAVApz9R1VIWVI+yIQBQSi63XUvN8+wAzC5PLOz9mOrASFsgsQ2DHMFaHNe3VxOArTuH%0AtZzzIOtwSLnDdbzZD8W4e/v3d4ntaSIdCbEcPA+M4LU1zJiQOaUpz9MMbPP8ZGpm5+XikSYRowTM%0ALKJuHiEwmC3LcjyeL5eLCIIZMWfKxAxR3QyESaxoAw0imRfy7ffzze3dV1999fnnbyNNejlfLpdy%0AWdSqWNIqMY1zzpm94hp6zrBZbLDJcNVokJ4dIdUDSdHSA62fYmjKq6nqrTDb1YGI1LoVwHfscf8s%0AI/HEqrrb7Uyk50vdN55TvjFbaqm1ns9nMzNFZ5FNDq73pC6hZ9i8FMkLxXUrLIxRwaCMnIanI7m6%0AAq2NAL/vBP+gIKBZjQ4+jIiiWmo918Wdw15y5pRIqiAilJJXTqGRsamFAQ4ARYWICNCLkGFUykOa%0AkCD4JrAFKAMVRxlb4O+FKVLKMhZw+UXUYlitUN/hPCa1KwQCIiLH+jJnEe/uhiqBfQBUnpKjA8A7%0AC5b1IuYuwfm8LGU9Pp/evXv38ePjw8PDxw+PP/vZz969+/Dzn//848ePvsp3d69ub17tdoeUkhiq%0AAhIzsyEBEzjyWJ2wB9QqYWJU5tlD2GrVnUUw09iQLxM4IoJDfgI52toYgvheJRJnsGo7gIiglcsR%0AXYEQAbaEhKqKVFVBZxoz9BwvgCIygoKzVwUJ1jY2721Za/XMavh4iYCjr7NI8eor8C3csFgblNDf%0A19LIEMuKxGmaslkgpFIiVRBxb7es4nF+MpOqoqrrag3bLKusvnbLslRZAYATiSkaZE7zPN/d3Nzd%0A3O52u12e9vv9PM+U0zzPt7e3b968uX/75osvvnB/2Onc3VXr/qH/XlvrE3d0+7FqcrU7h9pCGJZS%0AgimojLpi7dq5/66Nxxsbwqh7BGbWGhOAnwYzM5BNknv948U17pbb9BWY8q671s10AQDNKdNEXieC%0AYc/LeNNxH5qB1PD+BLydlahL0s15rmZo4r2mnMY5xpbQ6WPVzE6nSylllYqI5sRmyET09PT87sPD%0A6bw8Pj2XurDiNHOwXiGgsbEhQHMuXIxvU9p39ZQmQPVC2bWsHz58+PkvfnF7//qzH3/eq+4hMgeb%0Akx8aJPTFnFKCkCemY+OEaDzp8tup2uI8EpL9kE0yTmYfbRSHDpIZO4BusJC1V1kO0PpuLfzgvf7W%0AFz8VMj/4qd/4StDAmSKONzYCcBdEFUw8TmdENHFKKa2CpRStRUkMPQNcEdG4Sb029f7LebmUUuRJ%0AqBUSBP5Zt9MlEelBVXXLiRs2tS92GcrVxqup2I35iUYmXmtKqBkdANGH1sxa87fh/WDdaPDxN1wf%0AAkAj60AAACaFaD8IrX4dAAA3OJPXM9TrDkzjLunv7PIl3gNugFF7lkjoSStitMYa41pHEQzEQzU9%0AsE0GLvGD+x6g1opqyNitKxnCH9z1PyIC9Vp5j0Yzs5pV8z71zUVv23H8BTQEvXdfFxE+5N1u54zc%0A5VIul1XqyszT/XRzcwMmTx8fSilR8ZWSm93WLLx+r1gRJCRU1FpNxWWrABAZkGlCyIQSECNANbRA%0AywMAmTfWAbdUUko5zYOAHo/W5qxai/gws4J58kLNtPly5A02sDWS9cjz4PrWvihEjgRrvt9mJ7mi%0A6lJMBET8RcTWJFka0BSgs+9euUl9lvor/ft9xatWGMJ+ZubRdI/SCRohNrQ9YmvWrY6k8GhOK6OF%0AoPqKA0Ue3w5oW/ArK5gXuiAYEnFK/mELTD3WfsYtYm/Qk0IKfRsAQEJqGKrGgDIQXPUTAZGrjL64%0AcXLBrJ0v54GIc4dDAsiu0q0vLhsspL/79Q8S1nGvbX3x+suM0Ht/eNrVU9QREBE1gypedM1ExGQO%0AMXUk65ynlRdE9MCZIkO07mr580TM7AHeftZH8NIL+3dYwK3sort5TaxQV+HjFL34Hj9c1twVEHdp%0AAuXljo1r5f68zZLzyv+U0nw43KqqKJS6gBoCpZSnaVaBYr3YTM7nZVmKU5p710uMkJApgKFCE60p%0A52lOqrWUpcq6P+Svvvzx73/zu19/9ZPXd69E6xK1BluFqokm4mlOOXM3sFTBGUwQ2etQzDyAG9za%0ArTES9wlxAm8vQ6VWOd/Fr9tYJgAIqoKIppv1bq3fuF/dpncB6DkWdq+bvUpZd7ud75NSysPDgxfg%0ATbsZcHJ+HRXXuwDQGrblrI2oKcr8kBTNqDGYISpSNVhqR9NsRRO+gDCERcZtZhYqkVujPlNFAocX%0AcUJiNiNWgMbmlXfOxbJFUjJEAiHu0ridP63cYQzuwz4M/xgRJ57aTuY+2j5Gt4XG16nhHs2c1bjT%0Afbmdo9Z7lmhIKq0uilCi9RyI2LKc17JcLpe1FpFyPi+n0/OylHVdT6fT0+Pz8Xh8ejp+99137999%0APJ1O6+pwGBPR/f7AzLe3t3e3r/f7vY+8OkDUg4mi6rACVEQCs2qiWpFd7ShEgMo7QoiZOjDYIiYL%0AiIRgqqKmYEYWNLhepRD7TQWJHD1OEUL1mdKYAwtN7QU2YFFjE7wqoIBK3vkRHRvvWXNPSGzCxxVX%0Aly9Inuo3C6qWII9UkaaFXPvUQaQF2wiSgSkiMqXIRAEi+CnTzJyYBNAxUebtGbUCKDFYhVpXVa0S%0A1a3uBs/znBJN+93hcHB8RGy8hL73Ukp3Nzefv/3s888/v797ddjtX716dTgcHPDCU/ZTcF4uZubN%0AShFRNaBh0q5+9ruK7MZdV/3QvH0/dKaiiKqpFTDieE7dEkhpMkPvc6QNpENEndpdt0gcqUKtq9tX%0A8KKK1QZbGgAAxBAAajl1BxhCvLOZPKg6ppqbiG4o7qscQzucxJQRDA3QI2OoRMhIzvcuQmqoApjQ%0A8YmavUGUdIHpo93v97XWNdqXkpkR8zTtXt1f0rT7m59/94tfflurYDPgLWrykZEZCdH5SKNRqZoK%0AGKEXrBsArFIRDZh4yuf18vD89N37d5+9f388Hm9vb91dqhIz5p2rVNXxlhoxgsBaeezPWkAZW7YG%0AGnrRd2/I2F9B6HFlyXelbObNERFbPXzbUW3naN94TcVLby81xgT7XcY7opNrfDKSfotPP/KDg/8N%0Aro0Xd3sku4oS9QcIFQrmcSYAcFYSa3lLGLxfaFNJRLVW716IDX+13+8ZKUj9hjOmGgSY3BJE1qrk%0A9RPv2m/RzgPaJ6Z/f6KuR13rYytgVt2eWtX7oPpewZ4Kal84hjHQzFyxNcBfHHtqMXuLgsbau8v2%0AOfGn5lYW1cfZJ9zMxCxPCfrjDD8/nYH4CAp4XdbgkWKbRnA66DYDkOLWGIjcKCglQOTEDgltz6UI%0AZICi4GqseaQhZz8hRg4ZlFhEnCSEgqVwNrO6rG52aMs21LLodUVrwI2CmIFRLRK/XsDXrlKKH/VI%0Aw1J4hsycLPlouqAk3HKbblF2TZBzJoZuwWjDWfUT6IZjOymxWDqEUbHboy2v2OcBGu2WtuIox4U2%0AcuyBoLgn1VUNRIRL8R3uBX65D8b3fDS2GVZqnH9pGLwXJwKHHdLvqwEofnlwgl6rZ6KGLHEEnizi%0ANd6qL0yW9jOaKIoYoixL38D9vIybOSpkPrn6Dg8XfeQaGPPDTWWOXztObL91LJMBQKMA9TX91d7v%0Ab3D9I8roX3Vhr++1KLx5IRy0IReYWTmCCA6T811EXlvSBmyxyblLSHIImR8Y2LbT1XkH9Np9MwO4%0Awjj1FWkvbovZP9vHHMs6iK9ee2xm0eI1emttV+zDKHdRM9NsRITsDXuzghlUZvXMKnEmSmB0Pi/H%0A0/L8/FxKYWaiDJjBsFq1YgBkUaWlKVFKlDMzIwCWsooU5un+/v6LLz+/u7sjxsuyuIvrg/S2JyKi%0AVhFzSulwOLje7DA2bowYL3as/06NW8Fnqa/RuPrji9eyCKCFBrT3KWzr0kNI0ZQyJacNdwcYm+qf%0A51laxX6ttQFxmYhU1KOu4Ol9ci3cRbFXt748AjYAxz7dGxYQhqsYP7bgNURTK/ZJ6yPxYEGedhjc%0AFiiiKaW8m1NKyFtoGw3AS5nADNHMv9MbwxoABmslBXMSAERU1FcAnCQ2XU/+lo1UVUMiSoYbH6Gv%0AJAbJkwf1XHGQ1OKnSqJe0T0KuDjVtkEpZbmspZTT6fLw8MG5fzydcLlcTqeTezvn8/L8/Hw6Xi6X%0Ay8ePj4+Pj9540kngb25ufAX3+713K0Ck2jrHArEpiJiCKKMREDKEW6jehVu1NhQackIQVwr0Yiv2%0AI1xFqJEMI6KRd/UxG3ydcYl5CIdpK+/HAWIGrbjDT59/NCK3JgDBXOX88WYFABQJ0YgSojFnRPNc%0AMTWohIGsy+ImTK1VRbyDFxGllKOwjqxpWiYiGvIvHgUQXUAYMZrcyFpq1VKWoJV1z1t1XS+liGo1%0AdICR7vc3bz7/7P7+/uZm7wxV8zw7zJWZM/N+3r159fr169f7eecBnZAqREC4ruvxclZVT/M2sySQ%0AvT3TGxjjFoDoKDBqBeqjwIk0j+dZWlh/kz/XtKZmpsVbNki36vMAse7bowsTz4j4fWsNDfzi6oYB%0ADIkiADBD1Zoyef+XcQupqoPM+5fEOAEJFpeIIqWKASpThgQI7K2YQLYQITieqJmLzbXeBCwZCJjI%0ARkbljoy3cD9dKnaOfUSExORYYSNAiIozAKu27erIVJ/PR4d4+NcG49e6XC6X3W4XWtjIzCgiy46k%0AiLH5YM2EGoRbRHDUsH6EIv2LbNCCgDTO9qdm4afXC7MKBhluPZfpm4fJaIMlfvrBT2+Eg3EA8NJq%0AtevrV43wN7iSiyoGD3GhjRmRIQaTKPrlMCBZ9Bj02DPTRm5hg6GvJmpaitcY1Kb8lJnWlXa7HRAA%0AgapWrVUrApS6ni8nV7eHdJimCV39hn93dfkDtJ26NcjuOTER8QJ0z6L0uUNEIkAkEY+I174Vhiug%0A1M3PwWEdNHK06F2/TM1WqV5TgZEA2zqhjTG27jVpY2/vO+/FbvASWs/KtFK6qHr0YWGDFsR3QmvI%0AYMbGUEHAzHCiCRGrqdRG/KuKaomc14MQFdW9PrIW2Xd+q9gGVYoaD0ZVOJamVaMGGB3h5VxllIiS%0AOgMBMAJ7foNawmGaJqkrNRKsm5ub3W4nRdfLEvJoCwWYQ6eA3aJlbBZTYibvKK9aSrEqOE2+K9ys%0ALCqGg1Md+W3Py1YA8OEBgAOhVdXs7KEWRERKpuqFMSmlnGffSxKkheEqh7lpyE4rjdGH0SzywOA1%0Aky33iM3VdDMDNA4cAjBBYkzMECFSMFGxullgjbXLZ9Id4GUpqq1WHAAgAnU9S2th/7W+tS0L5C8i%0AYghHHy0ZREw9mMBV1VqCmk3Nu1B1sKWoWqR6MXwwUwAkRGBstqHveKQE4I1eUdUZnrHVaG1wRB8e%0ANe4xGLQdvHDgf21Q0BAAoavaTd87BC9e5pgyGIPRv/oaYcl/z2zw3/cav50+kfmfdlXxi43ZWvGz%0AGqghQiKeWrMuVGOmOeVzSsxcZXA+waK7ZaNbYwRmloh7GDYHNfo/bcvhr/8AaU03nroD3JXu+B7E%0AgJb4LzboTkPA4Du8ooPqYhZa+KMTeyRiBlYwbQWHFiUGOE07DwEcj8ePH56OT6eyVFVLnMxDY6ZS%0ADQiZMyJTZkyUiQGlyqJaRZec+csvv/jtr7/60Wdv5ymLlFIWrStoZaTEyc2U/rBBTSQBqHMxmNKG%0AxGmP45JgQzNFVMg6z/nGdI3NlW2xdWqhW0Tw/r4RfQPo+FtKySl+AFvXbiLSWtd1NdZpmm5vb1NK%0AzozgmKaU0vl8TomMTFExpCZorRHkFTFEI6ymVi6sPratJ2SMvBqY1rJFisNyUlOqji8OSTdsGxXJ%0Ambqv67zE5hzgiN76JecZkUXNzNa1uh+TUnKQcwxAFFDByMhLfDz2qETJTEBAVaQKYK/pjT0WRJuK%0Atao3oIoDqCpVq5RaxOehmpKBuRM5Bka3TsKN80pVa3WA2LIsnrtblsULzhBRSz0ej8/Pz+fz+ePH%0Aj+/fv3/37oPXh5vZKhsFtAosy+IDq1VqrVPezfv92zefdQ5niMT4joi8w2URI+rufBeepgaqVUVU%0ACgKomBIhGVLyLi5mEJBRR0EDgnXy5nCHCNDrMPxLPRcZC3Edl8SWpIpUtKipkREzK0jTYmBgQA4L%0AB42OJKE+VN0Y82Uy2ALQ4D4zYggls2alm4IqoKBFkBY8M6z+O3spCDsPCoAjhJvKCz6X6ENDW+9P%0A0VqLXMoiTppdZc7hve73+2lK8/6QEn322Wf39/c/+vGXTlj19u3b+/t7TzNmYiLyNPiUkjew6Hjm%0ApaylRPhjKet5WWrDAPfdZWZMESjvcSXTqipGm0QFI0Ryq7LKqqrgzF4WuQdEZMoAZiz9JPaMFABE%0A6521dCvUe1aZKmjAjRFR1dgDWOY0jVFDFV0zEDsUyxpHP/e2iL2IUU2Rem9UuMaJdEhznwdERDWt%0AQtE7WmoV7xbITIG3UG35gwAbmUtdM6/k74KLiKqKVI8LqIDlnOfdIc8HtxtTciLhNU8VExOm2J/I%0AhGBQvIGFhl9lyABARqjghCoaQWYIi7rI6m2TxuclIoqOx+i4jC7ZADafIpI9g8/ZjU9rEIkGrLjS%0A1J/+jteOiaO7N3Hq9sKmweODIrLWhY0pe/zFqWN6xOrK07Zr98d+yJwb3/yDA/sHXik4jdTVZ9zy%0AxYxsZ6kNmhp3bqc71pbE0w6BgNCvu93OK8rCdk+YUur1LZGTbB1rXZdw0I3Mvr1SSqfjeZjubXht%0A03Mfqjc0dtellWgGOeGAzdsWUjf2LAAABHbwpbt2zW9HMwOLMulxHrqhU82J719eXd+/eKU/S7Nj%0AtgoBHsIqZu3ktM9+uopm1vihnQaJRlOJiFRqX0cMlQ6ELpTC1/djVNaSkJAyE4W+MEOAlMm7pSOi%0AmtVa27dtoP8+JxQQozDUSinH41FE3M/EZtgVFUS8v7//4osvvtXv6hrtNEIiAUAPcCAwYoPVhpXs%0ABoSUCqJlcA7jU7WKBWOSA4mZuQdKfLQi4jJdW9J+9LJ8cTy6SeTBfjufz54o9tx+X7UOcfex99nY%0AFmiAggDA1o1NpB8BaoSNQRfJsUWpAZlG8eQE4+7P2rXIwCFr3UfVnii2nMt+8AKP7WjBqHvMrKqm%0AYWwAYUxbJMxDB2NygW5iBoSOIUJ396uIKdF0VdbYRuXL3bfNNod4NexxGuFaEYag/xXZY2icjf3N%0AkU8bMsD//3hRaxSiqj0DDIMxBG2WXJAeDgdVlVqXZXHSlGmaIt2E+GKqY3qZkhMKEgKAd/m1Fhof%0Al8Dn+XqvmQ0r8oNSq19XLZebeBcHsCFySx10IeN0nfCJ5na4AQAIyW7aqzgxYa1W3Sfq+I5S5HQ6%0AezsNEVODFYshA6AXecWGZHBaPgJQlWVZVauZ3L169Ud/9E9+93d/+ubtPWKveaOUEpClRIjJwPkv%0Aaq2VGVXV212qqk8+c2QyYTCpqaHvEGg7ceZrhN1lhUEVuqxoQV6fPdc4kbQZyhacKZrNrCxr/xIR%0AuVwuc56otep1W4qZ9/s9M3NOq6zQAOr9+HuBj6p2FihV1CBiSC4FDEBF1IyRFGw/7yjxlDIlZiQn%0A/HcoGbO7zUb+N0oASo0mB8nACFClWpXVSZJKEdWL6mVZy/l8LkWOz2dnviEiaOQrffP0qLSIOL2h%0Ak4Rpqf1xaq3B9INOrkSILCLn03o+nzvFpmsfd05WqVJNzNvzGgwIo1HyWO8xbiZ1o+RtPnHHkKM1%0AEg0zK5fl8fisq57XBQQoB9uI21S73ZzzzpvQegWsRwpudvuUCIAciOtaWFVPp9OyLIY8z3M3SpDA%0AIBj4uzlEBMyMXrPskVoLZ8MFdLd8rH3QVTwOzUH6M3bHJo68NWroUItbg1m8NnDb72au/b1SB90U%0AYUBzRgBOKZiBVJOZEaaEzAzmdCFiUTMJREBIedqpVRGqFUVIhEDUTEQX95UMkpmI1vPpsqwXnz13%0AgLVxf1Aj5OuWQyI87Pb7/fz2/o334H39+rX/8ur+9W63OxwOu91ud3PwuH9KKfw3b2HgfO0ip3Ut%0Ay+qtMXxbisjpcl6WxY+z92vqoqDbk30F+5CaUmgtLQeh3X/pkRei6FiOYSlBiyalF5wdflK6TB51%0A+ovlM4vcqe/tl8K/Xd5sbhT17Ts3qN2Yu9YgkR1aDTd7zAvfNvvZcfS0BbB6P5F+dzEBI9Ohu1hz%0AsB2aUUUcsQoAzAWoINPN3eHu7u7x+XJe1lpX1kx89XQIDjDRpua0hx787o7LcIeWmdM85d3MU47X%0AB7ChjpM8SAxEZIpKVRtsgDie0QLA3wkGQIHIsNFIeHGNllW8EpplfD/23eWBDFcltq455xTeXq/s%0A+yQ/cb1Prl986SeP9/3BAf/GV5pSnvMk1aNrW9bB0+4CrR2WmWP6pRVPYuMQ8kqGxjY5cJHbBsKc%0AdzkQaG0uBELY5ZxDm9YqqsTc/wNEaG9Yl/JipvrvOESUiShoyiFSGepAZ0ROCYk8xdeO7ovGfW1f%0ADi3CWojITUxUVYWonBw/ZWYSCC4iCo7L0d+wXp/QwM9XLlO7Xf8Z0MRIMMYBAADnCtj+CWCNPwAA%0AIrY3oEzDszJgwMmdEIaJE6o3xa5xEgzQDEStmrF30MOosgJDaKLHg/TNDvO4VEwCgrkhCNj9mWxB%0ASXU8Htd1nefZw5yEaV3q8/Pzbre7vfvR3f3r49Pp+fHJ16UXaMFWre2HfyhKAa21luVSSkEzauyF%0AOWcPDVtU5njMjQEyc46zpAhGqlpKQSZbwXvPlqpq2CpSnbWbzcC3JRLZAIwZfmFPd2yiGQzAJFB2%0AsQ/h2gHW7gGb1boimpsvbrWY+YQ7pUHcbpQFiEjs8A1SRRE0Q9SXh6JPXQ+RVvOuhWiADTrgzQIU%0AnDPT43UarAvkh/o6vEJEzjfrIXR/xhbLRH89fJdoqoRMqVP7WLNE3Xr2sW3Fck1/9/mJ7fSJ3Nty%0A3devxNJck0iZma8CGAEY8BWvQ/v03+f6D5YNvsr9wlYJvJ1yX8BQ6Aim0EIGEZekTESeyk3EU8qJ%0AWLz0oM12npgTUhlqjH1nogJAVWJLROSYBBEJSEnr9wvQ2qFtHwcYyORGBdYVW19i754uGPlkBSPC%0AEPtu9NSAJxAwUzYyaFwVhtQOU5exhohAY1t4MDJtNAeIG7KzlFKkOojUrQhAWqsiIwK7zUdEmBAo%0AmmEAIhLKuqzrAgD3969+5+uf/Oizzz07KmUBrX6HacqOQHE+d6e6SYmk8UGoKhF4tz/YOLGqmRJ5%0AU6EUSEVKiT1JR7b5Bp4i9sphazYGB9jCqc2BPC1m5qDfOCTtKCUzQ5SmHYhJmEQUlrUilpQSIBuY%0AOD7WIrTvdU+u+ksppa5VqtMaQ9hbaOANfzMxpylnngxBqxhC5sQ57aaZc5rzxDmNDnAMxshAPNIK%0AiqrVQz1FtC5rKVLKcrmsy3Jmzmvx9idaaz2fl/NpuZR1XWtPesPQAwIhaHtru/xP/ku9vvwFQA02%0AZkNVXS5yuVxqVTNz68Vzg266gIt9NX9eaeSlLwyV/rsMtcchshqG3HevXyklNFiLmAJyylPOU3SZ%0Aynn2D+YW+HCyydDUnBVNqlUNMgUXoGGP4tYIDcgISa1aFWl+HTMnCl5JM/Dml0VqqaWaIkRHHGyx%0AKocwBViQOTH3uQXoHBzNgLbABm0TYoSAjjO+Nr47ZooVUdVjSS4CPbipbvBMObSwdpfb78qkamJW%0AQQwUog0xEDuzRW9qo0WK9y1GxERchYhSravvt+V8VA0z34fnpXxOv+wLzcxpynd3d/dvXr26vXv9%0A+vXnn3/+5s0b78179/qV5+SpUakpQq3VuaBBVKOwVk2klFKWtUcQfIgOevdg1jzPuhGRhz22WbBt%0AEmiALmNYaRs+2cxA0CQqX1KKen53y7edkFJO8+g/M+dp2rmWcf5pamYKEdIQUa/Vi72Tqjb1bAhY%0ANDLziIFO6+Vjow3gsyHiKdwmJa48bUSkoZQwCOWcniTgJEwwwg0QMaGZOU+haDElB7ypAQESI7e4%0AxrKsvYmcDw2VVKtoTSnd3d29/ezN4/FUPgT8mN3mIkO15IkmBEUSKBYdJqJG3X0PJ7oSKUDEUz4k%0AvL293R32wARMUdQjYBaEBuMUacNLAm6nZjw+29tUA//Z/Gckn3TrM9OdiOsD2F4cAHJuN3myJKQb%0AqaF6Ettk4KkZsAmwNZHAHkb8Vbcbn3T8J/xjXxHaMWezboCEkMefhvSbGu4OcErJ81R03ZsUABoO%0A1N/WuoA189da7gtaPElag3vsyfR1FREm6pk6GGpl/S5NOoTo9IfQqKIUvxENh6eHVcwMh5bf/epf%0AbUOqsD18/FBVbni8vtW6/ecnsr8+ri5+Uk0hja7AruvrRLqBsu14AFDYdnafKwAAIxjkTh9/X2ls%0AeVdiCM4SEZUqLTng0GhEJMAw/MwTTeCHr39tfygiJ6GNecMhLYPD86qFk8PMh5vdNE1S6rIsj4+P%0AOec3r+9UNcgMy+olBH558OLF/FvziPpgsK2XNnKXcYuPIvXFTvY95jICm7ES6rM1FNSWRyXejPu+%0AkykA0rnlYcagybamfV36XMlAxN901VbgbKG6fK6tb8Wu6nzmey1cW/QrY2sUglG4iwAy0IB74MY7%0A39rLQY7nS2ETQHht1dEQbqy10kSo6mV0EWalaLvYx983p88eXIfe/Nuq1D6BcWr0Sia++P1TMWpN%0ABI/v9/eO7/Qvhf/w1ygQ/qFfBUH8ApFLsS5/HK0HeYuA+ASqquPYIjWP6Ax5o4gbB+l1KNZEo993%0AnO3+zfDJ/Ol1AdXw/ZvF1uskoe1aHDY/gLPSt8IFRIcjai/3uA5ZNomaiCj7scAw3dQqAFNrQptS%0AqqZejavtBIIBcmC5Y0gUcs1jYTnnlHk5Q5WVkPaH+Uc/+uzV6ztmXJbFpPTxxC8EZlGoNU5Un5Mu%0AIkTEvQtszNtjhLQtUEMDtq9pM7qFfRv3p/91tIB587WA+vx3MBQ1lkT31b1GMM5grefzuZRyXpdS%0ASuFSShmj2PElLSaiqkCY0pTnzBwAUGx1yO4qOKprxH77dJsZAKpprSayaEsxPT8+LWU9PR8fn5+e%0AHh795/F8UtXLWrVWMSOjolaLiGlZqgurIFkwBVFFkHqNXm6p4C6UXlzRSVuCvhWRVa3WWlbRLZGL%0A7oSIiy8mD++aoYjXT0azpXbrTYqm1MuJeyjHkzmOAggZlVICtDTNKtanlJlTmsLiskDPiZiHRUqR%0AWusFonuK92nmRh1kZkstoKgaXL7oLiZtNkM/hlrCsTcTw7CoEAKk3zZeQBL8Jzuh7TUl0pXo+ESa%0AdeEznuh+keMB0FRRRBGximg0XAPPZmEU/aqPW0DFwLwOHdxFEA+6GogrI6koWrxpkW+G3jSICBJl%0Ar5lV9YyJzHMGMGD2WvFpyq9f379+/erzz390c3PjeV3v5n33+tX9/f1+dizFzvf8brdLU3T+E5FL%0AXZdlWaWBEWolAym1m9BSiqgAAiEVqSbqgGdkmpj9YbpSvlL09lJLUoOVje/pEqnW0LT+to4s6Cvi%0AIZXUSN211XTsdjsT9wWuiorNzGskMCqnGgtaM3hc3NFWFxNOlB+r2llFB12DA6dJ11kaGWDZtms/%0Aa0wA0SKkV3iNW+vKWjACp3BrXi50iFyr3rJmyEAT8jlnJN7vpv1+P6dMQ17WQECACAzJ0x/DEbjS%0AAqbkOksVHeCQUuIcSYJm+jXtidsHr79EDYTg6pT5R0ZDFAwcBh/6F7dNYteewsv58S+ElxycL94A%0Aw3kfbYk+mBdL0EfbXrfhnVe3+HRL/yNewd/oVSg9rB4uBALBZiuP2gII53lGNJFSqxHR5XLx84lM%0ADt1xrgp/ho7Up9ai5nxaYDAO+in1E6iq5/O5OdjR83A8591i9rC0RzRzziJSVlHVqtHaAQChsQq7%0AVYGIjjXxV7A9KzYWLg0nFvsCqB+KhKrqHA+MCQAcFEQEObN2dFBbb/8/34kBRfPPpoREoiqt27d7%0A+G1ssS0GbyeZKpArIk0pIYDW7WTGOBXcxFwhhBeZZYNavSUGuBXikyntvkDoRHGmAgAEmIlnduvB%0AgoOYSD1sMUQuiGjOU5duLshzzkRJBVTBz3ZKiRW0qBa1ZMv5kog9iPTu3bta65w5c6KEb3/05uPH%0Aj+fz2dE6rvhUok8gIhapqjJNUwDzmEHtfD57XWm380opEr0uAAC8UEcUNJabkMlURE1KJVGANSWa%0A55mDKMKraFg1Olswe3NzYOaUeL/fpzS5vsQGy1GVrgZ4oJoA2Bxjl+8xqOFFDEp69RgRIjpbhptc%0Abq3mKeySfgz7dnKTqGF1FIDUg4wMUkUs6n+KFhMjojxPKWcAsKJ1FRUFgIkmpoRMYuqviKlo27HW%0A2XHBlZBHHTxUPIpa7zLiz5hbJ96UkukG5oFrb7CLtm6iAYDnXrAFBSCMZHdRmkwfkBoCgoTcqCy8%0AVgEAlrIgIGD3JUwdVOGlDVva80UCmPq/PQWof0uO99PSh0/e/6vEt1n/vEbwcQiZBdDD+kja+m6p%0APS+e9L8SoBSlAx0Oh7JUBznXWnc7t4YBCGtd88R5zTe7/eVyqbU6LFYHrhREFDBpTRdro7IPwavm%0AclMbn9MIyb56uCaLXE66lEbEzNGWqZQipZhFERShd3dKpADBpaRomqMjWwIgx2sAgIODRKRazTnP%0AcyYiBq+sKciQJjacEDFPvN/v87xPabJSzDwbK5wTG4kZcALK4Huybbm1FpNqZqIlawLQaUr7eff2%0A/vX9m9f7/ey42cyoKrWWnJODZVLMZy21Jkc6gLz57B4Z1nVl5mmegazI6jBaItrvdyklTs1RJ88D%0A+yypiAIgc4aGYWnWHpshUTK1xEkRXPkyMxHXWokzktPLKQCUtUrd4IJETIhELACuok/ny/PxpKre%0A7k4ALqVc1sVMGDkhE2dEzBH1I1fu5/N5Ketumm5fv7qZb5RUqnWE53gkzktZn44uPH31ncn2fFov%0Al0uvgRKRWnVZltPT82m5PD88vn/4+Pzw+HQ6rud1qaWUogYmagiMiRInnoBTQsLE3gbWBaIb2mPO%0AYYz7oF3ZZyFqwFnHEwJ65ZqKAjAQzfvIybtDIqYO/qGU8zxljnBeN0C5IaRs8E9waEnlu6WHO4NX%0AhZmZ88REzllV1nV1mF400fA+4cydzooARLXUVVUNFA1YWcEbriZDSBmZE4PtbX+5XJZ6IfRK6YSI%0AVZExqY8BOFEGgKqyLOegACD0TKCLccSAlREna12doYnm1lrWWrQNzGHInpv3btVIDJ7kB0dvmWWX%0Ae575IEbPdbvzriLexZQp40Re2+k70cwITaUsl7LWoqoq0OWVWi2liFTQKGoTLQkJ0byMnZlrrVrF%0AGUnyxLv5MO8yU+aEu/mw20/TlG9u9znNapUpH252b+4/u3/z6keff3lzc3Nzc+NK34tCfWV7gscM%0ALpdLeXoSkdPlrKrOBq4NsyMiqEYvwpHdfkkJ2UCZmb1xFqkiMkS9WEurAIJBLQUACJm5NeYVK7Ua%0ARuIqpeT9OLqzzcycEBGdJx/ASin+FMw8z3OANEvIjZQS7XbMLKW6JO/ALpcqDQ/i23UHAGZSWxdf%0AP4kpp208zABQVERknudu4fupBMSUktJLcqz+iwzUegCBVpjTZGSmChR9gGQDDwI4MAERmbXUZbmY%0Aqptzrp46eW24P+qyxM0VFhFZl/nm7u7uLmee5wwApZSUVkx5ynlZlloqTgnRiWg0EvBesuQHnxDA%0APaPqdQrEPO/y4bDb72dPVimYi/R5nhHAkUQ5Z6CaUjLR0+l0XldAZSQimufZ5WftyJdOphAuvvmD%0ARwFvczREIuEfW7dxyOB2maiAEREjBpDE05PLsmgQP3kaMnVPCtylH6JvzbBxuJNHGTYOpmYWbnKS%0ArlOA2+n4R7pS3z3N7roO17VxqwYLaGtGd+XKa4sC2hBXgMG09RqhblqZWaupiBxaDzV1D7mfTx+b%0ADqFEGxLiEXIA66IkqpKGAfZZi90MYFpd2WyrbhsHNUYQ9CrvgZ9gDNxR6VPUc7ldlfYPjnLN79JD%0AVuPA+gN283ccwPhtsTSfLGf7mi0z4JusyaN4nYlEjQCJgymkagE1lZLzlJiTNzRzYiNVNQMEaYWr%0A45O6jhGRZVk6ujJ5D3SIxfUaqlKKVtG0KUtPwC7LAjm+KudcajUz8HclDthq213Uyp+maRIRZ4zw%0AEhZopPxmZrJ1lTQHBl9HlXqwuS/TeKhchSOiH07/cGoazsyIXuI8pZXE9y98sWPHXQQQUUmKHN1V%0AZWw/Xy+2ev+s387B5+OnWgyFQ2DJ1pElZoMQrlnsacjD9H3V5aA14tZP58dbeLzYpWYR7/TfeyzJ%0AQzYv5CANFw6YiB+cvfGXcR62X34oPgoAjIyIQGOIOjz2/p5/XP7nf5TrhRDAhqpAxODRMFDEDl7x%0Av/oUedxwt9uhrT2g3gUMIXFKiLg2LCWAM8pskkoHdIldKx4ccr/jVPumHeNx7UkiBcHsoEMYx+Py%0A35qMerGyOqxpKYUav0OXotj4Sx1jUmvtQag+ZgDghGma8jzP8wxAy1prRHaSAYEaAVsLIHQgj2sQ%0ARAT0HqRlXZY88Zs3r+/fvG45TOWEOOipMHFaoQpAgJ93+52P53K5QOQnDSD81VqdG2ujOMbGRQaD%0AjCJMlFuIwTY0ow1t9oZsD6SUbFtWBw1EDG7cXd7ObZVapMpajJCZM/I0TSlnAzDCUtaU0jTv9vt5%0AmnbznHOeARSALstiQDTNNzc3d69fp5TWdb0sz+V47NtJGpfP09OT10J7d6XT6fT8/Hw+Lcfj+Xg8%0A17UomJRapIKAQsiQaCRTaw2/UwhTNVU1RJ6mlPN+t7vJ8zTnCQhb4EC0wfUIuBv9ffsBQCKGIfAf%0AE4LReDnC3O4XGgIAc1IzEVtr6T0OFYGYc/YqGzFDJkBgQPWfZF5vhU67ReQB1urniVr6t9OmUOtD%0AhmhGLGgI5t3BPATtZ72fDpWWEAMP/KEN1sHI4Bl7nImdp+easL3po2auiIIFXhmRGImYfRw4fHb0%0AflV7qLz4NzEnJsAGyWNAyjknIgNVzTkTekPszmWFKZEzXplUEWTywgSIKAaAqRHDjjJPzMCrrMfj%0AswMW1nVVAScb6/NjZmDiUERf2cvllCdGwimnaZoQ58z5cNi/efP27u7Wf87zbp6nu7tXd3e3+8N8%0Ae3u73+/9YZnZ2/B6rxow6pW6Loh6V163H3p2ZK3FzJxzGNMWVu4NY0O+QYB4AZGaQFZEeBmofXn1%0APXz1barIkc6d55kodTvZ5T8AOBFxrdVsOyaxCwYf4cVlDc7Zc11m1guCcEtc6Yt9Ai01/eIVHdpz%0AtH+SmWXONlxwbX3Bld5veU7c2CW2eeiKEMCsB+WvglajbNwU3+hxOOAcjMAyp8TsfVMAvLaFEM1t%0AOttaB25f6F8SQUw1QFWtZa0KmnM+HG73+71n7/oyqSo3MwkxKvisrbjBBg7qNn8/y90SHgfQhzXa%0Ae92e/MF95fvW35waLbnrXLq++u3GrQKDgQGDAuqbDUYZNUz+p6//I16pSHW2TCAEMEM1IDFtXUYR%0AEauWHpJRBCZOBGbidK+Odc7zpAOm9MWcRv87I8IEHLy7/eRw6yXo0RfX0LXWLlABQOXKS+wTBME8%0AHqfdBZCZcZ4ausAjxYIhyU1VVbxlxQbZVTWRLeFGRIROFOQlwRuSMHATqAbRixXGc/IJ9m9UMLDV%0A7kv/Jw7YbNg2TWwIfHGAiAwR0IwArHVTI3Q3D50rFdwGQjAyZAXXYlG2BNu4mJnznBCRCiw1aj1F%0ApDiIrkpVQURwIdw++cIghvh+VHMmRTL1wnw1A1BMmec8gRoBgiJzmqap1mq1aKnn8xnUJk5IlHLO%0ArXCoz4Y2079LRmsODOc02wxD3h6JTBuW3nX/4FD5lmB2WinoS6CIiuSAT1MFMRHRKl4JDA4SYBfZ%0AniYqvmQiAooGat7MYksIa5e24+lFjLiFvqR98vPlIZVwifvmxMFvxJ5J1kb5cH0NSExyWwfrRhSB%0AiE4RCwBoRMbuZ3BODt+wzbFFoKjyDRIdf93UJ4SRAEEBvY1WbNeGaq61ylo6cCNx6rKszww17Jxd%0AY7xHkf1CCOLgd+GVD0YQBfJA1kUCNFZGBABvpBTFHYPT2I7np1ncq4Pnm+XXvuc3v15873jqEaM1%0AXcDF3EMDYwAC6oTt5kVWAADAnFOaJG0OZ99XGExIWUzXdc3n51Ksxba3IoLNGehpq1bxi0PiHeJg%0AAgJ6LuLF+H2hPbbl4rm/CE1bi5elgJskYGbVVExppH1Gp5Wto9YAAGe69o706BYDVRJCp74HERBG%0AzjlP045zKqustVyWpUg1Y+9HqUhe/OXuipppC4OKiplILaoV1e5vXn311VefffaZYyaDFsh0rcVE%0Acs6cEyVuNOjse7dUnY0ST7vdLpLeIp3S3lom3GcJ0JONjJSQGALozG0iuyPXLEVKgCwNYQEI5kVA%0AhjD0IwEAVaitzpBzQsQOnFPDlGdOk6Tqx5k45Wk373e3r14vy6JajTClNDF7nSAAruuiautanp+P%0Al7KutZ7W6l7uL37xi9Pp5P5hdwnO57OXXnvWtxTxF9elns+X0+lkVYAJBFapCRLlZBaFEszMaZpz%0Asyuhsx5GGVdOMzLt9rfd30tmCk5GzwykDciAQ/HOFfaqU84ocEqUMJE3vyKz1j+EojUjS825Fsd8%0AITAzJkZgtWqKjOYkXt7FFBTNhIyIYeKZk+vKKtUsaFY0apGYvN05ECqgmVQFAQRKngWtIloK4lVw%0ARHq/7gbSdB4SF+kuxhVMJRaXmcE1BcVcmRkRc4Cbw1wA9dZBDtBLlBIlbic1gono/VWggUVVnI4d%0AQb0UzP8zUa0CWg0QPPWAgFCZEiGSo3ZURR1iVtAM0dBMRcVYySnWHBi/iphqJWDOhEZrXdz/dAcY%0AgLxIO7ZBomma9tPucDjc3h0cmDClvNvNHknf7XbTnPa7m9u7w+tXb25u969fvTnc7JhyyrSbD/vD%0AvN/v5zk3xNPGRQIA7uh2PotSSi26LEsp1fGJIcQ0khDYZDKjowfaiR7TvzhwUwIiKpGZ18sbgEgr%0A3N0QYT2ObD/kQqhCSjxNu3nek7eQVKtqlCZonSzVqh8QAABR1yzwIqZsFPyRmymoiNj5P3wz91O2%0APb451bSX1hkoABEYgZFDj7V1QdssGQNDcvwa09a9Yry6ehp/xnFSjwSBkxREQpOgjxK6KGB2cEKf%0ALgyn/crp6spItYqWWldE3O2neZ4QzaSoVJXkkUuwlqFCICJUY2D/HdSDWkCt56UbPsS4n3e3h5vd%0AtKeWIuqPLK2HKwCMrBBE5AVR4zhf6N/Q1AZeO9/jAuNfoYUkxnkAAPd/alER9WgdDQFrP2UCJioC%0AlgkJt2zwp7eAwWywgUQWB8f4P4yr+8NX6gEP2tI+bvQMMH3bjPhWD+DtPQOQY2bOsek0/diM+67g%0A+2HwA0aYnJUUOivDdTviNhLr921hC4TBuoJWS+OnppvIODS6xF66MNRQqXdbD6MBTbvRcGVtjwcM%0ABh+sbz4bjlx/3h4FsSGz318ZXxxlBA6pFSJqCmbzn8dnj/folaQbzvU2b9BKnjyhLiIwiG/36Jzv%0AeaUVEUspUusC0VQTPX3n1FptmyYAadtGWnGvMzx74MrMpFVYxdQZ5MZ6mnM2mFUVVfyOiFipSika%0A0DvAhh2pnwTkugUZ8SpCN4TGyAIRKThmvE2RbhPexDpCIx0JTKknrlUFBRcfv3hJDEC4Gv5QnS7F%0AzNC8NiSpCrbiuo5PpiHbMK5O3/P9xb79upNvQ2BVWodxaKtQG18oDhHTLpI6lrU/lLZq3h52pSEE%0AO1qBMKiTvv0AwN0wM0OzMLCa1eiJGTNzAsPYqKIdT8F8VdjTH7lPzotzN564cW+PEUr72yRlP3ft%0AdtuJHj/5t37P/2ZXP92bTnLhjOGide/T1OAaogLDHHZTrLtV24MjoPePsd3hcJhP87IsHY9jZqKS%0Ahv7w9kOpob5k7dbYVurls1jTajRUVUELHb7YYKrqbVNCTQzpKRtc9P4nIufOCSutuzf+gJvrjmgI%0AVUVWPJ/Px+PxfL4sxQBUTdESoCt5I4ruHdL6gjKzqlUzovT61c0333zzT//pP/vqt36yrpfn5wro%0At3BExlYyF6LGnZ82NvAqUTf7GtfxNO1EZF23p1ABMPFYcL+ocfx23eE9S1TV1w4ggvdEZAaleHOi%0AqL8djzYAeD0neFADkRqspivxUgoQpinf3NxM07S627Gul8vl+bSYnBw+6pTCHx8f3717dzxfgAkQ%0Aj8fzw8PDX/zFXzw8PHjzkr4uIWy3WqHOAaaZJxVC4pQzJmIwBO+Tt6PUShOdOkg1FjnxxBNunR1M%0AVS/eRMBQQRiJcwJKyfn/a3VlGBEV8iAYmfO3NBBBrVVMiSClNKWas9P/kJuYolEWK2BqiJw8Ou6I%0ABQ/GmFlRY/VqF/VDZWYMyMqoxSwZgg+4N/0TkLaxAaLJVC+b3DJXXunCDF10t/PV4lu+/zkhGXbi%0AFVCf8i79uh5sBx+YOTmHD3RPQxwe63EGT0a2PaRmTmflhgKggYIxgQHmhICzK3LPXFFC4Vwrgiii%0AmJgzTyAIeHwdgaCuUi3SqIWIFImU3HuXshZdl/MlAOEt1eEPMs8zJZp3eZojN4XAmHC3O+z38/2r%0AV69fv3rz5u3bt2/u7u7mKR32t/tD1OneeEPe/f7m5oYa7dM4vQDg3XFajncDwTluv1c2ueySGrzK%0Am/Y38py8Npukn8dRSY3C0z86etqYmJuoFat2LTy76BtPepeZaiEHunTqb1AFInNZaq0QBpwo0buf%0Af2K9+J70SXAZAq1YybdNt3C6ytCWpRg1ODSsjZnV4YlgDPtSBADd+nphpcO15YCbH9UG3DhuWqaN%0AaMtPGCLiNBERU2iowWswMyPaNKA3SgEkBqxrSSnt5+n+1d2ru5uc+GILmpAZOHMbEeKm4EaMFYCp%0AhkvehmgAbs83osdrfGg/pzE/EpMPLQPckJpbcdxoFbQZax6Ehwj7PH+Sj+2f7a87lsFa3sx/J6Jp%0AmkopnnLoEL8X22+wE66ubtqNC9qvF9v4xQd/1Z/+vldnoNmeyoIXWAHMORpRkSgiMTkzEYpZVQGw%0AnFNKfkI2X65ndNt5iAOmqpfLCRr1Vmf9cUZQEyftNRU18ftja/CxhZf6zzD0I1KyzTJ2OCWSAqq3%0AtjQ0NHU55GdUxENfTYy6zefINNeIMkoWX82WN4q928VZhHlaKOGFyOg/h/M5WjbYVmE7qFZNEWpk%0AhhRAGxh4o6AA7I8MigAtWddALERg1Xv8OkXGsIECduudnRANAZmQqNSVLHYiuB8Flnxg7v9wtIbS%0AkIMAEHrWHeDoNFtEnT4ehVHIgIAy5WlKiRk0VWLNGZoLusoiIlWiDCM47/pceWMSjTlfa2FmBnbs%0AO5jVRiYci0VEAIEkgj7hnSSWicgrcBAMpFVaOvQPt3bnaETAKXSGp8TNPEFkwJgcH7CFuwwIot2F%0Aa+jeAAxaBlVD/G5BkK4h+snHFh7rG0aqGAbIOxGLQcWYLgRU9fO1SY2q0g3fEEwIZuaOh5d1CVgn%0AxEcw9D6WbT9r+w+i8afPp9NHa0JGAyZqLUZbcIR48uojUUtJVRlpSuEVqxpspqeqKBFFk2Jn6gdl%0AAkIU3Tyoftj7lghw7CAGP1X8ozUQumGcZz9XUSzww7nfT3mnr7PE/0GywW5MAGIYFtH0K/46aiZH%0Aoate7RNV/09rrWstay1syjXNIv7NLNBjl4fD4ebmptbqJO2h1Xr0JKfOHmxDsHYcxouR9xV4OfPN%0AYKrhn5jjF8avcivfDTvPU3WOcQWTKt2aDLFpAGqc04i+6z62RXiFmQmIVWFdqkJ5ejw/n5almBiY%0AQlUgMCSEokBIYN4PLjhKEac8LYsAQM75iy+++P3f//3f+73fu79/VWVZ19VAQoOZKaIiCBhAdE1H%0A5rCfEEvxd6acZkmoWsHIDHKaZRKPQqaUmBOAe+DgnZcRvRt8MJ85GQUOdm0tYmvNKakqEickA6xq%0AVSoAzNO+x4LNjFhEi5kRJiN00qbOc+MrcjweT6fTKvWyVns6Ep2Xsn78+PHh4eH7779///795XR2%0AfXW5XI7H43nxn8WTjWWtl8v67bffPj+fPEzpJT+73Y6IDodDP9djLIOjHjAhESN7fR4CqwIweeDA%0AwZDY64yYiBMygXnNL5jZ5XIJJl3QTGgMiTmqoJEVRMGJ/kHMEKGR8HncH1SDZlIVqkECFItUUA+f%0AhSyNIhY0MnQnX20MiDs1dpOoZqYKYCKmtQqNpSgAYCYuh1vO0Dzi4O4BNtpRb6GqYITgbFNt23eT%0AV4185ygAqpm2lqFWVTYoHyKi55wNVC0cVXYHOApXzQCJyFC9MwCYSKuNbMPGIJEyZTBgAkBMnHLi%0AnBKBgIF4alRNBNQ5qyCW0uz0/ISITmSvVYpUKdWXkggSkpERaFGxWqspmogII+SJVdjMDofD69ev%0AP/vss9v725vDnSvcNOVpmud5Yk77/e7V7d3t3eHu9vXt3WG/309MKU05Mw68x11Rikgpy7qGInY9%0A7mh8qaYteeKXW7CJp5A55ue6esYvMGWdRIYIWgGOhxl8LwFApijlsJ52jFTN5u9hFFmYg/C14dP9%0Ajw5th5cuTcDKVCMSSkRavQQQPWomrboVAK2VnRBxSjkNvX99MAxoBmskuouqUjOphs0cJ6UHPWtj%0AnLHNIaSuC+KzoqaqzeE070ZCROzOpyNbDN2EgDD8GDAy535s2liZQRpcGVt6wyN9qEEbYaBEDIkS%0AcWEiZm3pEwDw7KBzpzu9K0WkiIgoISTi3W5+8/rV69ubOU8nujASoSUkIi8LBYsegkDdMzQwRVP1%0AfCwRGYCKaqkGcjmezs/Hy+UiUtKUr/wIIAKqdcUmiLRVMquCeB9zke4Y9z3Q9+qvx7j58DxW3hex%0AX57f6uklIsLExOxN4Mys14pff6t68bXvqfEP3UJ4caNP39P3zPjLr3mQv9eF/7f/83/qdnMrdPHD%0A6aulY5hQRJwJJvoS1bKuKyIcDgcnEPLomIfEerSpWzn+i6tMEXHkSZ/6F/Wsfc36kMZwWjf4tOU0%0AIHSYmcfajTgnwowpyF08ZOJMAl5qI3UVEYxu6WhmzqyIQ5TdD5S2jk3cDJq2AFeuCwB0eEV/6p4F%0ApSETZdexur6oHd0XpaTVVLUGg5e4LvS9h4gex3Lt0iYNoDHieOdu36uxY1QQMTOmlJyZYrmsZgYE%0AaZ44oarW5VJKkbqiAQN2rA4RQTDQxKYsKi7SAMDFbg+XdqFZFjepMaU0p9wP2M3tnojW9XI6ndb1%0AAgDTnKZp6q3JAQCjB72U3keBt0UPkJ47eM67o1ZrNRHXWIiobnTAVr4OFrFhboSxrp9q6w5KjaoU%0AQLXU5bwuywJq0zRNsyd2NqxRO4eBYHQ6M4dMz/NsCF7erKpOfOpzgi2J2pVBv2xQq2MsDVvAsqfF%0AQo2pFrniTschnmIDQWLf1UUaUBxRYHNL/EZj2LtbzJ5FRERuCtmiJAwT57BZEb3mynsjUUNB97Io%0ARk8xBb/FiP/veezxKDVZSOPk9HPnP6XbCdfnyK/evAYRvf1VpO6H7lMeGdFWaTl+vMul0Qf+oVLh%0AX+8D/yYecjyO981yeeLEmxYoJgQIQmxCvY6mxRYyyCm/ffv25ubmeDw+Pz8T0TzPr27vmIOldXeI%0AdIeIfHz6+Pj4+Pj4+PT0VMKmgXm/n6YpTRkjnSgyUDN0IQZNLTFjRjKTHt/v8+n7sHXXiGbviDil%0ATI37sI6AkYYyhVZr1O816r+c837e+eEaH78bAa6nfB8xM3EGgGrw+HC8LKVWECNTriIITJwNEmxy%0ALDg5c+Yp8/F4LOtlt5v/4//on/2rf/Wv/ugP/+Bw2J3OT8tyFi0ebXMw7W632+32zOzW2zzPzNHm%0A0RoBu/fyuVxOHoRlZj/FnBwrHtxXxHOPYbUOGi9BRi2sUGqtPt0pO/cy93n27jg+k7EoqIi4FGHm%0AiVOneHU7lYg+fvz4/uHj8Xi8XC4S/XLr0/H4/v37b3/xi2+//fb49Oy2da11KauZrbXW/x9rf95k%0Ay3LcB4K+RGTmWaru9lZiESgREECsBMFNoqRuGxuT5gNNt/WoZZKsu2fMZj6SbKZbw26KHLVGIkVI%0AI4EASbyHh7fctarOkhnh7vOHR0TGqXsBcUujgfXqnsqTGeHh689/7nUNJ4ISmI9zSqVP21/QSXFb%0A/1g70cVVAIwxGkJhtGb3/wiMygQsQ1QUMBUP7owIIrERWkX1Yce4qaqI5jDXGCMq5pwlZSlT41YW%0Ajd6jMk/FmykqM49hDCGgrgTaAACERkhEQGhU+ilURCSlrAYCRkjGGJiRgX3OqFpGRTNBIwD1UTyI%0A7JUoqBrGzEIIAOqlTlVdx0R1foI38LvS9gDYQcIGoiV+YBeqGGPkgIial9VF9glPvLbeIXLgIToG%0A0olEs6jlNsMPGURkdsQBISP5LpTKuWYf5OzCNo7jMAQiKhxUKVsuURMiOt05OFBlPgOASGob514Q%0ArVzoAGBI3viA4zh6tiiEwcxU4Wq3f/zWk/fee+/x48cPHz4M4xC4UI6PmwkRxzFupmkcx3EcY2Rn%0AZ3StogjtlLWqcjsLWvlT3ItIKZWRy520FNfO1vO4LEvOZYSoFh3YAVbr0OOmugvZfgtsOte3LW9v%0A+1yppjk3dWeVTMfxmL22bDtuqFdXV1dXV0S0nNPpdKrQDH8287/NOatlZp7isNvtpt2m911FJBIv%0Ay3I6H06nk/t4zsA0TGOLF5rta6vqjkRbhOaWFHc38CoDuAZFFzFwdYQunIQ3mYa2NWUrq7vo11D5%0AF/OS1APRcuol5yx5pY+59Eb8Kxy0XDqJpmnabvcvXh3+83/64e/9f/71089ehHHabvab3VbExLKD%0A7wqncOdLmICqMjpHnRnosiy3ty9yztvd9J3vfPtvfeVvff3rX5u2m+WczudznpdhGACImdPp2B4M%0AVMxMRVLyLoDlXqKhdyz9jDd/ybCQgDbYcxf4XCxp2QtmVa39Oxxj5CF6YOyOruuiajeLc9i8SjNr%0AJERt4/B+iN427iJXYq9dAPDf/dN/Cn/lKzRx0vLdZSSKgXG3KNmy1fSKu9HLMuecKXCSjJlIBbSU%0AMZu7794tIjqEycy8OQ0gq4KkTD0uuur3ewvUNIW8NltPa92fKma4v/q9p9KNDGCoKgCAHimCtyvf%0Ad1XLgS8mss+IQCcZcF9QEKAMlVnBGG0jYbU0K0Qcagm03b09MwO3X2otW/lJdNkHMK/R9e5+M6Vu%0ATZGQy6HtXw0BgJmTZHBfE1GdQqNVV9BRJ9TdFn1amq2Opsf2pdDaXAp/hhhHy6LeR1QzdpKzpAzM%0AXixlIlWVlAWJYyhI67oIuWoiMWcBhNLR0eNe1Dk3VlZkQ5R6nHyiEtSxje2vgIHMcQneiAJmhZUU%0APB+fV5prM/MgkIhELOelBdJjGKgQdeJZCqY+5+zhem0Zsk4OsZCEIS5d4M3d/Hd2TxVKowVX/vBe%0AinyRm8Hz37fNar9p5xcIteaetaaWtRID9oJHdTJBKEPF6r/6smuFZPisOwBxdKt7CHXvmitDgFg5%0AQpvkY4fsaieoPy/lmFBx2dsC9u/VJrm3w96vj78jA0GFdQkUgMn6J2VaQ3cuGsDjz3v99TcGl0VQ%0Ac49o/Q4tHEvdE6q7ps05VkUwoypIDZtX1KwKEBKsqQ2H81xdXa2KSAsU0y1cHAaoRxv6Q2fmU9oB%0AfOL6haL2h+vlEGqyo2ElrPLGQdd65AJEXWf4G8KkmmhrWDXpmqPaMzAzIgOYE4kDQErer4vi1Q9z%0AmiL/Q6ctQARym0IALTHq8uNGbbvdbjYb/6IkeU5LlgURnZtoHEf39gAgKyJlRYgxACop5SWXtwjE%0AFIiCP1LOCgDDMDAx+bhUIxVxvlnT1UIhIoB5zOxRPxTHjonK4aoRZgghgBHV0ivw2ovh53FXG8lU%0ANeXShTvP88uXLz/99NNPP/302bNnz148P51OHvbkLHd3dzc3N4fDYTmdDRQMxURBGZhjDHEMQ4xj%0ACCHQwITjqGWn+o12dHe/WUU/SFJAySLZjNAHZzq4SIEQWU1BvduQwJAIkNi8hGLryN8QAiASA3hU%0A71uOQMDiU9AJsRus7Rheq1VlBGRDVV2WDEaCAgAeAJevICwc9chYNYyBAIGKGKiTVLlCKU3ZIAAI%0AoABIThWKpiYOkG7t3KWWxt7/iUQUhtj2SGo7SYPHmxNkoCmCt82rZc9ulEw9GAIrOC8CKEDz7r33%0AmAwRfdIuQqkZ+/FUJ5gscTIZEZDncMkQjJmolaEsowmagqkpMgVCAUsqaooppSWdU0rnwzkvKafZ%0AzAY3cm6S8oI1HGWmQIV8eBqm0cfMjHEc47QZttvtNA1XV1ebzWaapnHcMDNh2EzT1fX1kydP9tdX%0A2+2WiJgjlo6rojTIoEzaFdEsOS+lYGiYq5rK2enFi15qgaXLqhqKGNGqFoq/Y4TVPlbrZiJaCOzR%0AOyOgt19Nifns4vLtMruuMQdKXaaDm1JtZ6cpQKwcse0/e2vSzDGF0vquovM8l7ktiM7HyxwRyWyN%0AtOuXlsYWqgjkJcuyLGmRnC7aA9sDu/ty70l603Dv7Lf1dBEwy+vny0S3kj5ogVz7X+0KEtS1HPtz%0Al5ygWyJ1NBuIJnRoFRiYlh6FyvCqZtnL690CAgAgITreDdCPf+0UiANvtuN2ux2Gg67qTpw1gypV%0Aj9UUNgCQGROHEOLAaIoEBJiG8WR2PB5fvHjhZUJmHgZMKSVCRU83GVM0zQgCiJ6hty7t28TMusCh%0AhZdlwdUUwccjQxcn9zLWRLQJ4eFw8Fg354zBaTWGbnhKSVu3TGu7T9sgKGeEtXM7oUMDdRJ+X4ab%0AIe6dir/6FRz/YI5uRKy1XzAzp6k3I4N1ug8A1LHx3gDgBL8ZAIYQrYvuUkrzPLdFb8FAW6nz+eyL%0A1Wcs7i1E7y43RgHrguQ2EsPrkwCAwA6pJyL1OgooUXDfi4hElQiJBjNBKGzz3WZUroIVeNhHyO6C%0AuNJZ+7wv/ve1LBRcYut7sWgf6H8oeoTBQDxs7LWgdRE1dL9pl62hBSJiDDHn7CFKNgMxAC5mTzGb%0Agip2hKIAhTsqg0bDFp6BoqKCmYKVdgg1q0MRQcnZh1oiIhJnspZSxYqaXpbFp/6GENQRjx6+gjn7%0Ak5ihmXh7T+A1QYBQgGWIZuYIAp+ep5cQ4haFRmSOQQUEJFsyQjJURKjJlPWVW6xYA+AxThxJVT2Q%0AaPktD4YDEg0DBG8aGYggpeSmJqXEyj43Amr7RNVBaGZl0mbFbGvtPCnanICZTbvye6ND8CZQKqvB%0AVP6qSUITDGtDIErNtpMPVQEDUTUFK0PomwS6pfEyeq9xrDJGqaqJ40NW81wSH+YM+2amKmKqa7KX%0ASCRxmexSdhjA2S8v2onbxRSBsEDKRYUU/In9KKjmrgh8T6/1Z6SUFlW1I+vqDuxfJ6Lmr+Xyk95W%0AFQCoESwbIBauL3+9XkhU1CpduaouOeWcnYydGpNw+7CqKoYQvBSsqufz2as0ZhZCQC7lWcdZQP26%0AktbsVDEgMjCAl3Dvl9PbKVNPQNZ+4Pavq7k1AABHy7tdgC5p6Gdws9m06UcmOs9zcwThcmeJPBuA%0AgChiaZFFBMz7Yrh0xwAhFVRhRDbyPmYP6kuZ6HQ6zctpjIUuNctyPB4BNM1LSknVAMVHYiJSCDGl%0A5KM1XQuFEMgMAF4+fwlAMbJPccupDC0zMy4I4EhEyESAhuSjXJpZACAoRMQcwtqmiLWr1osJjm0B%0AgDJyhoiIVGFeZvd6C7DWDABO8/l4e7w93h7vDreHu8Pt3Wk+H+8Onz797OXzF3fHw83NzXlZiBwG%0ASZLNx0yN2x0ikkFSicQUQ4hjHIcwTJU1kNJSTA4yDSEagmYxhJxMfUonYSCmwGpoXpUU0ZQFEBVz%0A8dqjmQExVcYgIgLyaStgCAKes1cHcwGAt4/21tAFidE1oXk2AADACE0MGdREANBLgmrZkiYDMUAB%0AYkBgp88BMkcFIzVQkqdXQX30AJoSl+GKiBjKtF5ANEQKTASh7VrN4NeG9rAy4RejENg9n4aaYSTH%0ARqoKIgCaZcmaLItoQjMjC0hA5Px/1BE9QKcYm9JDRB8CrCqoYlSn5yIACHp2i4AYAxMaqbIRM5No%0AUlOwBGBM6t4UGCznA6ItREYIks9pSefZuUXQANEiMxKOU9yM2xjjZhjjwIEHD3F91vF2u91Om81m%0Ac3W122w24xSnaXAe5nH0j41ERKVbzQcchmmakKlh31Q0ZzlX/0EkebJDRLIsnr9v+LVWsyFEICQr%0AXGGKAKKLYwIQ/fGsS/KmJTV1x8whRABUgdP5pCrAtGLikrNCrrQvTb/5v7afe+LutlPUMX0QEUFx%0ApPuiX694myD5c0IX0rQ+akR0kjAu5J3+lwRdEaU9rV/n86mVx8vSEbuz0T7Tzp9VHhNPU7Z3aYq6%0Atw7FQnniC9Z/sjrHtA+AW7yHBo5HUF7Xx7+j2EcreLHyFVi7tgDIilNqPqXLQ+1uyglUc4y4pi0q%0AzTWDCaFNcbje7a5225vNsGRhNGedQ1AEBFBnpUUw0xJQabXFKjzEyIxmNgzTnJbbu+Pz5y9uXtzk%0ArEREkVtIaWYmiqFMPuiXsReVJgN9AqVtlpUWB+jjlLZxLsMujc5QeDrNjuq9vb0VSefzck5n7yBw%0AGG+M8cGDB9fX1340pmkaxxFfuzq7vKJOemHo5QG6scbtf/t3/Ovy2fB7v/KbWFGj8NqRC95Kae4h%0AGFQuIS8s1O5KJiqprEAcQgBCz6XlnOdlWZYlxrjZbJz52TsHPGPRCl+ISIBmJbJyTeTzGKBa8Zzz%0APJ/MjAsSuPJnqpg6RCcAgNYBEohIGF3OATzGWyN5Na+N+IoXiqwq7h7xEjSCChGklaGqMgEVpeOf%0AIagc5U0uu4NaJLKue4sK/D99/a2Z6hUzAICmYmrrmcS14FNu7jAhamXwMvrBC1wlPSMimpacs4Ew%0AYgiBA6pAS9p5G5V/phSxQdEjPSJiQCNWN8+oZtk0SXZybkewOPcpIhohGSDASDHNi2guWAhXB97l%0AC0AMiDindJ6PIkLMPDAFJicWVoNavfFottV4tQYtV9td5DDP58Ph4CIHAMMweP7FDJAJgSkGAB+v%0ApVnEpFSGm3OgmptupcaXgIUpVLOklLhMOQIzm+eTqoKZDyUexwhAOefj6eRQHyMcx3EYBrHSygUA%0ATqPSZs0jYuMf6tNmoQ4S7I+kJ3pEJKuYKBBG73/rcze1DG41D7W2iwPUwm2nR7p4sv6VuwKhTWiQ%0Aaj6xMqyQklo2ATMhwDiEgNxk0vMaQOQcsL7IjnFyL9GZLAEdgqzg9ClW+g4autv5MkIYXNuJN+Xr%0AOq/XiX9zzmWaoikRmdR5bGZkFEJgrBh1KwGw91XWJaASTK6FaO6XHQBszX35N/8FcpBoFzky1wD3%0A7t8chXpwL7BSVL/ZDTli7Q3ubotVYgEgpZQkM0ci2mw2PMR0nuecpjiM47iddi6uha+YyP2zcYxO%0A3vvZZ5/d3t56lneapjgOzXaamfOdInq4oi01gzWvTGjOhdNLb3tULOsL2MVsnkhuv3F31rOlYheT%0A1QEAgbfb7dXVlfugfuRFRPLSTAnV6YLMPITAcVQFJBKxVzeH85KJhnlJQAMAZVExUCAyUCSmCSmo%0AqkhighgDo+W85HQyUFB5+8mjb33rW9/+9jfff/e9OIRlOTtsxFs5fCyK08yameZcGh8Qh8Cn0+np%0A06fzPI/j+OTJk2malmXJOROX7eOGGRsiV+QCkTMQMqEn4ArVgsfMzFxLuwwAzOhnJZepm+IYHE9S%0Ai8jd3d2nT5+eTqescjwezexwPt2+vH1x8+J4e3d3Os7H05yTpnxOy3w8HeezqlLgyqYeW1XNlZhm%0AmdPidFMxDHEcKAxFpJEk45yTJhGzgvRVNELLYoQByQgZDRp0RbJnUNVWmKgRZtNG8FQEHgmQoanx%0A0rhbyQFqRk9rw0V5aFzzYn5qwEglAZAPJSq5clTNljX58KeqRsqJLLoOG79gzU6SoUrSBAIYuE1B%0AxwpDdU4pboSLddCD63bsfHftQoKmn1XVnGzGh00z++iukm+07D20oCXj4ETf7h64TOacXWJbaqkt%0ARQkmc3Y3hpGQ1gdgZjOlWsaY01nEiEA1Z1k0Z2RigiWl+Xz0Nv7yt2gEVKw5WAB0v3kchs1ms9/v%0Ar3f7cRz3+/12O+12V9vttN1up3ptN+MwBHcdy8kYBtcYobLN5Zx9QpaWjMJaxYHKKrQGTiCNfq/U%0AdboVuFD7XujzYnzNwyquXERdGlHTIk3JEREY5ZyXJfsRw27IX4vfVuVfjbjHpfCaE952qt2qhZSS%0AVOuQsN51hFpx8Y81+HGM8eHDh/v9Nud8e3t7c3MjIo4Z8VKe1bSdmTFjHHi/33nCrujVlFX1dDx6%0AgJRzNnHSTfScaYvP23OaGRq0mFkqiSkAeFG6bCVdRjvViW8r4I6nb2uL6mt22wzBc+nNCritbFa1%0AX1hfRh/N5ekDUPGV9NpA0tVpN7PWatQ8UgAwAwLcbDYPHjxSw48++vgP/+CPfvCDPz4veRx3YYg5%0AiZtLwELpZ2be3+FT2SRbjHGcnEhYluW8pPl0uj0cbx8/fvyVr37lN//ub375y1+OMR6Px9Pd6XQ6%0ARQ5m5ingNJ+sMoFrTqfzIS/JsdAAwLWiAACekM3eINUXQ4A5BqpeYpPSSoUod3d3T188PxxO3rt6%0APB5zduRiNkPk4s1O0/DkyZP3333vwYMHm2F8//3348Bp8danMYzFvgOAc3Z4Hqr4235S/VxcjNG9%0AoOPqNWH7+Z/8D/8D/NWucA9X3O5evbC1cr16aTUM8/nZ7eFUlQBzzq3JoYmaVYpO/1z7PFa0HhFV%0AUgkAgOyuA61edVW+UUTQCjS0WM1kGbvsl4GZZVVEGrzv0gQdNVXxFapqHa7PWu+/U2uu1FNgVmHx%0AQFRntTkPgpXE831cBzTH9FKxAtQpk/Xqz1iTSesuJCh7celyN5e07QiAE36Gbtcu8nbkKHAGLwca%0AiCr519bQq9svUYB13gkAgBqa9I3s5dvFlBCE3AcjYmD0KjGI1pUEcwIDLoAxd5qxsqARBqcSKe9S%0AzmY9pADM3EI1cf4RohjCNE2Rg5nO83wPUamqYkYYgENBuwOJChkqdPSMdT17k1PMAEGo82OrwLMH%0AwOMwVEJImeeTe9uIGGM0K7Rqvv6ExMylh6fA2Nd9WTX1pa7vhaq8lKeNmSCjo/KALp6/3bx/BYLS%0ATYqXgud8wkDrJ7X01PlTsWepM5SguTwthiJIGozUzDxp5bMrqJDZEHrewYyxZETat5gKGgJcjLlC%0AQDUB9FZNrslOrAtYacBE2kpd3BPWU9CSSmbGUJzEIlS1EbxbBez84YviOfw1XfeWvd2//f6NH3jj%0A5WfczC5OZb2JXz7NDrUYm+yjBmtOCqpz0LeogBEiegOpF15arQkRPYUBTX1VcVW9qCoXZeU/6Fq+%0AaE9Ofe0C1/RffwSqmF28cn8qoTME4zgCgA8dAACw4mxBdUmhA9y6xqt9kiaWMUQkBmMEBXVfgUhR%0AtCi47k1FNAEAM0/DsN/vd7vNNE0hMjMPHLKBkAzDxMybzWa73W+3W89hmSRExDoJOYTh7u6I1XIx%0AszcllkZ6qgmYYXD/HgBCOYzsFg8LulLqIfDjGswsJxERHnieT4fbu5ubm1evbm9vb9N5FtFlWZY5%0Az/N8c7h7+fLleZlz0lM63d3dpZSOx6NP5c15af6An8RxHDkMjrk1wzKfHYoUEZGQQOtMDhGRPTow%0AAwQyU9OCHxMgBFRANBRANMwAIKZoIAKEiBaI3Q+gJleEiBig8DVAo6YzAxRwfL6ZIBKAgbQcl6fY%0AVLWWj8hMPKPczk3BFBF43tYZxhABgSAoC9UOUFF0QqiqrqGbelqpQDx37/6Kdw8VL6dz2kSkYvIV%0AmTw/1puYXvLxEp3oJxwRvb5rqI6D0e5CA6ohkGOj3N/tv6Xd8567AqiRqRSDTbxvHZ2hGR27YYAZ%0AyZgATIkITIdIFiKWrGLKAUDw7u4gIoYaYxym3YPd9fX19W47DYGmYWyUy9fX1x4AP3nyxJsLvHzk%0AouU5uhgLnSp0bpK7jm5/W/inao5aL62GBgDgYHWtw1oAQHHVSyGWwcL9EjVtBohYiPfr6YPcb5Z/%0A8r4zpp7xuPg9XqBgCv1VewysfovHSP11qf9X1VR+Keua3NOZ/Ve0V+vjz+Z83rNBvVRQYIebtbjd%0Ap3v0ImcVW6uq3FFh9TfHi+Je/0U1b4VIePEkeAnnuXi23iIAWlECYI5MpC65/DP6mcqZMnh9hVFN%0AVLHyifaBjEJxeOojGSN7LjiEsN/vHz95uPtol/Or0+kw2UQUYlinCqlkKIBJUkQnVMs50+JmVD02%0AjnEMPC/L8vL5i+efPb97/86zpbLI6XTyb2++LnZjfu+t8Osn3bW007X4zwqqKTGjF3JijC4ep9Pp%0AxYsXr17dvrq7ffHi1eFwmM/pfD6f56NVPFKRMTJmHsd4PB7Px9OTJ0/efvzk8ePHcdiO42i2hmkt%0AAeS7tu7sm9wtKzis8jO+yU164y//ohf+yrd+zVFYVcWI6krNDwBjiNARwJiZl438lTgODdLchtNQ%0AIxVQ9SyRr7jnjFuRyjpPJdRGQazEiSVJSeXctmOvIMuyeP+wa8bGFUG1CFyH3Tp+pyDO/VtwpYrJ%0AdRGdqKw0yxEGs5IdbH42AGBtsgIoVqfpmt6Ba0kvgotz26uVe9qtV23YhjY1i1XPc8ti9jZgFama%0APC71Q/NEMiIiYSAiJlBVB0p5PZ/QAICNEbE6NgpQKXYkq6rTBbrPUfg+rA50RcgKS04q4B0FVHm9%0AMdTkt9qIrCIOGRhDjDF674SXgp1HyUxKLRSBAjqRl9Y1cYnzd88qZub0P8w8jePVdudU7Hd3d+fj%0AMaUEgO4fp5SkAIm9VBJEZEni4MlmxpxioU+K90ZuJPdlVVUDgZtnADDNjebKMyyFlSSOLpAAQNEH%0ArmZvBzCzVjobx3GaJj8OfkCaFFkXyBVDe3nSPZnaBK/9Ei9rvL5H3OGCEKn/1/VMddT5HjMjlsg5%0AW6OTWb1PrKXIJtt+9kMNbNyD0TYJ2dUfgoho7qLf0vWGbf2Z3N0pNBWq2pCorXDRymVmtuTkWVtV%0A9SKw39JfMOBK6+Up8JI5BvG3Vu+Ru69I11Yi6/E2XqwG+AsVgelndAj/rL5h80zHWndei8DtqRo8%0ArP3GJdyVT845qbgqdofSV7LAk2i4urrabiciSpIdaNMYaxDxcDjc1su/opEkNT0PlbmAajtx0X6A%0ACAo1Bl5fqnK0FHNo2ou6Z5EBSj6+vhS1o9EDAr2cdXV1tdvtENGL1WWhakXaGen8lI1x2m63iKxm%0Ax+Py2dNnh9MMFDlOHAZTWrJkBUQGZBFV8ayuAmjwTkdJWc6a0zgND3e7z33+/W9+8+tf+9rXHj18%0AQETn83meZ2/28blB19fXu91uGiIiutQxYAghhpDS/OLFC1cFm81mHEdftxi5MNA4nS9hI4aBSlEp%0AYiImWVOSnJd5nrVCkAhZROY5LcvZyA6Hw/Pnz589e/b8s+cvXrw4nU5eE/Za5ZJSTUZjrpzbOeec%0AF+vM9AWLCZVRcFllSWqGDmZpC+4Ja0TE0tNIWKl9DCjnsq2GnqSgZiibGCCioSIaASJBq+gCgBEC%0AoqFzH6OvCYiiD7R0toVyasBgHbrrMK5mT5nL4IlGflVdjkJG5cVzRCNYWWGyY6GruaDSLVl0qTso%0A1k0WNM3161Znw22oWwozc6x1jBxj7EnjsAtjklyAR1Znw4pX4JpVK/eV2n1GCVVdcmFJHMdxt9uN%0A46iVxgaq2jcr/FJExIAIgrZmkTggGKllR8xa5UzyDWWmMcZhKAyRiGggi3jLT1bVGOPV1dXDhw+f%0APHnyznvvPnn0+Gq3GePgnLFlBu8wENFu2jgQ168Sz2OBoWEN3hrytj5/bmVAKwEVtdw5lfEFAABO%0ACWZdmbF4Ox3LQG9Py5rjmv5zYHCGddaa729JhZeuB+/2KnBih6j0Htpqmvub4P1wZQ0vu8+3/22q%0AXlU1F8LwUo+tXkHvK1pFX/uSOkpFRM7ns9eofS+GYWBe19ldmnGKm83kIB2/bZ6XCjBJuYulKzCk%0AojK6qUvF7HZXg207dNE/7JBA7EqX0MU5Vkp0uR0HLwX7z80KtFUt1eBqK9ETxF0y1zWJiEA1bTln%0AJxSUrkXOq8Hae4bscoIAQAqIuL9+sNvtUoYf/ehH//v/9w8++OCDu9vzfr/f7a4AnKmqRDTIwRwY%0AAaCyMkRyKMcZUMzk9vZVyvNut/3a13/5V37l27/4i7+43+9F7Hg8uvflG5SXs69tzhlUlnRO8zLP%0APg0bio71uSOdRfahlUgUYxyGCQCIoLJU6s3h7nA4fPLJJz/5yU+ePn3ukpVydmBFVYPOqaRJBU2a%0AsxqZrq+v33/n3a9+9avvvPPO9fX1bneF6BzeDWZYSR9Wnbbqt0ZT6ke8iT11vSHdB+Af//N/Dn+F%0Ay0sBFxJG1ObgFMsEABfBdh1vtSZEazyGtdLt2DaqaAqoA4Sbi+b1HK6dA+3e/mrtGFtlRa+nhXya%0ArKrW/vjWA1wCMEQk9qmwCACS1SklANTMYzxCsoABynkQUeefVzPjGIvBspIaNDMnh2jbtp7Azm7h%0ApcfcJuVid7V31MusYX/19wEAuP/v5Q737tk0Xf+Zy21zvA0ghQJod/8J1qdy/6CMbBUHaTjXtC+y%0ACZQWTyxITE8jlQy6qjplC4IV/wlpAJLsjb4rITbUAcJtDblO4UJCRxx5C3ZhJnAj5zqHCaGMNUzM%0Ai+SgwRn5oDAlWKdzPTONiIVDoFVK1//F8gCvrzMZNMwnQEHMF0kDR+quPcxuYCYslRMAsC576hsk%0AFfvhF1eEZDO9WlOtVLO8iBdV3GZImhgUeUstclhlsh3h+hUXKC8/klD7c4p/4xJUPEVkMOPg3Ygu%0ACc2c+2DnajayAvSUWs2VgRrsuQxoR1sNq1Urp7jmAi4Qen71ZqmdxEAMEWLN7iOXcZ3+GA0iCS2T%0AoppUWCvncFnAiy+6972vndC/GOUVXp7BN91wLfL8OS9FQAQyJ8AzRUAzcR5SQiNEu0i4enhZMKui%0AzfGtP3h7LXlNEgBEZFmW4/GYUvIQiIgagA2qd9Krvvb8iFgm9lz+vlkK6IyL2XpU8TJXfaE2u/Sr%0Aqs7zjJX7yg9RaysAgJTS+awekwMABQ5DJAxiQLMAEzLVgJcAyQQQASkAIAKHwA7YrKtn6MKDPMZh%0As9nttlfjuDGztGRAOx6Ph8NhnmciGjcTEXn9Fg1aXi8gTdME08Qc9/vraVpyVrMVCphzGEfwTJkP%0AltCKACdAFchZ5zmdT/PpNB+PR+/OynlpfYMi5t9FAU+n093d3eFwuLu5vbs7ppQcIB1iac0KISqC%0AqiBTHCKrMkuMkQBDpBjGEAmBvfkVOt+dgNFArZR9rHYAtZ2tXju67SYMHFcSbwIUuN+p2OQB3O8A%0AgA6n4V10ziSkWCoPpupUH04zA2YCglDzd13WCUEBlNAMqHZ3Q8UYNdNpAKhlbK+ZgUKuJ9OYQKy8%0AGnlaVp1SixSMgM2BXYiMjGRAoVf466WmmkUspSSasSRZoOdlhc4qtSPWFrkdpdI5UhgpndHTfFYl%0AAJBTSHhTtSqoZjMCmEPwIJUAHL4sIAQgqGXqFCCASV4QzbkeVRXm0jLKTIX6RcSZO1wzTEMYxzhN%0AE5KFEKZpjNPoCTVE3O12jx8/dnLmh48fPbi6DgSxEo9D5+0MXLJsqSZoXCcwFfKqFhD6n6TSSZeb%0AxiAiACQqzQJYA+CiB8opXqUUEMzBZfXOqwarPxiubrd4NwFKs6dEKzd4rel4AIxY+2l9IHlzj9vT%0AWpfm7iY1roXi/pUBoGUGm+bspcW6AglUY9e+qzcdANiKVc2eYk17laiwPq1PuW4nvcU561cDQOkI%0AwBbu9va9PV6upePeIgBAo0Vsa35PMJr89+/bf77dbT0gpRSvAI00BhHvo+GKJum6UtsPvU4rNzSz%0Atg6lMkdo4Lt0Pp+HYQhxs99dT9Mk2bzVxTWn5FRv6MNVCqAPalLb9woLCJYAgJmPp/Ty5asPPvjg%0AyZNH+/1+GIZp2o7j6Dz2jf20CHN50LWe0d7CUz/+WgAFOeglhHEcwZOzkRHxfD4/f/Xy6dOnNzc3%0An3766ceffnLz8tYQAg8YOHJofSsBi3NL3kZOICLzPN8cjs4k4m1KDx8+dEzZnFNLXbUa4boXr21r%0A/c83/P7evv8VrxCGMpukSIMxgBIGrGjspBqYoZdaAjQ0MzHVNNNaeyxEAinNy3IG0GEYNtvRQM7L%0AkjTJYjHGgBRCEJEsgqpcCFHK9vBFB1z7T1y0JKU4M4VADCKyZFdGxLHMYXOsBWGZu6WGGMsMBnA2%0ALwVnrsU2jA4DRkREkQQAIsnnprhfAWCIZf6viJiV8ar1P0ud7fWTo2iNXMgFu3rbBTIGVtgm2gZr%0AOVbEVGY5gBkZYXkrQgDTOrINK9VAPfl+XnMNMADRVZlhMiCnbjckBAVkBvMmfjMjJRUt5baAUKIy%0AIgIIA0pSREe8ehEQxc+w5/gjSs5amME8JkQREKURcBwhsOd15/k0L3POyzAMgZkoAKiJZktciFEL%0AWzUjGmE0SCrg9R9Eo5KSMDNgGoc4p+U4n1RVVKdhE6cRmDjGeZ4lG1KIEc0WySaSVSEEICIOiBJK%0AUgyRzKfiCtVorde2ahkQGhtNXiSbDjKMIbZowVvcPQnrSMJps6vjlCCbMgYIpcjMzJJySul8Puec%0AG/kEdDZGKrtGeZgaS7RDoXnVbsU3VcWaFPRWyHZbMZPK1saM3updrKOaiYYQOFAG9MR/FdqSL2Ii%0AYOSShMpGpNklU9WEAIexJI/dLzd36zxMAoAyqsoAgKzoPs3WatL1YQBKkgI8HqvvSmaZagesWTn1%0AMkRV9bYlABDTgUohl2IB+YCix7g+EBW8JkMcjcyCiCBlyLNIZgzQ6VkzBaCm8TpFW5g+fbTmG/Xy%0A65dYLU+tf+KKrgbtXYbRVuKrFUvWfHlfAUT0pI16RIFgqgsKZ1O2ACuduJs0M9vtdq3EakQvXjyb%0A5zK7Dgl9hNiyOHQwbTabUvdjfv78+fl8JoNxHMcQc84UgAyWZQEDywKeYwix1QEMiNiwFoGb3Epj%0A8WEGYqhUq1pLUo3VqXaglcrzWvNBBAIz0yyH27vT6dBm6kzTxIwxMjOHgcPAyHQ4HO6OBzHlEHa7%0AKzLcbMdHjx6KPT+flmWWAYB4HAIvGVQUKTJT1lK+BDMVBTFAQ+MQ4HiYEV/hhygip9Ppc597f7fZ%0AAsDzFy+dJsQ5uhzeud1tfMe9RDyEuN/vH+yvrq6uhmEMmI9Hubu7yYUXB2PkXPvQTvO8pHPOuQAc%0AsonIsuh8Xo7H893t0c/azc1NlqVhrBzwbiBY6z9mJipqaCqOERhqO1/gwY9JGByWlVJKZspEzMgc%0AEW0Io+ctPZMIAKjGBJKsVgOAmTzah+rHF24eA1QwMkkpcFBw4TcCMjeYjoID1AryAkMwBQIwFDSv%0ABgUfVAOoZoFYEQTUCEFNCKKPzKZKMaiiVQESagn7kQQM1RSN27SkkkQqCggRAzuwsB71Ln4IyArK%0A4ncARSEFgYyKGTIZZsKApCxBA6JF5zsoiYMyRpUi5Vzaa+fFcs6pql/o4G/tvAwhNKAjAGjzxRG4%0ARGXOQuKvw8wIalh6wRSAMBpjsMAecs+HOzSZhhEI2cwIRgiCwsIK6ogOMANAk0TuLUnr20zzKddi%0ARmlAY7CBSSRFDtf7q+1+RwzDMOx22wcPHuz32+vra0Qct+PDhw8fPHjgaJQYI3unTFceF5FF8nw8%0AQXWrGikGkbdn932zQEQhjm3f+7DKQLMsBszMhkLAhVEZABsnI3sVpwvk0CeprlzKVU4M6ixJpZxF%0AVczlxriWZJjBCIOqqo9xcGEOAessWWq+YvvGFuahIxBgdR2xhsc92DjG2MxiCySISEFZMQQSIVXw%0AarSzTyKCVbxrCARAOReyQwD1cDVG9vE5p5Ptdjun0OM68EYtT9N0PB4b9SAzh3EQsACWTdEYBMyM%0ADJKpQwE9k1X+z8E+qBQwaxnjC2QUSjEASmHWwNSUoM6E4hDcAbbaggvljrS2UJWMVEl/WKHfr1l4%0AMT842s1eqsVbN7FonsIwC0SORCAiNEgGSQppv/e5eAMtAJiYmJKRyxMyBaLT4c7Mrq70c59//7/e%0A/P3tdvvv//D7H3/6qYi9+8572+32dJpdBhiCQimtUaiASmuchQjGgHB19SCEcHv36oM/++DZs2cf%0AfvjRN77xjS9/+ctvP3krcij565Rp3B7laCDMaEQTheIxEp+PJx8+X6ZUYRFCHzDRcprDwCFERBQw%0AAVSFeU4vX96c5sUMMQZdJJNOPIVxZGQxDYTupQMiB1PLBhDDYMghhPPx9PFnT29vDz/96Seffvrp%0Ad77znS984W8w84LkuV2pc87aETAPhgBRjcHDCz8p5NrGVQRXQqganRkA/F//2T/7v/yzfwZ/2Wsl%0AYb7nz/VeVH9uoeCE3Xdxt1ja713MREo0mHNOdVCtH+ycs6i10+t6DbTQYFjNzUJXJfCYSrTkqxTM%0AZFWI2BFKtadtfygVrY3oWJfyzK5DXZv7WUEsKKAQgogVqFK96voU0s62RP51VMFOr69h/yLtZy+7%0ArUr2tXR4f/N7V+953/sMXubJ6iNB/3kzc/whlmRYwalCzTtqzT0DeDOvgZVx2+sD16U2BBMDI6+T%0AtBmg7cH8nqhrYdPJ68Cn1YdSdBVpAyGgcqGBmplvuydHEIhZwVQkaylDGWI2OZ+XnJUJRARkTelV%0AawLdz8iGTJRb83mBG6xvZ69dPjPDShAoKSVUI6IYKm9zSduBAzKXZWlfnH00Lq/tPcLZC6dQs3dc%0A+XvuiU35X1qlyD+gXeK2N5mwZvkAqqbA2nHRtqP9jFAQXFBZptdtaka6Jk0VjOpASCKCmpcVkRgG%0ALs2WVdI8mdphmZq7A+uBRepgLeudgZr7rqVc/4augbIRdeSVcX39wApeagZwJGt9r5afhoos6AW1%0AP339kXn9DP6lL+zqOe03veD9/K/r/80/rC0N715CYYaFxrPgH24una8bVtAyMzspBVXx87JA244G%0A47wnHhceZ605QMm3AVyqQXjtTAGU0jxWDKGthE/Yico6ucHqfrW38zEEudKzL8vCzJ5r7IXK1AdB%0A47Isx/l8ms9zXpKKgUV/X0U1NCQw9PDrQv4NVJXACHHcDIh4e/tqWc6vbl785/+8JzBVvbm7bVR2%0AHpOXYgiBmXn7wzSM+/3+ycNH77777te//vXz+fzRRx/9+Mc/fvn8xXk+FnblENRyqvUZAxFTyZ7m%0AB8kgYjnpPKdlSSLe/JlFREwMTAECBEKojEEhxJZfQ3UywBCIgiEABgANkcahZHuZQTUTrvjJ+XQr%0AFfFeCD9DjMAq5wzr4AarmV6oFQzfZKuNlC4DhVAXfFKXIaInOIhI1jV3CE/GMlKgnA//X2aGOoLB%0AQBnQu5Gh1AoqaAWJiBrflSGRmYISgHcaAqhWuWqHsf1nE/j1kKoxoDk1Qsl0I5llzYwMCAgGaATW%0Aega7Q+dNyOTpdSRw/LOruvKZgvrzmnAp0yIaUawuhyDQOl4YSoFXRM20QHnBAMwJeUs/oVoMDIQh%0AsqoyhWkaYxjUJEn2GRZa8DuL4+pVwXSRZQZ0vg8/gD6Al7bb/TCG3W633+92u/1ut91stuM4Pnn0%0A+OHDh9v9jgiZeZqm/X7rXFaqamSNtgoRNec5Jaocb02liAhW6NY9W9w7kP3vqaPzaTrKzEBXUAna%0A6tz6J9suY02AZF3nD2MXAFsp0oamby/9ig6FV7uoENEMVEstA+osQyJqWkW7anBvffDS7t9TmK9b%0Ah/7P/X171d0Mjb+FdhbBWwD6m+Mq2Ga120hEoPcr6u+1Nja2BTczAUBAcSGshc32wG1571mEtjjd%0A1qx7Sh2Iqf9b7J6qX5F7IUD/ResPry0jdgXn/n/v/TkDWjPcao1K0x+VG0mYaozRhZ+xuHntX0UM%0AsVSw6qOu36graBQQMcY4jdsQluPx9Cd/8idO1vC1v/3Vd955p3DazUtjogEs1iBnjmGUKDZqrmNo%0A3bMax1HbsK7ia4GZOf/lp8+ePnv27NmzZ89fvri5uTnVCT5xGjmGYRiHYUAkUDGf2KJlBVRBLWcA%0AJoqbXQhBs0jKn3zySYz8/vvvf+5zX2gyxsDtyFMHKHh9R6oA39/0/jN/9Qv/zm/+H9xIl9VHP0hO%0A+7E6QC0RBZ1jhIg1eF7dIJfmNjcVEZPklFKu/o1WHAv7+XSAvSjfA1EYgA+AJXIznOsDcBzUTLGc%0AanJ+wipk92S3fF0hmmYDUamb4VRJWsjxAQBA/fc+m9FK0LsqC6fsaztkpSRpFAJ2Lv7lFl5oMb/a%0AKL/X977XFG2tVurCNYZZ/U7otKr/XPohiddHAiafF1ljYKejxNpxvb6jn1BUAOAaPXpmzO9P1l7Q%0AC+M2p1Rq65WrCuuUWg7ISGxgooWoWRQRh8jNKEKJUkp3DRGpZVdnSyqz0T17B1way2fNWHJdFEIA%0Ah+oZgA+KCCFgcLlalqXOK/be1OBFclX1Tm+tva8tjdL3HrStaQbMfffoIGFY1wcAUkrzfEopUSiU%0ArgCgQB5pUMUOmOTWA3Mv3rgfh7wO2qlxePvexvOkFZKNleuohSXQWWuENYXW4CjtKvamJYFqpsPl%0AzeWWu6EaDIbIFCLU5uRebv29Si86kb+XSx11ZWqt3XFtiItUQmAwUtXQdcILrKrGL6nNb57vMkJD%0AFRHTYkRFioBXndtZRxAAMH3d5nmp6r5FLMKA963yz78Y3ryPRdVd5jju6fr/0rXWituCAACUAEmJ%0AaL/b7fd7rOQZRDQgt4wMUogxDptps9k4K4x7rqfT4XA4vHz58ng8uo5tDz/P8zLPVlkPrCp/qU28%0AwYEG3bKtqqxekYuIWo2BqZzlAnfvln0lUK13q5SKZkDgtFjDMEzbTQiBOQiYd7gx82579ejR28x8%0Ad3d3dzicTvPt8SAZAHmcdqqUhQ0CWBRjP9+oZprNFNFAs1oaAo8Tbzdjzul8uJvnmRhCCIUrwcnG%0AO3xvlWevb/rU5ThN08MH11/4whe+++1fubu7+9GPfvTDH/7w5uYm56TqlSWEgjgRJ4Xz9UlqKoAY%0ACAM6S4UWx6t0drgsk4+qBE9IDcNAVMiKwUhMiYKqqoCYmqHUgc8cSoODHwdEny1k5Ez151lVp2na%0AbreBBwA4p+L+due3iC4zOy+XaoftBLc7ALQGnBgie7+NK8/KvNrMf8NTFuQqORtiTeS5RBmUoolH%0ALGhExD5tqztuqmpajxVhhaes7bLl+HAbHKVNRQOsHfjdEXbbJ1gbTat6LxODm49RzKtCmW9X2Mtn%0AE+WAzIVniIi8uOv/62BD8OpgR1LtfpNHxdYagDWDR9dqDsQDVBUQTaSFP8y16zhGorAs5/N5SWn2%0Ac5dzXtJ5mXOWxRQB82YcAtk0bbfbydFM0zT5mKLdbvvo0aNHjx9cXz3c7TfTuPV/3e12zs2OiH40%0AhmGggN5PketAcl9A71H0NCR2zCn+GZALqCSRDy93VN9FEyB2kZv0HcKizBz6yoQaVOaCooXCOkfX%0AgLKtMXC/0YjYRgMAwCpF9V+bjFmN6Lyu4Dal/bIZ+npYiqvc3qVnOujzAi1N0L7XLkNHM8tLWnxT%0Al8JjR102x7pstZZcMI5TJKJcifQ9c+FV0CqiKaXEzA4gckBvc1pyTqqaag92b4OYmQkajMiXKOcC%0AVGkBrUhqOqRVnrkONMHOx+41v3nRotf/zkfQ7UK+XC5E9Fa4Ep4U2nxDLFwG5bYA4GMUUkrzXCj6%0Aier8kZKdsYq7WG9YpWWYNuM4TpurtMgffv/7f/gHf/RnH3yoCu++895mszsdZxHxqmybA91LkZmZ%0ACQckQA5ABM71kGXx9pZhGD7/+c9/9atf/cVf/MV33nnHKZfN7Hw+aUkKZ9F0Ph9FJKU5OThIoEnL%0AdrstBhSKG3l7PNzd3d3e3j579uyjjz569uzZ3eFUsAY+wSsGpohMzKEC7owAkgiWDFHlLVJD0HEc%0AvXB1urtNKb333nt/7+/9vd/+O3/XzMQ0peQNPtglPpqUehbMzID7lM3PbBdtMvCXLgK7odI1bKvn%0AxO/fnrKdOqj+Wb/x954JuoQZIpIRM1sDHrRpWsUsKQCEy7uZeZuqaT+/a72UKDqNc/u61xNFsFYP%0AxADU3KFBpwQmAiTHUpXRS22hWxRdm4fX9+oVFvwMV7Xp0Pbk7W/7F7z3m3bD/g6v/2vTZf6f7a3b%0Agt9bhCZe/dZYkT8vpxTJW11n0D4X1W5Swz1QsFCfRBHAkAI7Txq2w7CWfxERTHwQgrfclAVpktCv%0AVX3lPtWKROiDWxYnVm2/59LVg6WT0BARS2iK3R3Wt4DasoU1vVR3HPtH6h+srXP/SFWt5+a1Q+2q%0ANSuZyZpUgmZ76v2pubZwebKwBo2+p1RR2U3wVr1fL21jfL1TDqzvg/Wbc+hPcZfs6HBo1tkYb0xo%0A4b2vWpNMq5lsAPC5mo2hmTsy3hbxiq0VwqI63pTSaw9TvU9rKYY3vPVaJVbtPQNAAtJCcXXRF9Td%0ARNvrO7kdvHb1fNGdWP4lr3taoux7DbD7Rbj3w3/xVq//bVEO9fdE1PgtmmKZpgnLBJGkDmkNHGMk%0A9iFAxe/nOpqH6iTGpoLe+JxNxooiqv9oHYmFVe+tfxGuZBB0SQRYXJDXvsXhBi4naquzWNgQY3lC%0Af/4yZklgSbIsSwFlBPLRPllVgQhZkUEQABg4BBQFVUemIBMPw7DZDFdXu2U5yTKf52NKKiJOV5a8%0AfabDtAO4C+xpb8yabTERIYS7u7u7u7tXr169ePHi5cuXp9NpXRzn8UYkwkaKLoBRUcnAAnMkjK4e%0Aq/tVxBi640OIwzCGEMCIkDhEALKcTTG1GKGsP4qImgEoGQBQoYc0QLRcPdRWxDO1nHObINM0JHQn%0AmgCBCcCgoOLB1Lv6vUAGRgZGVCfZIpCCtAmIWBCb61X4rLrpBoFIzEzU1MCMQvRab+Hhc1REhUqi%0AOYVxvdQqjx82iQUAVac98znMJTVc3GtmAC1DvhQN/X+BwJDVZ+SwU4CZCRkjqyOjTEzUTBEAkQhM%0AQNGU0CAgMxKBmToiGEt/qdtiNxZqCKBiZKhqCASCTKACpTOrGEgAQFNgRDIko1IVNwVxC5FNWdKM%0AmQyO89nnXQUkRae91CFQiMPAAzM+uN4NQ7i+vn7w4MF2u40xbnfTdrvdbKbtdvvg4dXV1ZWzuBXK%0AtDB6k4V66dlMVZdlsaRWQRBm1lhgXOC1AnTbGa8J8QuMDNXe3aY9mv/QMhf3DMQ9Mw1Q4AmuN/ye%0AVMstaoZAjuqyn+F6rQ/TZUzaN/Y/rGfhZxRyrfMwC6Gm9XoDoOLAtbvan0MXAPeHDrslgk5X945x%0AXR+1zjLeW7F7/0lduQte6y9tn+kXvyiyNznJvSff/paI+mfpj+Tr618MkL35M/dWu3uR+y8IrxWQ%0AoXMq+jvU9b/wpV9/MPCkAzAz44g+x2uz2RwOJ7ez1sUFP+c+5i0fNRGHmBE48KCqKvD8+fMf/vGf%0AzPN8Os6f/4I8fvCQmQFWv4uUdFCRRASRh1yv9dvdRRcVkcP59Nlnnz19+vTFixc3NzfPnz+/vTs6%0AGW0IgQNTYCSqU2VR3Z0g8qkr7uMNoXZdoTn2SUQNQMDaV/fCj7qmD/QS7vH6kvqP7Vi9LvZ/xQt/%0A5dt/x5VCqyl5WSwlnytTqFP604hdfYmIpOZ1rAt6ETGl5FqGiLLKnAvozqAUfs3MD5bDuCJ6qYdb%0Angm7aNMri9ICJ0KD4H3YOWcGY2bwOeZVUJu8ehOT9643yEF9TkZEEcnLXHuxCud+y2w1n6yA12N4%0A44ZZJTprf9LUBHSK6d4etyd5XW31CkVVuWMwagq0/Ql26cPyg79eDbQ8xK2zyEo4WkBEFWiqTpvR%0AHgxKuAIAZXohr9/iRTxENARPMgEQUCvnFsappnfYwzRRM/OCHhUauqFBbjpVXjCr0MpBgWNkjkHM%0Asso8n095AYA4DlRYalFEvLwcKI7jOPAgIpKyczUjYmkwKZP3pG10T7A0DKH531R9TADQrlobGJk5%0AICFiTonKmJNCCjUvi/fPrJuLDODtKxBCIAaXc99rH93WDja3KX/OdIUroWh/KMQu4lhw9LjnGgj7%0AGBhr2L9+HtZ804Vsd0nNZoMBwDqbFCrNo6pa9odURASKbQxgVRcd9L3L+JTLLmxSrwdL0NzUXClh%0ACAD0ZIZF1Iu7UPAj5esQxMlrrIc1ttRe5xxDjYHr/Ix289f5Ofr/7Inx7x1GeNPVgGGXD29YoQdQ%0ADbDiz9fv5G9977LC0odNYpu9Gcfx+mq33+/N7HA4mNlut3u4u/LO7cPhcDov4ziGcbi6uvLeYK8P%0AzPPJP3A4HECyeHU3hJzz4XA4n8/wmq+ptWoROQBATbdjMx/lHQokx1q3fJNV7hgWmvD4TSqCwM+a%0AR24FCA0AcRimaQpDBACK3t2jRLTZ7qdpu5muXr16dXNzM8/z4vTXwEwRKZ4XFeXAW4UoGRDiNAyB%0AMBCktIjOy/mUZX7y1qN33nn86OGD8/n49NOPP/nkpznnzWbjZ21OuVXypY4YQCwwXYdOaE7LsgzD%0A8N577337G9++vb39kz/5k5/+9KeBKOccwyiagHy0B3AkX5wylFvJgMzYPGOMoYkNoLdllmq81zAc%0AZQrkDb0+D4uRKWdNBV9S2KqIOURiREAlq0eVCihGJflJJ6LNOE3TpApLSofDwTerEek1iSUi5ihg%0Akk3aHMGSpsOsyduGmCMQhhByyT+aVcJlIvKha6GVAd2RMLVGhWWGAIUSBimGEBCYyyClSnao1d4p%0AMjMXoEqShdjdqYLGaiXKaRg5hhhIVJd5XlKC1XM1MvT4V0DJUMDR0ciAAhaQKAb/GTJgiAyYTfO8%0ALJIjMcUQkIwM1WaZmzflJ5oqRAuqISiaH8AZtFxrMBEgmjq4umAN1HLO2UrdLiHiEAMYprwsc3Ib%0AZwiRQxwHAkyS3VKMcdjstkOIPPB23E67aYrTMMbHjx9ut9ODBw+ur6+3u6kNKIoxcJ3gxWG1Sljn%0Ae4nIPM+NNdqr08407oVxp78GWKOmEo3WeVpNQ/pVSO+rJsHOkMHa7rRGhtWWlcEfawatpj2blDp3%0Afllhw8ZA239LUa/InfaulOOXuWOtBV7Xxmbm5eL2+z6O1epohTCsX9SxZvpyNaQxvhYn9I/qAu8r%0A79XCvpoNnavpd855IaI4rMBdAPBtnaYJAFR9vPliZk4xuNmU6W7OUtaetnaJ+3DY1XscuEyhc49a%0AVVOeRSQvToutzfGAksIoysTzPk0qmsnozQEAYNcI2bydXmzak5TSuhQUIXbOzGqvVcDbDxzftKzo%0A4raM/V5f3t//FWKMIY7b7Xaz25vZhx998v0/+o//+Y9/+NFHH0/jZr+/BgoxxjxnESHq/Z8+H+FV%0AOiACKnPd1RfqfD6ez4tIGsL48OH15z//xffff/eLX/zidrvd7/fD6CQarmvdEzYzdMYZp6IQEZ+Z%0Acj6fb48HH+379OnTjz/55NWrV646itsbwziOcRg8fBNR62ZQK1gbpkVEMTARgaiIxECRg6Y8z/P5%0AdDidT28/evKP/tE/+q//wX/l7YFi6v1K2dQFsgeQt+27POb3E0C95+N/9ZcrAuPXv/Y9N89Q8/RE%0ABOjjwkoM3IBqdunLNsSmdY/eO0Oev2cfGGi6SMlDuOvrJOalUVV92J6ZmZME3lsOqPUEaS9PaEBG%0AqAoiiT0LchkDF92HRYj6NUUsVTgipwfIHgP7avRBiNVy9wogieHeHpRDhWuGrKld68jl2kluP2B3%0A9Tfsle/6zHbxn/dWG2DVreXPvSeqCwyw41t2ZuM2fg21tly+FgNXHeq4sjIB2ar5qTKAqupjA/rH%0Abol3NKDOE0I0rEhpH88gIlkVO4QJABADWUHHIVEIAQMCQFaZ0zznBAAcA5W5O9hAFIxhGIaBBzNL%0A89IGBXsM7Lq7ZUm0659BdEqJldzf/RJf35YDKiAfdDp7aWfHT0qqbJltNcTQtwQaQ3J1XwFAVXNe%0AmpXCSidW4vauGQG6MnUq+Le1VbJZu7LDIh2837vfypsSsrcsMrPXzVoM3J4OKx5ERLSPAHEVaU11%0AJBgVcEUfrpvdrzC3DyDixUikLvauD4OrrfL5mqDQRZ7lX2sDc8tXFINhqqgVENp6WdcYuK8JeX9d%0AHwBXAZa+TnvvkL4xBv45V+sdeP2vXo+Bf/6d4E0xMJRY+n4MHJCGYdhtp81mIyJ3d3eIuN/vf+Ht%0Ad1sMfDieQwgUw36/v7q6CiEMY0DE8/l4Pp9Pp9PxeIScmsvujUOn00lr80VTRE1mXNE3RnG41E5V%0Aw5ijl6GDWjQJL3q882wqzJ6IKEY2M609awAQYhyGwb0cHtzxshDCdne12ezAwsuXr169eul1YBVD%0ADoEHA14ygUUOk2mYkwJQpEgoA3PKc86LaZqm4fNfeO+dd9662m9evHz2yUc/+fjjj3PO+6sdGYnp%0AnFMJKamwJljNXRKRv2Oaz7e3t0T0/vvvf+Nr37i9vf3xj3/82WefbaeJmcdho6pJk5kZAjHGGEMg%0AYEJgNTJDU1IFFWooSkRsbMDUZW8DscJ6jkTVHwsoiEgjvnS54YCBCFC51bFRGckroSIiSzKzaSgu%0A8rIs5/MCZEwxRGIM7vyrZic7xerYZfNauM/RLNBcBAfWRRcnZ+RSBD/pzMwxugwwBh9Q5OOTs6Yk%0AhgxOo0jAmhdTDIwDD1SYVVe2fwC1joANiypAM1HLCsJIHAMaZFnAiAOOIYZxmOKQTfK8zDm1uaBm%0A4oBkL0tXQPIKYoI1/V1UGlRadTdAHhUgopnmnJOm3vojF3ow7a1w159Zriy5jmNAMv+KPJ/nec6S%0A5nkG0EDs8cP5fM5ZXQK19ChO47iZpuHBg0cPHlxdXV3t9/vtdrvb7fwHL+2OY/SIaBicpBkrYlxa%0AVOZMVP7wXr/F12JgXyIpwxx87gvHGEVW+KFHOx6v9hrNN9FzzTzE3sz1yhMAms1prmMgoDqTuXzG%0AW9MrM5nb1nKCAERsXdUejViSlasXV9rbu/Et/QZVFQeq2hg0/W5vjIFbmzFUH1LrrIfmBrxuYtp9%0Ampz483i9/XQ6tZxOQ6g1KRURkYSIcbjgr/EYuGTrVFoFr7IbRK+gePDjq+fLJSJlJFWHGx04UMVC%0A+2cco5tmx2mvox+1zO+ANnSgKLTL7e4318zQpIaH2hnzN6xMSXo4U/oF+2b3Zyrgp1rV8wht5e+t%0AP17EEYhY6rWqwMzEcbPZTNsdMz99/vKP//iH/+E//qc//dMPwXCz2SHHYRg8/e7jM+sL9jFCaUct%0Az+5JTjSnEshZz+fjfFpU83a73++377///tXV7vHjx9fX19vtdtr4mLFABgalv32e5+PxeDwe53m+%0Au7sTkeN5efHy2bOnL+6Ot6fTfDjcxjiWYzgOzK7DiZl8+KjUtjUi8mpfGy3ZYmCviLhvjFmXZTkd%0A7+Z5fufJW//wH/7Df/D3/j74dFKR4/lERALm8UhrRbkf9K0/rwenuQTr1v1lY+CwmYZlWXKai0OO%0AFgMRBWUNxPN8EhF1gCMAVPioqoKZitjlECN/FLIidwEpLUmkUOwGJFGRMgSyWG8RNRFQAzAFA9Wk%0ACj5Hx88VQnGwAQ0hIBZWJDNnfgFEhjKDx/OIIoKtYZUIvf8VUTUDNS9MNIk/F5ExgjFr7aJsUxCh%0A01nNQ9Vciof3IBQEiEiAJiqaBcrI+wIHXY3cJYa57SVelsL6X/plYLj2317kQhoEwsy8BUVVTc2o%0A9Iu25M3qEDGpilS/3AiRULP6jAQEJ0ok9MDPstO0oa82Ijg3IwgBEQZAM/TevBWxUFSP5+fUpNYY%0AERGQgFBF85KzwjRNyBTIxJRE68KqASphQM5YCpKUyQgZaQgDEScVU5WUrGB1SFEJ0EzSeYaokYcY%0AI6id5SzZoNK3EIGoYpdXpoKAMqvFZ/WxPVACFIAycMLMnF0pEwQkrvjSMqugBnJm7OMZVWonrokB%0AqYoqCBkBOmsrETj3eDvnUAMJBWNj61IqqlrCcuYkjsQUNQMEosI53DClGbK2NmPAxqwrkmUWzwgO%0Aw+BNWVKT9oYYqPYfMyOA9cOKdSU8U0AxUPV8ivhAjbrFaDUl7DrMKjTKQ1KOwXPMftHaBUQOqIDG%0AwKlqhgqMXQ3Y1Qz7OiSRmr8v+6iADrch8xVjZiLDwC0GDrXWquo9J3ovBkZk6GLgJtjlvFt5mtc1%0A8hsvxW4w5SXWq/d3AaBhwt4UCdfgEF5TQEW3AaLT6RCiT4KBnPPxNLv7G2M8HA6eyP/cO+9tNhtf%0A+eNpRrXj8QSAjx8/InQSJfYU1WYzns9nXQqUa5qmGOPLly8Ph4N0o62a1rXW4aKgpC270WAd/sqK%0AaOczAIzjiIhjjC6EbX2a4vLNDSH4CErVvCwyxsgUmLnc0CzLQkZIQc86DCMT5aSnw5GAx3Gznabl%0AvDmdzjklBUAxiBQjDwGyCkKmQBPiskhK2UVxiBOonZf5fD4fj+chxv3++p133/Lxp598+vGyLNfX%0A+xCGKaXD6Wy1jh2GiFgAJmggkodh4O2WiF6+fPnTn/5kGMK3v/mdEBkRP/nkk81mRyrTNGH2IZ/Z%0A558vGUiByNVvAFI0RBIVy1kdzUGBDdRELecioshJhZp/SYS1imWoPp2lZjK9RgrmTwnK5DbcpAzm%0AtYGDjpjm5XQ6muTtdrudRmbKWcxUsxhKpBAZFVg0o48vQPUBU0ZqhoCCyMbCGJImEzZYOAyAOgT2%0A9GXWZIYGSoxhmHzfGYKxqhiQDiES5ZwFSRAIUEIImrMZICljcEYtNQNRdyKJa/3Zl6jojRAoMEcl%0ADUgYeNKQc3IDBSlnxCHEuBljoiUlLMeczEQ1uKVDdHrt2hCklcyiiitzJCJCGCJlVDNDEMnVa0JB%0AkzYlRRFIgltY6ziH3CFpIVPzX8Q0pdkPL6CJSF7mlJLkRUSoUqOPcSciTHG32+12OwCYpmm338Qw%0AjlN8/Oitt95+/PDhQycw905vH09AREbWYpIarBoiDsPQQtymzWacY4yeI/DXdxfZn7ASj5qZ5axE%0AEmNcltJaWYKNUGbXeTX4Qlf63LtKnNbHqJ3jtHrPWmuDCgiGYEho7r8CWEAys0pOvuZYA5Lg6o81%0AFa2qCM774z6b1hj4gqenKOiq/RAByYk/y/05oHuzCKVfzLSfbYsAoHABfu51++s/t1ChKF8rHHhE%0A5OPZ/A4tBu68TVbNaYEQ16VWVfcExnFkLukMLwxqYRyM7e1UlYSY2cBtLpuBiXhXAjBl02ics6rm%0AtvcqAMjeqCviHjjWSm+J/AGAiFtPYr+2/kh1bYzAdI0E3DqWDs3OYFY6AALErjX63gISg1k25zQZ%0ASAwUTGaoYHvtevQuBMNxpIqRSMwQNKWEpyPH4Xq//Vt/6286XOKHP/yz2+PtZrPz4+PbkvJCKBEi%0AUXkcf0sAV5oOq1HPYoTIgeM42mbaLrv5dDwvaX72/NXzl6+22+1ut3n48OH19d7b9Xe73TSNBGt1%0AJ+d8PB4PN7en0+nudDSzZUnLstzdneb5jBgWySg0Eg/IQxyJKEkWAQNIKSNiqYKggYGaEZVZX6qS%0AssUQkB1Yoz4bJQ6MtEPEz54/+xf/4l/knP/e3/3tzTSJagjh9nBHAE5j6ZLQnL0mq6vKMP/+FfjQ%0AHwf/2P/tn//z/+6f/lP4i1yhDX50sWjKrrEFYGsW7Xq3mmq4UFJNE3UnzcxQimgXbw3LP7mzbVmg%0ApldRDS6b4ojoohnPRxD32VDwFg7z1qKWClq9sdrHWwGN2mon1aJIUZRVULCHXl92X0B1dt/o8q4P%0A5Q/QRSz3XOf+z9ufQKdz76l4uFR/b7zufeDeTrXdKcXbKkboIXtZS2x/BS395jFLt6qeCTBkMEMy%0ARiocJ44leS2kL0wDuiqytjvev0dgDtByGTdqDxwMwKnzvYnKiARAJHvRAACYWQSypJwzltiAAq3s%0AtYxrhUq1+BNEBE5EKdLnJjzOxUu4y72rfbgodOuYYPzodh3ypZXdJ7YX5bsCvVRVRAEgDhxjYMY2%0A8kEa+0UdSKY12VQT3lVOTPtna6q5XReKmygg+gFXsfoM6yhzq5WLdkjv2Z52Ovpzsf5S0SH1iIVj%0A83UZvifw/e/b6ZPCIrMmgEupqjFCXxpFhfunyReCKlVof0BoxRlevJffrN/r/+Kh+wt97I1Xv1/3%0A1Olf+uoVVMl9q+acF+8+qVrOC1NcOcmLJ03UMhHtJl4ZQETlwmDvcV0DL2F3waW29P937337R7X6%0A+yZ4vQ5p/9TEoxdCd6+9wa/E2ARmBqIYav88IBT+myVndX9uWRbCAExMYAECRUIflYdqYqZIxOTQ%0AYRVJYnkzbN97750vfelv7HablE8pLUuaVbPX9MZxAFCa0Vby4wtzphWq7fi3/X7/1ltv/cIv/ELO%0A2YvD/oNVSkJ37EDUSLFIsdMasik4/Zwj6MGzj+BlhJ5KiguTnf+bazcmRFRpamTFQAbCJIbgKAmv%0AywEQocIiyRxcnWcq/jEHomEK83xKSXyQh48JNxPmyMhEqOC2GbD4oaxmkg2JjMCVHiKKJDNQzepD%0Ay2hgglBUsUN1qM7yQ1Qf5gdm4k3T5FlYQkZT9TSiAGQEdGriwceA1TGzAIBoHCjEiEjs2VhLTIBo%0ATEBkCDm7iyIJQZ2dmRGyGgMoKCooKqOpUmQ2skCUVClbKk1Bdj4c6bKtvZdnhyyLrP2BqvfKdCUn%0A6T20DTXZWXalwD6SHdGIYJoGx4M7dxEzT3Fg5u12//jxwydP3h6GsN/v9/u99x9dXV1dX19TaVZj%0AIiTi6scZMLv7l7OvXB2v7UmImlqFChnw+N+TdH3zYS1iFxYMruQCiNxWBiuokKhY8H65fBnb/97T%0AJ/fUTq89mj4xXB0bJ8F27rryMUVDwLAWh+/d0Mys4490H6rWFi+CtHaH+pzFMjqx6Buv6m+sAXDL%0AfcDPdhdf/88erNReobn3bTVaLgMudXX7mJQpFesz1B+wGWiorghRKRLeE3LC1Q1r/kylbbv/kPfe%0ASFUbQK/J/L0V85i5nQXsvM31w2uBw7e+AuwvfaQLKdILh6rf0P43/S674UHE6LxfDvk+n83MA7zd%0AbrfZjHNKAMqhEIKaiYFAzYrf+6627ADguoeQPXpC1BiGcDWKpHmez+fzzavbu7u7589fDoPTieE4%0AjtNmiBxUpZWx5/k8H8/n81mqjCXvBjIAQmduHYYhxhGRs6qIlT8WoDJQzNxlte5kNZPuBxWqufFx%0AXH6oReTm5ubm1avAHMrQaWr+Xnvx9XS9Vm+497F7i4aXfsWf88L/4z/4P825lPv9djHGEAZX2fM8%0AL8vZzJBaqWStVDSpahyMAFAGCHXC6ic7myoYuItTImpUZ540Y6TAjFpSm6jGlU+oSYNTjLhbkNsp%0AttrTsaq4clpiQVoCIipCJbU1dd7XcswAAND5Jq3MYVdV92m88tD6M/vLrNTuyzt2LK9uz6zWAVbj%0Ad8no21ZMf0afZIOhQtVi5QNW/vben7wuE/6Zgjjt+KsF1uiunF6D5haTz6GRkjv3f7XazOMNk91X%0AiLNDe3FLdcWNe6W0gI5g1SnevbaKRyVZCU7/R9ToEGsddY2O2k5nTVzpNCBAzvl8Ps/L4rJHRJu4%0AiTGiERENYWzy7BM7fVkqS/OqyKo6A0T09LaWMXo+LcYAAJmaY+tv1+S/iVTjugWALIuqSjZVNWLC%0AgBywYtEl5ZRmABjGME1TCGRWoEcikrXRJNK9QL3JZ9YsIs6yQN33tuRfwaMitvs0ifJZfEVJwYUp%0A6m1Dj2qGFUd9cRzapT0XLlRwQVPucuHrNK1Sbt65CM5z61gMRG4w1775CrG1M6Mzt5cER/MU68T2%0A8l7IUMuqLk6lNbfKp5lZLbF2Gnkd+tIvkT+t4aoH/jwXw8/T1PiaQyBvADt36e3LSRDQ5c4QkXGN%0AhN37DMTDMBAXItZpmt5/653NZuMil7LGGIF5mqbr6+txHAB1nmfHywGoiHAlOMk5397evnjx4u7u%0Azofl9EahyR6srt39DzQNFgidUwcRI3P7vavsZkShym1rQLIK2i/ySXXWtJmr6GGaYoxgxBxLC6jC%0Ay5evXr28XXJCZGCKYYrDNE1bUTRDFcpZlyzMcYhTIDLJp9NhSacnbz36jd/41W9/6+tI9umnP/29%0A3//dTz766e3tq91u9/jx43Ecz+fl1e3BnxPpItPqsb1b/TwvAPr+u+99/etf/9Vf+/Xvf//7/+7f%0A/eGPfvSjgYfr6+vNZpdSOp5mv4O2Q0EAgIEHMwZjREaICFSYLEwB1ON/19VQ1Vo7yNZllPwAEyJC%0AaZAhAEQDE6iOr5kRQyQigrC2BaXtuHW4HSIeDofbm5d3t0e1DEYObw6RCIMjJwtFtjlGh7JqPb7K%0AzN7nbIU90VqnaIjjNIxhiKtBQQS10nnoDjcAAISqvtCAmb0pI8uScwZ1anFm5jiUBul5nudlAYDC%0A7MWMiAFBETRlEUEyxxRIZbtFq+Bkh4QjmFjWrFkVlJGQCQ2QgTEYqoqknD0WdypdLC1UF4pAywcL%0AGiJEr5RyM+hNy2FFQ4y1qZKIhnpRCGMsvN8xBq8BDsOwqWOfPWExTZsHD64fPHg4DLHNoXB8R2k6%0As9xg6qUrBPW8ZGLwwcD+e//Dkhu1wnpdFawys2p2DS9iKSWDwtPefBIkq6722v9vl5FMq2T0koyv%0AxcCul+75PE23mBk1bY2OjLkXaaygnAJypjfr56qTVzi6F3U9Hqi3vfDoYE0NX6g71dLJV7ZYS8xp%0AZn7/QnlTTd69V+tt9PowVbs6WYx7Ow55LQeqTty41L3q4Mwiki0BEYLXwNpXNP+h/1LsamYtoNLa%0AO+YuSpNkj3/dt3SmIQ/VOgEoK9D5KtD8hOaBWK0QlPWpsMTmTnjbV4tois9TnRD3VNsj5cp6EGpx%0AWFXN3yWlZVk0r7amrV5noKmZJ79/jCMAeO4sidOjhOPx9OMPfvIf//MPfvrRJ0S83V3FGHP22DIx%0AYwhDuwPKChFtSoADDnEKkXr5RGC17NjmnLNIUhWolVIiCoECkoFYBidYMBDJ6zIqFIgH1ADBJ5gw%0AxSaBhoBYixNOmILm+G1ETKmA1Rt8z4kknFAwLzOanQ7H8/m8m8avfvWrv/1bv/3FL35xu9sh4s3d%0Abc65+YfNMehl7PJaYzfmvi1/dZn+23/yT954ft94hZQSQZkBrbVZP+fFAZnMzBxzXkyrq9iJfk0h%0AoyKQtTFcocA46wP5xOSg3vEiBkrIUJoHWBEtZTFlozDEaCAikMTlj7sZGw449O4eMvCebLftxQ/y%0Ath8rUilmsZwcYABpJREjhdZg4HG5mBbpjzFKpXpvOsV7g/uwzZer+WQEK5yGOfocKahxMtWxCqWC%0AfRlOt1tZFwm46Ic6Dh4rZ5qZGTrWeq2WtPv4M5tdZM785qiGXD2hqmGtRcgh+IQuETEyJlYAE1Uf%0ABUdEhohRNYOV/ipwAlVVtRyQCJPTlvhJUFVDgwyGAE6GVWMMhWyyurPtmBW77v30hAbmlV5gIiUl%0AQPTEJAIiUchZ/IvIwhAnP37H0ynlbCnlnHe6G8cRgMTywE7gER275WFwzjnGGHDNX9ZzyADW2Lna%0AphgSmEjOxAyITjjgKTJspFPgJY+yK4gYeFDKiCIZvScaTZGCrzzE4GmX82lRgXHyOaIF8MZIQKsi%0AaFhQ/5NyQpEV1S2Wb0iRjY7XGrvSblt5KOFEcTo9OoL62NATGpW5zevQGlUFEPe88TKeQTOrjeWE%0A/r5gtUZXK8SrfwBQpoOYGQC7aSy1BSsSOwwrN5KC4YVtaCUCdCINLVMlnRGH3JUS9BJ9chib61xV%0AzXUWNEKtLoIarNki12HQDT5tboE7iGhil8Dpn39JN7WlX+2mMfoPWxkGf+8eHVTbF7f7fSfGqIjc%0A5RRaGt795pzzPM8fffbJWw8eeTAzRAbEMUZV9f7eEIIppiROGkcEghCIwWwYhgcPHrhg3N7eti7H%0AXswAQFHLjsNawi3LylyUrcG5AqGXnLk+fyTK1dehykfq/hl2LUMNr0RAiurFSTMT1cVvO2xaXggl%0A7aaNXMnh7iQioCBpQcWTwHa7VwDiUpNWzWoL8xjiRAR4glcvb//dv/vD/dXum9/46rvvvvftb3/7%0Ad25enk6HV69eMfOjR4+maUC0V3eHMnLvwutVAEgpea+1puXueHj+/PlHH37wW7/1W57t/eEPf6gv%0A1cy22/0W4DwnIuJQvHxVNQS1zMSeaALQWl0nRsqaQBHRXIG4Qyk9yEVKrzwAIEAu+jQTkYElVQYm%0AKHPOVNVAVGExjVaOMzOGMAKDmYRAV1dXb7/95Hh48uzZZ0+fPj8cbpdlyXkJYZimQS0aSIyRMXjQ%0AgWZDCEkyEbhoAyhz4Z7MpmZY27yxzCwEiIGWvPgMeee0BDNR8eBqBig1XjXL0mylyCIiYEYJQghL%0AYtWsPkVvns9L4SUeQgyrh138dAAgqvyIOTuGs0o1oYMFGuVSaWMphC7O0NarOANgpjgMfvP1dBCp%0AuTe6xgyOAiAi5oAIZkCEMQ4h8MOrB4gQQvRq7TDE6+sHV1f7GAdmijGOUxziNIyF3MHzC0QEVgYy%0AuYczjmOIpUgLABwQyRAsnes4zMo9CQBmkrIr8tVF6Y55cfxKSRADgHlmmYhiZDejbkFDHb1mZgBl%0AffoY+J7qM9H+P7VDIGrXVlb5TdcaXd1Nzx8B9lVB6+erldoa1PDYgFpjy72H6XXsakONiCil3Nw2%0AgLX5rsNRdg10qtWXKzZRTEzRcy4OIPfXaFquPYP7eJcBWLdcnjSElXTAH8kpnXwSW/PQms01ExUg%0AhraJUIGp7mP0S1oeuMOFtX1pnkau88zaHvWeMwAYIqjTgPv42PbVBCC1JuLbxw58bRvanLH2S1UU%0Ay0oUWpsYoeVCstUZ2Vb7zZ7yu7e5ySTUwoXWsiwiJiJMS0vDQfW0674oQGiLAwApzY5rEFUEWJIA%0ALNM0fekXvzBthmka/vRPf3x782J/fT3ESRUQTfICsDDXfAEbylrYLKtnkHN2jw+YSk7KzBQ30y6G%0AMeW5EnclD4mcpDRbtpwA1v4AvCT3dppVp430twO8SDeDmpXuJe/+81Ul11oxcqs9FDkkYoQsMhCF%0AYVzOp3G3RcTD6fRHf/RHNzc3v/nrv/W1r371wcOH1/ur29vbJBlroaJttHWBUncKCjAeAESEec1e%0ANc3wf/8f/8f/5r//7+8f4J9xhdP5jjACOOtjESBVM5/bbkqg7Nm+kkIhdTpWMFVlQHD+gHZIqh/Z%0AZ0gQCwrfkjk/HUPwcXxEYAEt2zkt7mrHEIwZ5+SHtqnXEu8hgJk6QKzLZ2dNZZJ8AZ4ZA5opYqFe%0AChAylewUGSs4ey05Db6BIAQgICNaEZLrJXWyH3TvZSVjh9AVZQyAOULNdYlljoE7alN3t9u2Qe3Y%0AbDFJO+Et8KYuBwYAhsAY0ACwjKAsJ5ND+wqHBXrcoaIKwPVtswpAaVm2Wlv2c6WmoqIMgVnBVFSz%0ABTZgJkCiIJJM1zmoZqYCZ1siMeHsMTAAlFxbABAA9koGYzuCIKpuEsgNhohkXWKM0VtY/aVUF1UU%0AQzYGMmL06jQIUiBi0QwGLAagTHG7pRjj4Xg8n88icjjeqshms0GAjMtAEzPvt9vNOC7TdDqdDqeT%0AiIQQAnHuhgM1egZE9P6E8nt0daXLPCMRM8cQiAnVl6ROnHd8SEfnQxiQGaHMtvUYGIhVDJFCLABI%0AtzchKFIhDgFCT0yUbGXOoU6cdhVcKmMGJsreb2RmqiLacNhugsormFkXIDUZbilVV4tlshICEILC%0A+XyOMTpE09vD3IzaWnMOVokri/GrhQLPilOdRExEBRXQ5eC1ufGoWON2t8yaxX1E/16rfdElBsbu%0AwBTkHmBgbxPMKgTGRkC4+kCmooiKgEiIVuuZBgSNAhfNXm8Gfj0GrrElgepfMAam1f5eIKzuXf5F%0Ab/LJSgzM63QYAKvPYOW+Xkf3HHn5F5FMLoNjHLwR1F4d70TSbrdDdMpC2oxjruN5ERGMlmVGLDl7%0AY3biAGLe7ffETMy3NzdONYkdYKG4faCowICNq6Q9TwNgi8E8zwAwDEMq1Uj0UJZL1/oq8M3bKF4R%0AAAqYKWBmZovWjI6ZLeczqI3jhmAMgYBD5hyQxsipmFMUXWyxg9k0bQFpiCEwp6yqKQtxIGYOHFX1%0A6dPnv/+vfn8a4je/9bUvx7+tqv/L//L/yk/zZ08/MZD9fs/MmyEej2dENOhQUfVpT6d5DNHMXr58%0A+dHHP333vbefPX3yve9993w+ns/HP/uzD/ILySrjuHEtGCxQJCISVdGkqmoL4WCmBslKa5ECULPO%0AXgqGwnixAkAUARoVIkBAzLKomdNEkYFoVmS3aoHArGtaNwMs9ZmAJJrO8zFE4rB/8Oj68eOHn//c%0A4ebV7aublzevbo+ng2QFy2hskiHCEAZ3rcyMOGQRB+uIyLIsSBYpBsIQ2GKota8CHl5ySvN5WRYn%0A+VdVh4BllePx2CQqELttCcxi3kuSVRXBU/ns5SYRyXlJKaWGf0FCxQKBqfzwvow555aA6v0BwIhd%0AaQtKszoiRhFjHoYhNAsSY9xut+M0xDC4JPiATUQchsH9SGIAJg9ZvYQbQohhRDIUJIZx2MSBHz18%0AopbRyCO3GHm/v7662oUw+PEMgWIcmQu9k63kEUXJ56SeP8XaEJHSjLUR138oPlVecmkp10WUCFrG%0Ak4iIGNFKaoDLBE1m9N7ROiQkIKIWa+X1AI+is5klEUgJPJ/ly32JPsVQSIDpNdSMs+Ou2/EaDq77%0ApBlC3VV1lEP92f+qxMBlcBUBWqkD45sBlgUBhojeeRdjaDFwp3+hBwm2GLi7oXv5wMwCYqYcUAWL%0A82/QJoG3vHZ705aGaIqljww9BmbmaZp8G9rcGs9N9Oumys7fjDUQ9du6s9HHkE2rM3OZh4wXA109%0AwcG6erNe+iBE4kFRBRMRlRIWmFlQy7WU4P0aDiRcI2dmZz1fYVzWgR/Lkmowk2RCTsFlYAgKXuop%0ADoNHN8UeWUZgAOdjR6zxVa5e3JpQqclWTEvbCK2lL9WScbZaSaoliqwKXj1goiR5Pt2GcXr33Xc2%0Am812u/1P/+kHNy9f7q+vp2ny2W05zQDJC/KIbGx1GkRZewAwQ2+OQRGLQTV5R4+q+tmPYQxBAEYz%0AafB10SQytEGGqmqy4imchx/qBvsaE4IqIBOFSAY5ZzAgAlUIgcnIQMwUgMFUQZiptf2rKkh2Z+88%0Az4GRY1jOM4/DIOk8z3/6wY+dhvpb3/zm48eP9/v93d3dkhMjKUXBWgAAYC5JREFUmxXwHr024azN%0Ar/G0aS8M7WxijYH/H//T//R//sf/GP4cF377l7/FHIlc7AQRhxCRyU8TVLYS6ZiN3cHG4kNiX80o%0AyhEv/LnmDznZbEopiwATx2ClIaqiaFQJOEYeeEC0vIgsqb2Y/yAVZFLmKwRulfc5nc2szrZ273A9%0AnFi7btrh8WEVdVkRAJgiM5tq7SaFaglacBJaFrMpx/Z167KWd6+Mu1QKm3rZ2tEKZe3x2lm6dytX%0ABO0DiMjeuVSvXv21iKC/raoi00rH5z0wdKHiqVaqwS00kIg4FjoEbhMpUprrW2vbCxMdArXZNv5U%0ApR1ODbG4F+jkLlqyp8zc8spJyvduNhuftueTxLTyClKsGB7Rlsd1wPAKlSETkdPpdDqdZEloMI6b%0AzWYTeQghjMOGmWNlO7s7Ho/Ho2suZ1/0dXM92XIrTf4dGmdmXj0uPorjfDytoRdbAJ3NwJW5weUl%0AEJET/JmCmmgdKVROGQiAej4G1wEwF5zeWn1Zt8PN7jYRoi4v2z+YP0/KGVYNckFs2OSqKLW8xh7j%0AOG42G0RcllyNZXkqP92ukc1MbOURKH4BYbNkReReI0ZuDqiVUrOpQaDGTlmgic0qm5nXVBWh5fKJ%0ACNVWGm1Pzaqsi9ANmrbOZ8I2df0SHVeXQrrTDXaJ2f4LxcCwQmrW69LNuvhqeEMdGNYYeP3om58B%0A1y8zU2Uq1FZxYABg5s1ms5vG/XaHyHEcAg/DMJxTwgLokPP5vKQzog8vpRgrTSSRmZ1Op1evXt28%0AenU6ndqAHBf+1V/RYl4rv2V5nwYBRcRA6BvdTmJkBiI0S91ECuxay6wN2TZyRFwIgeIaJ4cQDKBE%0AFnEKYchZj8fjq5vblERVmaIiZVHCgYeROQQe2NNSSd1rjDGC4uFwSGkm1nffe+vv//3f/ua3vnZ3%0AePXHf/zH//P//P98/vTT0+n01ltvTdPkopuTIrLvWsNu+WqnlAYO7pX+0i/90m/+1q9/5StfMcV/%0A+S//5b/9t3/w059+spm2Dx48GMdNSokwUAw+syRXJlUVYI6mnkMkhAhW2o/FtBBelKbHotYKuSsC%0ANIMCIFompoAagFbvGxmJ0BiaGlQiIrSKNAcvOXo5cTttxnF8++23pzEy8/l8fvny5YsXL549e3Zz%0Ac1MKRGUkyoCIWUxE5pycBtgKzSyHMAAUW9zWChHTIks6L8uyLOcWnrkCTKXctOpbRnR1AQC1XFD0%0A5BAIA++mjTg96mUaeuChHxbcK4cQOfJF5w4iApInAbXySsTIIYRxGNDxyWNkCiHyOEzjNIzjOE2D%0AUzEXX2KIVGdweGqJiIBpDJGHOHAI4zDFCdFEDNGGYSqIcbPSnGTmOdwKMG4Uj7V5CqG1J6hq8p6/%0ApEs6exTaX6trVKsrtV2odK51CqoUi6iQDJdjTnVApplNkzNpBQCQMtq95DU8fHWTWirSdfBH83Da%0AVdI3Vpa9uy66saDTn82P6uM3F32/UadKtUX1iFj4932aY+ee9TbCOpevGBTF+qXN9K/mqT2h/0tz%0AM7Tm3AHAbB0kVomjy/ZhDW4bvu/eq3U3uWhRdCIxVV2W5XQ6ufsNHWFqCwird2FIpgIOUG8haLs/%0At7HwhQsTVbWPgdtte3eU6mVAquq0oPWgGQCIJlpRaRckINi6z4hU17lEvZys290N3WhDxVVFnXOO%0A1rJn3UgCgNZN2UTIL7LaxaPJBERSK99Ivcp+6Sp+XNNg/vvFGQcIPczZ7K/AKKt+/z/+x3/7b//9%0Ay5cvd9ur7X4fQkCDeZ5pRVO3jAxQydFT/3iKwMzOBykiiN43T8gAashAiGIZDQqFEwiIczFdjClV%0AMAee+HsZoefIvPjRNIxVbEtJOGj2rQcwRJNS913xHd67U+QBkQjSvCDicj7mJU3T9Avvvvfd7/zq%0Ar3znO48ePWLmm9vblJKP12l6pgnzPQl3OWnf1fsS7cQh4p8nBsZvffWXmSNhaFsLAD6wzv1sr4wt%0Akpv0tC8GKBRs5RB6Rk2tO2NKzqtQVYAsaRFvsyEiKhaogtpFxCS7S08U0CQvXTq2+HbV+LXWOM9G%0ABiKiJSUAABPfA0QMtXnMT5u1/mHPzUs5b6rqOWPi6PG0h2eIqFlFBARyzo6ApzpdqR5al9GGsbkM%0AuXMWEKKCM3dU1SqChWW5gmHkguWld/RbKNUfVM95t8+0w6kVjYCIyIXLWhsfoz+YFu4NIucVLQub%0AStmHGIm9X6IxJwNCpShszcBVH2VQm4YBPHhmNlFn+PD18aevD2/eAW4CTGVM3JyWlBJRYI+BY2AO%0AWcUb1EMIHGMYIhCaqKmgCqEPRSpJfQHzIRYA4P0bac5OsRZjHHiIMboP4V+aVHzG6ZJTXf/U1o1p%0A5cSy2i/h4u9PKynHGKdh9J3FmkFoi99+dreA2QtuNVmra44ZCv2+Nsvh+EkKCJWH02QdjER913Ep%0AYqACiGasbTlWscp9DHzPbKjUDhNmRyFaxVc3Oe/tjdWGTHd9/Y1yzt4x0h5JRHzoX7lhUVR+Mkrj%0Arpl5FoNrSr5M0sZygnp5dv/P+4GhNfpSQfGpKhDWKgE1IVeFmh+90I9VX63+TePkaB/oP/z6f7bE%0A7L0PvClG7dv+7ken97DQ7Vxf3nZlalHsvITuu2qbNSGin1l/FLE2aqL06vtmBiRApRi8RKCq0zRd%0AXV092F9tt1vC4FGfYklQNkOYZTGzEKjSsRb/zHfk7u7u+WdPb29vD4dDztkZQVrOKISArsON3Fmh%0AFWeV2jogA7fW0DZuBIGRtDLQEkGbVNE2FNS4M5xUIKkUxhJ1iCJhGMdNCEMWned0OhxTEjUMIRpy%0AymoVEBbHyR9DRM7HEzMzoKScUlKQzXZ87723f/03vvflr375dL778MMPf+d3/uWHH/5YNF9tdzFG%0A9I4rCIpNFaz76w0LLt3zfPrlX/7lX//1X//c++/f3hz+9b/+N//pBz98/vz5MIxXVw/GYeOHMY5D%0AjKyqWcp0GVNEDirgJgiMzNDlv7gOVkS0xMNUYD5FIXCZj1J9Sqc0g1w8KiCDDXOlmKIi8+pzNcp0%0AXF/klFLksN3vfuEXfuHdd99+9+13Hj58eDgcPv30048++ug//If/cDgcVLWAh5FdeJLkJYu/nUsX%0ABxriaKAq5vQT3fOXPGAIwV+nKqtMgYdh8FBqGIYQeIzDfr/f7XZOid/WfJzidtrEcdhOG2RipJYI%0AK+a1+5m7tnOPThvtQjuqREHVIYGrso2xxq7TRATOghvHaRyjj//hOt205e5Xkl5vzqpsVAV5DEwM%0AzqLkaQfolH//s1WSIQDwfKy/zpL9lwQAeSljgVNKPnvPH8DqeBuoIFSoVqzYAgYMTAzuLrqP7ubM%0A2+wvV4aIIYS1PdLVu3+vpPKc7lX7ijHzImtMjt3V68z+9wzrB/p0Rs8cucLOABwhXx2sdkclDO3+%0AvV5V/Bn5xE5F97paRMo8yPqN/fO3HWtVECxp9/XPVfpP9t/imi3Lm/pR9bXct3+1x8Bm1mJg645t%0A72eKAai3QUFWcGvbEhz+MWJgZqD1IDjPSP92XrVu79620sXAMpiZw1jq4nRFIOoJujzHhMwcmInA%0AeWqcYUc0rWveiX8RV13r8I4g85xCyfrVhAIRZSvUub1D3h4bTFTVBwmViqBa7xFpTes0SCd1FyJK%0AtqxSM7yEgcdhMwzDnNInn3zyO//vf/Xps6chhP3uerPZLMuiuTTPE7IRA4BX2j22bFXJ9naE0aeL%0A+fA5ChiIkVFyVhDvWmAkT3+bmebsvf1ai3+opgiePlOBTrrQR6RSXDUD+zzOcrfCUA1ozclxvkIA%0AIGiVSDAQRyCm5QxqoHo+nrbb7Rd+4XO/8u3v/Nr3vnd9fW1mL1+9okoA1PtR97yyzhddKyVvPKQA%0A8F/EQuP3vv4NVcUwMrMzF3rR1fU4MFUnWR1v3ILJ5uWDdb44qNWeuqrTFSv1uD+oLCnn7EOQnTHM%0Ai7rO0gQd609xrZa0uoC2gjpLDdM7PFrqpU79MZNSeOx0ZfFF3JMzvbdwZuY1YY+BHaHimN7SdySQ%0AcwYu+h2glM3KUpb9xvacUFWAiHgM3LMFtCOEiFZr5kRtAMrqqbcn7Ne/CQc7x4+uf+W3bcEzIgKt%0AXFzOQVWGB9pK0ihNiFVzIX9aY+CStyv7qOq8IIjEq4CaCagNITTvwWM2N3WOLeHu8VVVxNDIH8nM%0Alpxyzu4hDZsphIDMIlKIHJjDEIkjkqEBmJIKEfngynk+qaOjA0+x9LRrlmXJrYAZwhBCmOLEMU5x%0AAiYRuTse7u7unBYFEaEbQMeFTGm1Llax3yKy5CXnHH3gcJ09sH7yMmWF2Mqk0GLg5jQ0ndv/oWgy%0AE0NALjkFrHliImJcFXfLYANAtlIobt6t61+uPT9am9CKZOZKAlGr2b41TpLUS6BVSEhzEGMcQxhM%0Ay4hs7GJmD5akoseltq97DAxQqS5AyYA6P8Z80pGt6Z6cK50SAPPaGVURHBfDY80MKnsWAKhCyxq8%0A/i5WF9/vg5dxchlxpPfVaz1Wf20xcH+HXm/0f7UagFrkgEtf7fUYGL1HCNsLCpUBzs54pABAMbij%0Ag4jTNO33+3eevLXf7xF4WRaBOtEXcbvdmlnhFipJLl+xkkP0m9zd3T379LObm5uXL1+KSIuBAcCL%0Ame0FzKzNrXVT2vwSj4F9eoRVbkKrfAr+T8tyzjnXkUirMo/V54MaIyFCCMH5XdUIgWMcA49ZLS2y%0AzHMu3CvBgFQhexAcB0+4jOOoWc7nIwOKCGTJeaEYHjy4fu9zb3/nO9/6xV/6m/Ny+uCDP/vd3/1f%0AP/zww3k5b8cphICgojAMo67bt+5jbdrPKaV5Pn3lK1/59re//c477zz79MUf/dEf/fjDj+7u7jab%0A/WazCTzknDn6KM7araDJXRYK0WNgdJirQAt1oLS59HB9LfoTGBiYo+eaDVWzGEgIgQhTSpoXVTXJ%0AI4fIFGMk9nOdLItaPh9PZlJgmAJLOpviOMX33n//3Xff/cLnP/+FL3x+HKebm1c/+tGf/P7v/95n%0Anz31UiRTbAMCRSzlnFSIyMuAIQQf8OtiyVyavtz5ZmYwKl0YVKZHImIIvNvtvHI1jtEj4e12e7Xd%0AOZ8wUXCUkAtVjHG321HBCFwUxJhXFAldZpy59Pfy6rIjul7yKEvKyCsDgMJPNU1e2xQRn7xUooja%0AkN/u2ZBlfQCw+uK+eR29kAdavSPhp8DHQGVzcBZIBzezGrXmJVWKL2+3XieyOripeQUtXV50OxNF%0AIoY60K0gM92v6NVa+Tw5KHqNgT1mSCl5HO6O4hhijDFy4BhyzgLrK1fL1oFuLst0ZWCSczr87Bi4%0A+avYTaN4HVldvqX7tRG/8TP3/+ReRCorl0/bx/ZJrSwYbcP9/Jb/kPU+LbJqP+e8NO+uv/O9GFhr%0AXNpGKzvu1F2ptgJQ7aaIOJMrqERi3wJPdLYKoSvnEAkpDGMoDkbK1mUrVLVB9ronX0vBHgO7P9ke%0AALH9gJ76X82fNxH4uSujiRcR8QKM378XGM8uWV6BISaqVgi9XG6lkYwAeCDgsV+5Sa18WhcDSyX3%0AcmPeL3KtObXnXQUeEZfUMWkXpuhxGAZk/uSTT/7X3/m9jz/+WMC22+1ueyUieVmcVI+IDAPUGLhi%0AjHuRUw/JrTZ/AmFlksXiehW2IytuLDbxMjEFE8fbGEAMwQBMQKz8m4PwidnnKdQYmENYq2JQ+oEV%0AqjuURdGAy/la10RBzCynGQDY4Hw+b8Lw9ttv/8b3fu1Xf/VXHzx4gEQvXrxYaZK6UKF/7Xaou2//%0Ay8fA+Nvf+25O7nYMle/EB6mXspV1pIuOQcU14LF7P7T/5Y6Ap+RrexCmJ8lAiAgQoWZx4LLejTWd%0AT2pgVDVauYPVFoiC9F8RDmZQkkAepHGFd/p4QwNxEnAtQnmZ74RV9btnXw6zlkpRaQpq69B5t1jm%0AOZUYuFvm1aRBo6qzi3SXlrETboA73LIr+kvwVe+p+2v2BqO/sy9Pt2tro3n5TXGMSiMuIraShZk1%0Af7rpLCyauns2T8NWjnQzGysDBwCYaCnPiji5twu2VQYRESPnvSxRGYqIIRBRHDfMDEQ559M8+/Hj%0AGJAr7SdYAAtIVLE0WcSzgwWBCf6+nHP25LKv8BBGjiGQo/31dD6fTqc5J/N+S0nNAeKCEu/YI1+L%0AgUmR6wT5tlPNb4CqItu3V+BcZ84rM+H6GzIrajqLKaKtS2pGFdsvItZxMxTBqAHxPbemLTu0Kr3v%0AQo2BmzfmT9KG9Dap8xs2XnQiCsFbgllVl7nDIHUAXxfFMlMEtfdUiArHOKGFELzKVxulPd8c6jr4%0A3HGtbEzkekm7hDcReU+OS+8YB5f5Zu3ateqii5hzrclfcC/LuvsX567mv+7p379oDHwPC909z0UM%0A3L7o8v5rJNzHwAWw6GlDj4HVzIwYyBk0QLy661UaI/Tug2ma3nr01tXVFVOc57nhxj1EcadZRNyP%0Ad/4SfzBEdJDr6XR69ulnr169+vTTT1XVZ7T4lhWJknUx0bleqE/bCTP7GZ+mabPZxBhTSk506SI6%0ADMM0TSnNqz9dgfFmRmotSqHSrCWrTcWAwEQBIYiBZEvJ3xENGZABSDy1SszMQ4jTNIFk9x3P8xGS%0AxCE8fuutL3zxc++89/YXvvC5x28/OZ7unj799Pd+73c//PDDw/FuDHEYhkDsMqtAVaWs9F1cyIHd%0AMT196Utf+vKXv/z48eNXz29/+MMfPn36PKW02V3HGBHYE08lIAGpJQnx51RVNKpzRwqiwU8rQVFf%0ARZxQiSOAEgUKyBy9yqjoExk0hEAMOee8zDlnFYkMrnAA1LKkPPscZkkZCVQM0NDQuW1D4IePHz18%0A+PC9d9790pe++M477xHBT37y03/zb/71xx9/6jhMIrbOxecYhmHY7XZXV1f7/T6EwBTjwOM4OvjW%0At5KZPM+43e7GcRyGoYoVMXMc+OrqCkArmjoQFZB2SbUZudPctNwwDFj/qUkjIiKuJax7B5MaULn7%0AvBQ+ZFuN2pKcwjOEEKfRv0i15tKw5Ixabq7FmdD51nYZV7RY12orFmFoQWz/r87T7ghebc4iofvQ%0Anhp2Wh9VdYaF9i66FrVWsE/bAvKaNNdYxayPgX0Zy6J10wfdeBVvsMbAOWePgcmgQoriECIFVlXF%0AC2tItbWq/bLbLCz5U15RuGXOyM+oA/f6Fi91b7v+PHXg9hj3fqPddYnzWl9KG2tm9QT9tYoOrJhq%0AqLXfKhj+v2tbYv8M7ZnbTYsZxdUNcPpPsaJ4m/9ptdSPiJpTgyQ4QN1TTv4xZKduJu87rfiRNRRx%0Abdxu28x3k2dnaa7H3xqW0LNvtOI+ytuRs7gH8gSY1R5yP+OeoMgK1mUEEJGgIb/KlNNy2J3CuMa9%0AqpoqB6qI1JkgTEQ5LwAAaqX2LEKdua9bUBbcq/ftGfrkmsiKO8gGAFBwHEQvXrz43//1v/vJT35y%0AdzqGEKZxa2YmiYj8GczBueDlitXUNnQPABaquNK1bli6U13BFkAH9R3vBGZiUrgEPX5yjJUhgKKY%0AgtZeFESKQ8uhiKSKW8GKOV9jYN8wzQpwEQP7RnjFQvKCiBFpnmcSu7q6+vVf/d53v/vdJ2+9tdls%0AXr16lSSbGQ8FkNgdk64Qtf7mAgv9xhP6c2Jg/Ae/8WsAoAKqwBxDCCrQYmBXzT6iwHtuodMyvZi6%0Ae91OI1EJi+rHxOySsAaDmQGudeBckZLtNLaFA1HmWMYPOKF8LdY33DkAKEJr3UQTnxxa2oCrVqo3%0AkVZqd1lyneuHZ206JTJF54EgKrkVAJ+At85GaqzIAFA1dUH6QdVirVfQnLLlNcMGNQau4sXN16yq%0AoQQ8bZ37qNguuPgBuq5gs4sYuK9ClM8XSENp6EXEfnKMO1VkTkpUZkIQUR8Dl7crX1hi4NYLVBFi%0AS87Zt4MqkLh6vUaAnr9i5oL3cIyHU6cQ5ZzPy6I1ZU6BPR9NphEpUPEhAFVEljz3aGFEnKatmUle%0AfY4WuSGRqp7TsixLkuxPq3khKDVbLijo4hP4EmJNNHgMrIu4v9UTqlO9AEDq7BYo8IrRalYPagzc%0ARAIRfVicFRi8JFmazJQjBuXDqmqdLfRvHIbom7hatcrs35RFAU34i1QKMOzCZq20KO227QHa77FU%0AV2rkKV0uhtZM8L0YGCqa1x8D1USE0MZxjBwAYMnJIR5EhFwgf+Alo5R8cFSxKFra7KGlkA2bf+B3%0Aa0wV97Sk/dw6cMUb+/F9Q5HWP7XepztWf70x8L2T6wq0e4Xm4JYY2AdReR24VDn882qedmQmn5Dk%0AyOQYS7gYxmG73cYY95v9fr9niiklozKMipldhr3oSgyVmqIQKxDRdrudpmme5xdPn7148eLjjz8W%0AkTEOTdgct4xdyOGZVqch9WhWNYcQvKozTdN2u93tdh4DO1l0jNFjY3cE/JHalXOGLC3qpgImElU1%0A55XhwUlQJENWT/8bMCEQEDNFigMYq+qcspkNIU7TwIApz+fz+XQ47Dabt99+8uWv/u2vfvUrj548%0A3GwninR3d/PTn/70937vd3/8wZ+9fPlyDHG73UYOqjqnpECuItqUQc/oxRhF0vF4nOfTF7/4xb/5%0AN//m48ePj7fnH/zgB5999iznvN1fMUc3eS2wX4UG1TWbqju1QwgBgWq9KBO0AaSrLEViRfBUAhHV%0AaZC2LIt3u6mV0rRPFdptR5GqvmoPmIMkhiEMwzSO8Wp3vd1O2+1+moZhGoch7Db7t9958uTJk6ur%0Aq3meP/zww9vb27QURbrkdDqVRomHjx49efLk0aNHm81mHCeqdf4W5ba5KV4rJAp9OyJRqWZ7xZg6%0AsJVVF7U/9b39bTrNukPbYuD+UEPVMH3mq+lDALC+wSQVeAIAYCiQfsQyHb01KfZxgovEPT3Qgs8W%0A62rNYHoM3OLJpuIAQHLFErdbsdOIFLyMiCxzMYVm5oNw1qW4BC714KaiY8mwjlirPdsoIq3/y9+x%0A3bORdAAU/lR/Zs+Pe4dU4dTgEEIwLCnI9gZtelz/Ws0k3YuBm4bUepPmh/RHp1gEW1Vuv91/oTpw%0Ab1bcT2sb2uSqLpfV5e3/HGr6ouAIClFpZam0NegyMyO6SJS0NenwPuXzVmNgVXXHvtD115723sS0%0AnwkwhJLOcNaPBmRQVe9g8i4z51Sf5zmleVlySvM8p+Px7nSaU5pVHbZtIsl7AVx/gBaHSrv8NaA2%0A3LUvZ9uOMEREDIxENLgDGILDwVyJMXNjN/Bc7TiOu2kzTqUm4Q2LwzCuCA4mIkJgVZ3z6s/X/HtZ%0AHMQSPzvuhgzas/lOWSdL83md6V19v3UKXQkj1UQEgb2t7+72+O///fc/+OCDT589FZFx2AAAlRob%0AW6mokZoDcNa9rklJMHS+WagDRAXWWaeV/M1ywz4gGgcQEBDIllHRWTl9mo8ioKKYka2/Zy7hqMfA%0ARK0Hyo1LV48t0Fg0qz2r3YEVy8xsmgEgAJ7PZ51TjPHrX/3ar/3ar33u859/8uTJ3fEwz3M29f4s%0Ae+1qq11v+5ePgfHvfvdXi4ZVVFUKsdWBUy5cR0TUwMNQs2v95d/dYuBu+wN2Bdimg+6d1ablBdbz%0A0FxYj6XNDFq/nJFASYb5f9abroOL2KGUugoKArgMN/YLq9FvsViMcOn1QscLRZXxgZkBKOfF+2ew%0A1oFXuSzs9q0VXhtjHlQlKF3OtSky6GLgEAIju2Pnuf9+LnEJ5tczBgDgTJ56acas1cmxbE23b65V%0A10SDp0mbUTErs5exNka4ImjRXSmhVSmEznCaWWRcDacWPzXnzGBEBF3WsBkGVXW94BObymnHOhjJ%0AygxuD91C9MgcwCQCDdFz1eBNESnNLeB0SEmMIxKZYXIC0BZLY4E5OAA7qfj4EpRMUCw3VyyD1VlE%0AUBA4pqoFojuv/bfQNSI2PEzLaPimcCyxWTs17j1Q7c8pPpy1LsfON+pwXKtSrGxViEhhHWTtW9as%0AXeNEWbVAx3XRhL9tpdZEmL+I1YRuw0IX14OoRyNz10GnhY3QzXVumsSPoc8esHLKcBzHaQgKsOSl%0AG4PMiOgcddnAjW57kfLYlRMeL2sphQ/o8kTc12D9zz8jBu6vprjQAaBvioEvL/0Zv//z1hbqz2t2%0AvP1r27XSX93dk6HVACskwWk5iaiU9aDimoInxbfb7dXVVYxxHDc+PUhEvFs4xoEqoWhKXsojL942%0A/zvGuN/vfbDws08/e/r06SeffJJS8lZ5lyJ3wvokQWsqNnPqgIK28lxJjHGz2VxdXQGAzzDzf/XY%0AeBjKcXOXeo2T88V8QmYuihYhxhiHDVPMWZdZ5pRVQNFTagEIAw88jAiFg0BEIodxHANBSsv5eEp5%0AfrC/+ht/4wvf/M63v/KVX5q2G59ffzzeffTRR7/3e7/7Zz/+01evXk1x2O12gTjnnOqcmJYmqzlc%0A8pFUd3d3Szp/+ctf/sY3vvHuu+++enn4gz/4gw8++Mn5fN7vrpi54I8oND1Th5ekGjsRMw9xijG2%0ApE/OmQwa4xEAeHJ6Gjbg+dYQzMyjtQzZPFk5lyOW8mKizBgC+bwfZgpIHErBn5F2u812u99up+v9%0AgwcPr672D3b7zW6/F02MYbMZPVsRQpjn+XQ6IRbtdJ7nV69u53lm5rfffvvdd999+PAh1eoHVjJh%0AL7oW04OFbfXeLBMkIwyeUge4KKu2degtYztN7Sxb51ohFj6ke+e6P5KrtsTV9pVTwCHGwo9wOp1c%0A7TNzHAu9sz9Ji2ZbktQt/j0l0PI4fayLlR+ox0L3CrxNSnUYmLd8hxCAgn84pZTnxS0adpF289RX%0AgaluxprYZcCw9qnVDlXVrtDXra1hx2ZkZn0MXKpz2pi62WPgHtPbr4bJRYdtZ4MQKxa6bIcn/fpA%0Aus9jdrOR/jx14D8PFroXD63MVasH2Byt9Vr9QKqjsLVOZGgxMNQ6sBVSDFPVGFfUWB8JN/xU86/8%0A90RBRJrptNYT66aEuHkLZoYIU53ahYgeT6pqKSBX6sHT6XSu15LzvJxOx/k8H0/H+e5wcz6cU5rN%0A0HlPc140m/fzAygAuUNVd3ONhJEuvFD/vSNvoXZDDEOY4tAC4GEzrcEzExENIW6304P91Waz8TV0%0ATKDX+dy5CoWAbQCA0zIzcxhiqAOTk5hqhhUfKo6m9odkKBnbnHNfz3ekodaKdNugiukt+Iucs3du%0AjsPmdDr9/37wxx988MHHH3+sqs7VWuKFgg0EhYJ7FVtjCu7cS6ahDTeVgk92eRAAwBUt7PSxhiQK%0AAopiGRQd8+z/awhYeKywwau51iG8cwcAKDAihsAAWnWglHODSI438SOmXZ0ANcZYpqJmOZ1Oy+GE%0AiL/4xb/xG7/xG3/rl37p85///PF8OhwOc05uNdrf9iqukxz4S8fAISUhKoS6aJTPp8QlxiMMClkr%0ALXABpQCQkdRZZ/2XcZ3l07acSImCIvqMaQAfnNlVKet9ipuLhWUSLk2CedeJB79m6v73mreTypnG%0AZjXIdnpqA4KSaiNERIoEChjcLtYw2FcTs+OoUdcmeBPPqyNmyWwFMupepsM+0YvYQKsVRMBSD6lT%0AUqm0KbQTznWIbjM8bhjIyLBOYwu1ExvAj5krrGEYHEno+7LW8RBLDNyMAdRXQ0fxrtYRABDVc0vQ%0ARe8GlnNu2DB0zjAThwE13IVrxorH85E/5aDUnCWImaV0L0fLPvmzzpHTrqmJVjJwQzViAtCcTfOS%0ADJm5OkXUFg0RERQAsySbs1sFIiLAUAdO5JyTZlbSLBQilbqQ5FwMMDO7T4kV7wABVBUkQE5QaRuZ%0ACJG95kpEoNgY0WIxYAS5qLzmr6iuOQXqGDKLnCI06TUzRPW5INiBJB0/j6WxpMvUNvtdp2EDAISg%0AWbzDSrM4oQ8XpOVrSGk/g7XMS10++EJOzKDDnlE3fdpXj9mX5T6Ijjq0f9NVTmaEZqKKakaYTVnK%0ASuac8+GwLHEINcFQmPkyIgEs3j/jsNi+owkATDTX9mYsmElmZgu2dHlZrDMP+kXALgbuocf9kF27%0AjDm7c8R9fNv/U3fRz4iB9efEwL3GqM9v/eet8zVd+QMY0Zq9FlA2UoQWAysqmTfwkKKCFs4SlwEV%0Aubm5MbNHjx6JpJRKhU1TnnFGxBCi80LFGL0tqijqmCodJaZFYsybafe5L07TuA0hfPLxZ8fTnSqM%0AYwSgcRzdG5NUYPkiBpDd1BGGwAhQOEsVxEsN5/N5v997MOxFjGVZiAhxs91OWKtkZnZ1dXU6nY7H%0A43I8eY2iqwYXek+wHIdps9mkSY6H+bwkyZhVDTMqJ03ZgFmcvM/MxHSeZ4nEiBQQBRdZjsfjy+dP%0Ab27e2e42BpjnhZnfeeed7373uz578/b2FgB2u13plzMzk5wRAELlSlBVf8JhGM7n8/e///1pmt55%0A551vfPOrb7/95H/73/7VD37ww7vD7W67jzEyj/M8ZyviHUJk5pwLttx9IQ4Woo8h1ZQyo3BgMxZJ%0ApeyWDdCW+eg8/6oqa0OKGIKK2/2laZ7tOG13U4wcp2G/3+/2m80wTtNwdXV1dXU1DeN2u/Xi/2aa%0AHEi/2Wwo4Pl81iwelDLzo0cPEFEV/BQPw7AkefXq1el0IqLr6/319X6z2bjkux9SaBS5L6A5pBAQ%0AnUvM/Q0zTIiYc+6LS+3Uu3i009QdmZUXFy79KpULLbEeWr1/lr3jI4QywMkVoAO2d7vd8Xg0MxdF%0ACiuVLlTLjl24ThVWah0Lpr+COwPQZye9hKudzmqvAOCufOVfKBpgiGz1CKcYnfOlxcC9Ymmqvi1C%0AU++kREIwAq16uhhBX4G25q61ELHlK4kIzYAgVJYKNFM06Krf6AMIres8quoXmSyvfMh+cWE9VAJq%0Asy2c4AfKJoOZAa4xsHXzga36Nve2u9f/qPJfjIEv7QJC82NNoGO06pR26f5FRH8/xJKzAwAA6VAJ%0AxVL4UQKglIQqeUZ7fTMjAE8ct6s+WPb6jXt3nkZZZc9UFVt2hmuS6XA43N3dffbZZ64oDofDzc3N%0AzavbLEnFXAnnnEUspfmcltqQklLKKS2yZJ8F6sx2auKTy3uzBTVwquujBhWz+PqkhC5ZTezZcxiG%0Awcks1oNMCACetdxNmxDIMduBIgcMPHDAGMZhDNNmt9lsxnFkZgwcQhim0fkIwMgZcwcOHpMzM6Pn%0A41DIHCQIhYmzyCexnY5LznlZcpvA7MaxtF4qiEhOmlLy6kIMI5mN43h1dfXy5ct5OXkMbCCAsnZT%0AooIhgQGRgpr4WHdw+RddkBhgPaqu6ghILAMwF6h544JBA/WcppFLpyFQGd2HCkZAhkDAoGpJlshD%0AOZiCqtlEgSln8QAcQKHMZFVEAFLn9HOpxdV9IjPjEJnAQtgQIeLpcPzhn/7J4sgyoi996UshhJcv%0AX97e3rqZaKep18/doSOANhfmzTHwG+cDez+SqQojmc9kz1lKPMAOpdOKzCmduojMnOE+Td8qvtWu%0AWGXcUcRQOBIqASwA2krs2b6CKlwZCpiGBEyzyKqCiYgUgYsN8DBCQwhm0CGezAABTY0IVcEXCY0I%0APXYSpR6pWCEo2RQJoQK2XYEiQKDgC42FM1YByBMh3pSI+MYYuGZVyZoGNFNEDIQlnnfWJUIfZIOA%0AZqhZk2VmJsBWURSRlkb1Pkw/YM0AILOJEIDDJorL3OrtgL3oGAJg4bVrsuQFce9f8r8tT2laORLK%0A3qmI6QrJMzOsrTJchmsi1IEH6P0i64hXRAMkZCPXBQhGQ2lMLTVSUC58JN4WbKSEHN1IEBgZUCng%0AGyBmSXJOsjAze7INa0FVs2TJ5AGb9zMooJUELRgBJMf2G5aC5P+/szdrsiQ7zgN9OSfi5lJZWV3V%0A3QCxESAJjEBwkWHMhiIgGh7wqHeZ6ffwST9EMs2z5mFsyMfhMhjNcDSCSBMkCCQWdld3V1VXVt4l%0A4ri7HtyPx7lZDVJUWFt1Vea9EXE2Xz//nCoJGMgspyP4B1Wp1yn7WzmrOCIaGCMho9fR+TSM9oR2%0ApBmeB9ctkN4ZsqBthxCqRqRAAy2JzhRCRIARofMF1o5qI8BpV3e7nfsMZraelnaev+3HI7YBExGj%0AiGjbutsnOUjXzYZm2sm0XAj6Ew3B/wNQjc4NpqYa7XvjwiFmQUilFDbrXGsB0ABmRhIRXdtxBfLI%0AEZpaAyMAMYPleFqm3TzPu93ldFVO80U2eEAEBFAxQsLeXwoRwazUOqYm3EqD0RQ+F4vpb0ZX4l8i%0AVQeDhhA39OMonYfrf8QHzgflqyJqjK7/cJTAZqFofK1RexgYvTMCMqBhsFYSsGcjgm/SjAuh2v2b%0A14T2ztN3mZe2EHQP4YSkGlUAROQtbRCRORJBrbWmQkQIRVUvLq5+9dceP3367J0nv/jJT/761auX%0Aurd5B4TMhRCo1ElaAzBVac0C+exSAouBGAgagcGytrbq6bheXYex4uP1TS4iu92U0aXAv11dLcuy%0Af313d3eXLUAQsRQms8a8Lge+4IuLuZTCb46H08LCq6gfbGn+FVRDEWEkLEgGalaonux4vN/f7+8O%0Ah/3h/o3Is3murbEs6zzPX/zil7/73fJnf/Znf/PTv379+jXcw+Xl5TxNKSRdvrk8AedTJaTdBHb1%0A+rX8xf/z/15fXr379Nlvfeubu2kmsB/9lx8vy6mUMs9lt9tF81ttIMxc6nRRkFZaRRsToDUTMlM0%0ANVnWti6nTFFGKxH1WnqAw/5kvfuDG8dznWD2fkZBOXZxcXF1dXF78/jm9maapnlXHz9+fHt7e3V1%0AdXm5e/zo5tHNlcekQt8ZqSoC1Fqp4PG4T8YjIiqViWhdWilUK19e7h7fPjocDsupMTMX9LYoZuY9%0AHUxxbac8fd1WzmbmlNI1Y2FudXQ77yzalTvHtbkFgmzNQwSDcIYBzjYeeUQ867mC6L3bPOqXAJml%0AxUCAUMG8G4q2LRc9HFvLR3ic1BPII2gIAFzpY8aRu30FaDmunAGNXHQtqXcCrFOnWrG7QCLS2saq%0AnV+PCSIi2PiBPE1pHjEx00VKVFhTClEERkA3jfoaRUTYS1ci9AOECMiFAAV6Mrx35DpJWDu5KAiY%0AYjpzLfknuM3jmHYLZaMIDCAYv7Ie8cjFVbDO2wLWo4QPrn+oDwzn8n/TOCYArmwCd0ADnAoRmQuA%0Ay1LNavFmTbdGtVmViR7lDAuiP3QDlyFBx0in/kUv40LiOiGX0uPUqtrUzJS595Ic2i6Kwf54+vD5%0ARy9evLi7u9vv9/ev716/fn04nFpbHPPV55/VWrPAA3jX6M7fDtbQTMHYQNAYEagT1MZEnelAzRgT%0Ajq3jcSs29CzMok1X3Z+W0vsbZwoutkpvgQGgZITojDOGyIhGpc5z3e0ud7udF1xcXF9Rp5ngqWZy%0AgpkBtCDVKcoZ2NvMQxTZ5hlxRMbpFEHb08mR4avb6qfTSTXiEyLWWnNUo0f2j2tj5mVZiE5mEwAQ%0AG3q4KAxqNQM07ckFNLe7PEoViaghah/0uuzFvgjGxFzAzGAFk9qsdUfBLf0MlxC4DwyKyN4EeGmn%0AQq6tIBxpNeD4IiJ67liBzAQVCxKoCcSMu2mSdawAhAR1jhYqh/v9T3/+sz/50z9FolLKV7/61VLK%0Aixcv7o8H6LG8vOwzrgD+wD/EB8bf/93fA/RU2FKItacle280RkTtJeAaJX7mtZoCm0GJA7SjE2Rv%0A5zxi78EHsFlvHsDyBrDaU81+T1XNgvg8Y963CgAJiwMafOj95HsrbcxKAzICUALk3jIuG9USopeT%0AwVY6aGYmqkK2baBUCQhMBQAc1935eMwL5R0oi4iAm9AB0S1RGff3gW/62KKUNk749jgxVU22J+ik%0AkV78Rr2dkgNarDfpijsMDeJtfNBQDxMP6pWBXRKNhBmfuY3i85Zo2z7wUYUDAOqA1+0cYD6W3GPe%0Ao8Ihjz4ELxWErnGJCJAzkNkMiMhJRHPjEQGYkPtca3Ouaf+t47ed6br77aYA07RTsLb6fiOuxXEm%0Akf4FMIRC7DBsE5X1ZI45MOs+cIjU3CGGZmbiLX1FapThmQ1OUc5P7oeYCh5z2jwuUO6HDqLDeZ69%0Axz3Rdr5wgCUzBp+qF/z4JvH5zzZC/gIuizGx1gNiyvfGg3eIzTOQHPp7NpVET0V/llSK5w4h9pyA%0AR5rt3AeuTrzhMPugildDFVDD4GMTUVErpe52u+vrGyJa1RyI1bKt8Xmm3Xp2y1Od1Osaco9FjBze%0AvgjequYdZ2NczXE/jAr4ret/BAttAyimP+uMHwIHSxo6ZDHgbb3yDb0rBjnLpndEQ0ZyqyLnwSsV%0Azezq6ur2ydNa6+koiOhsKDQw4jikOSr3amXurZJc/hgQ0cXFxfX19XI4Pn/+/Ic//OHHH3/szcPG%0AzWCBFYxAXkoAN31saEPh+2Te1XmeXQb6bDiEBECTrIV6ZxcRacfTq1ev7u/voefuai2lFJ7qNE27%0Ai+ta5tb0/s3xuKxNCQwVUNySROc+AFUtxLvdbiq0rktbT6/vX1XA3/iNX//2t//x17/+9Xc/9/66%0Arnf3rxFxutit6/rRRx/+yZ/8yX/9yY9fvHhBBrvd7mLeJaArxIZTIiD6zK/rejgc7u7uzOx73/ve%0A97///S9+8Yv/8Yd/9cd//Mf/9a//RkSurh7t5gtmvru7UwVEY65ereedxAE0uFsAzGxd1/W0uGe4%0AdjwORQ2HL4GBeqU9OXz9yZMnjx49mqbp0aNrlxiedb+6unpye/vkyWPv1lhrvby8nOdaSpnqVnAR%0AO997MpuVUhSktUWb18tZKYULAYBDFcGRGnVSVRWotXLBbMOmHXObWtW1tJnBBpEF6J6tB0RyoXHz%0AXR3o5NCTPIOOl02+tNKjUWf4zPP7bBLA8edvn1PsvmXGHH3gD15pzO7SULTsX4yyxsEHhkHUZBQV%0ABuvFtViXDxtQy90fP1kBkuwZvsyfS+f5087/n2o688Dpt6d37f8shX1HbeujKCJZkgbdB3You5ep%0A521VE6wtquoeqfM2lU5BnPcZr9EH9vfkHp9Ofbq11uv2lQ1uoV/Uc78utT5bAg8P/+/PA48iWjpL%0Amd8Cu8GcxSNExOzVDSwiqiad2sCRCP1uODzIR7T5YL6gYUswOb5AOpNrhCF6p6WHM484z/Pl5SUz%0AH4/Hly9fvnz58nA4rOv60UcfPX/+/NNPP93v961pOy2JhfbhqNPpeL6ysK8gF0QIKC8ROZgt5hw2%0AOyoFYGzd3pLToRw52NETzr4+jrdQVQWBXmZlPXTjd2akJktb1UAKFEAFRdVW6+xGpeeES6Va5rIr%0A2zErNVkGcv+QQXREK9l5Ube+w2ZemuFLnX6v+wtZ8uAazVfQl8jMCMtutxNAP/jO/w8QXCqA267T%0AHsuxnpPLLLE5zK7nD21zFQURPVfHJWBf62lZ18XgBOThKES37oMFmhILjWGHx9rBYNqZmVuw7gP7%0AIZNo52aIWCLaDgDBk+VbuBQyi04QJnq43x/3e23ylS9+6bu//53f/M3f/Oqvfe3NmzcvXrzYn467%0A3S6PeUq80WTth2sLkfyya/SB8Tv/83fJTK15ZQVETwscBBwDAJVgUhWR47oAAJeCiK33maTzvFbT%0AFTzj2lcoNvrgA8dWhqC1zNMYjzZwqwv7pHrcBNUETLa+zBTwreDQQq8AElnDPgC23jbGX7JQqKi2%0ArMEH0EVtvlUbOKus02IhYimViJzBqxmMk94L8Bwz25dBXGdszCWb2B1ciNyvMIhp0z5FPeLr0i0q%0Ar5jNzH2Y0d/wm5TBVtbzgeRMZlUwnnspRAR9CLkH8v197dBAm4iGtB1X31WQfz1gND107Y+j4eRU%0AZ6poAaRJadg5ZomIHN8VpGWqVIvDm3PIZsJgBmKi2oL8LDS3R1Nx0zeJWjEz78fsHjV0Ci7rIYmC%0ARF6mK6qymvfC2m7uIXPJWXJZkwH79FEhhDGPG2CTZbFVjIgc0AgDj7F2+JmqRt1F7GHOKwT0wN7J%0ASOnrJjNQ7m3uiOgsJrfeBzj92GVZts1JmLGVNYl2iSLm0rN/1DkS/Extm6FfsQM1fFTfyUQk3SxG%0AxMm5c5GWZWnr2lprp+XQjogADM6O5iVgRAWBb995Ok0TAh8Oh7v9fY6IoxoowmcpVc7q0HyH91zH%0Ag3WBCACxDfZTLl+aI6P+hkgdb0QG4+eHG//3+sCj0OjvM9Y5D7h0AxgqllOD+4IyDF93WS3qVBaO%0AyiAiNGhtCYd2mp3yZJqmm0e3AHBa1Mzmeb6+vuZpEhG3ybyWtdbqTqlDlcysibXWPOcyTdN7773H%0AzB9++OF//A//4Uc/+pEnyuYap5iIsJfFAQRArg9kA9E0XaXzBdYp2oemFO0HbWOeq1HfVQDgdL9f%0AlsVrgzvqj4gImHa73by7AqOsB14FwRC5IFfmquatXB1todM0XcxVVQ771+vpINJ+53d+63d/93d/%0A4+u/dn1zIyJv9vdmdnF9sa7rq1ev/vzP//xH//k/ffjhh7KsXg/srwSoKuCQo9TrPqg3b944aPb7%0A3//+H/zBH3z5y1/+i7/4//7oj/7ob3/xYWt6eXnJXM0Jq5qKNjDk4mjq5iQlgOoS1Wc1tod2UloA%0Ah9vNU7m+vn769GmpsxdUO+HNzc3NzePreZ5vbm5cMkzT5MaxfwZGRTbEjkKPtzPsrv/czJzxyFm+%0AY2dyrKCqSpB4FdcZaZrDoKRc5LrOzYMA3SvI85JiLY0TRITotQ5mkvWlnbTpoQ/sOaKEUqdyf3hC%0AyYZhPuTDG0yXMz8nw3/ZcwggCBRTAfnXs+VvjmicjdH38wcxha+YP+m+DacOjbt5cpd81IxuhHWm%0AxuNhyftQNsyTs4jA9ncyRODS16IzGLsPbGa+WP3yypT6wAfObKRIb2AJzrl9duVzM987vhIm5+Io%0AKvksjtnV0OY8Q+9FpwNrZgrMbW//Eh94/Ewu9/gr69iEXA4zi36Aw8rm+7vcVtXWgvastdZWTWOg%0Aez4+ZK+ED+83YyU+dVQ4nS6/ehyEUy2m/CQKoixvGvzi5acffPDBJ598cjwe7+/v7+/v3QGW1jJm%0ANEwR5U0Q0TqQu1ZmjMbdiIgDiYy7YdnFqivKDdCUySQAGA9gr2IFIspmGS6JdI0eWohoGvTLzIxu%0A9DYVaZ6uJEMAK6WKtAHDYYgk0riW1ck1IwVogx6PjeBHngGRzG2zYRtE8aO0cX3P2qeNHwcAzbwr%0AgFM5uECoZSYKbKl/EwKvBQCg6Div7W6eomzd9DIzhc2zW1XMxPPYiCjSZG0GYrYSR6dY97C8fIAM%0AgciaCaB7PWFhdp/OTeVNDqMfRgUAp9LxZnW11wOjY0W6J2JkqloISikmetwfToeDNvn1r37tO//k%0A97/5rd/8yle+8ubNm9f3b47HIw0JtnSDQdTMOrZc8+mfZXdtV/rA+L/8zu8TA7s23kQVmGHWdAXL%0AK3UyG5FFGgC4FevjpyE+agEvEQDYcCdplunGaBVn3nvtgqQ40O4DQ69O6RJq66m1qlLhVJ8tCHvU%0Ae8jjgM3wGeco1XTwrZmZtU6zbJusjykjlHN9ZhY9skNbeD+xrYeny5HkaNsCQhRxkc3/GeVjypG3%0AZ9J3OfYLOomUmbmd5JIrrZzh+CF0FvK+LwdaoE0FqA1PzBfG81wWhCIssMl6RERQcx/4wUBid44d%0Aa6Nf6KaYcQjfOs4eNFhY8qEOhwsHDzb93Y0nauawefWS6uD9NlOx9IE9XanQ42SORh4yBi45fW+Y%0Ao+vPc7YUmHwP4Yc868MM93tbL4zkg4/CX95Xx3f6eEZy5rtS9KSce2jFui8NZyp2iMuIZv4twjeq%0AIuK+KyNlTCdtiweSt533j6GgqA27JCr/OyJgkKdn78+1+K/cq7GNFqLHeocLw3xxriPV7Ei8FTmT%0AewjFuxx7gPe0HJbDKitVciYGaSoRNKCrRzfTNBGW0+m0Px23QHvviQdbqDjaTmZswjogXFXXtrEE%0Ajacy88A5e2mvwGB15cQm21CXDLFe57L47/eBRzmwvWr/Vb/bluV2llQZfF2/IiNqm8xx+Qiiqh2K%0AGT5wWFG73e7q0Y03/jWzWuZ1XZEm7JzMVGtrDSy68rhNP8/zxeXsLjEAiMKyLNrEzC4uLp49e0ZE%0AH3/88V/+8Ic//vGPfXdNpeaICEcdZtu4eOOh9XrgoMgqmP05RvHY2kKdGiRsCO8oa9EJ03MaZl4N%0AQ8HQO10g8LqK+8BLAwRCLshzKQXQeYN86YQLzqUCyLocZT2u6+kfffMb3/rWt772ta/d3N6a2XE5%0AAcDF9cXpdPr0009/8IMfuA+8HI/zNINuDZBTmOSymuI0TdEyl/k73/nOt7/97V/5lV/59//+///B%0AD37w0fNPDoeDs7b4eAHIi3XNzF0/tzncSvcTlxzmPlGuPh49unr/3c89ffrk85///Be+8IUnT9+5%0AvLy8vr65uJg9FubKspTJK89TRboEdh7Brqk3fbe2k4i45RcionfrNRDPAwNANhNyTuxQ4jKkSTsO%0AM3/iQ8jwZQfWxq9qnfMzNlzdT+bxQJlZJwL2SDHnn+NZhk1faynlM4/tWKYYmAUzszOcs//Eh0M9%0A6R3hv+5ztraxWo4CM4OSbzvANrhwlFDPzsM8SCRNqeuev3YRSUQewQzdpJYJZ+9ph7/EB7ZBS0L3%0Agb3Fmln0t/evuKBJFDQifqYPPKYiteeBkzcko+Fv+8CjsB1FcfrA1LHf2mPoD3aI9RjiNpkQeW84%0AU74PfeBRBTyQ9jlFNhqQfTkiPDTkgQcjYVs7EWkttod23qP+/hvfZO+1s/oEZhLYj7mH7TMglVp+%0A7WbLgyU+nU4ffPDBT37yk5/97GcffPjRixcv7u/vpePLwv6k6vXtmTRKvGfOie+0EN1hvTcAGBFJ%0A0ZMPCRFb70Xkk5TTjrTpvjSwu0yIYRKR4nZ81PsegZloU0HzUjlAM8wuqiBkZCZERbUhspGZoict%0Am8r+eMzk+Rls3jeJWjZAdbaoToY8mFj2sN8Kc82MReIasPsUEnLDbxtnv5Ti/pHztI8+sLub4p7U%0A0G3L98ngA3t2MBoCe4dwjqIJE5HoAE9KhL0T0lYpwFxUdV2i544Yel2eI/Ksp4swoCLOEO68o0Et%0AgWSVmJEg/fvBE1FUZq6MiLielv1+L6fFRH/9q1/7p9/57tf/p2986Utfutvf39/fuw9MQ1YpJtYT%0AGZiyGtImH8/dg8t94NJUUEBcU4LXQisaE5GrYc/nRNoEo7rmgmcPXJtHanvQZXwAAVPZxDRoJpQA%0ANfjuMEpTGiH1LRKx4aCy8rE5H56Fm+eCb/asVGwILIDNvFlwMyvIRkQeVwEAMGjaMHIhWowQURmh%0A68eC28zGtNrmA2/qxMBEAAnQgJAAxBEZVBEN0QsrmpcO+0nW6Bmv3eKxXlNpvXg49i2qApCpRQmr%0Aa4ChqB17KtgzXWn5QdcE4/s3VR4x1f1jBCguXyi+bBbAUJXVznsP+D/dXvZnkREimFfwVgbvR9Wj%0AO6mQFBGYnI65NewKrKvq4ZOLKoP30b2odQ62AJfjSsYeKXT5BQCgTRjJUFDV2qqqiAtzBQJVr+kH%0AI48MgSGZWSnF0Bw346F3zzlX4kJkQAiKVBFRAQqzdvRaTkWhquBNksMtVFURQO9quzkSqH2hu2gj%0AR5qJSJZFWde1aam7umxNWgs8QilT6qSMbqSiMmsKtpyO3MIHnkplZgNAZllXRVUwNmUcNFMCuAHM%0ArDJxLTJcCiam3iWHa4mCwW7dioj1TQgAXlefmtVvBQhUmMAwbCA1M0AwNAVl4sI192pvGOiGGLou%0ABABZVgFwhsOJi5Y6lfm0Hg/LAdGIGAtBUzU1w/2be91ZrVpKucKLRVJHyirZogDc7zMzVfApzHlw%0Ao6l2mpZNAvRdKj0nAIks6PYN9BOUIoKoOG3Pg1ud/+Dvrwf2TfjgDmlOxTmCLZKoZgxYAB+0D3Gb%0AWwC9KoEpZDiQEXQUMVloNSbGsiyLvf60tXZ9fQ1GrTWnKSaaW2vH43E2M8TWTiKl1mq9IcS6rrvd%0ALqEEbgatbW33wU01TdOXf/VXD4fDL37xCzNbpU1lw1SXsmEfIkJntrbY/9M0zXXnWul4PC7LcrQj%0AAHhJSBrHIuIiDQLlEchqZXajbZ5npy0NS9GbUqxH4gkRuUBVMpOlCTZnldiVYp4bFDEDJMVFWiUG%0AZCDGUv/qL/+TiByPxy996QvXj2+ISEz1rk273eXl5W//9m/7ED7++OPlcCyleCQXRM/LKMJ8X46N%0AiFpr2vCP/4///Sc//s9f/MKXHz9+TIRNTk2WN/evC3oljtMlsKi79MBMU51uHl/f3Nw8fvzo5ubG%0ASVATy1drdUbuaZp2F9P11c3V9cXt7e2zZ892FxellGnaOThNRFTETIiqmaiBmdfdhP9UqNp2iZn1%0AjF9YJenvlTIhAkIxQiI31mNjewkPEVFnHjEzEW2mzEwcEH0crlpd24YBvfk8HduJg+ljZg4qgOEO%0AcQh58xg328xGkIWpam9zqET1/KhC3ufBz33LSef2c0vJzhOPosCl7Oo8z5EKdt3nCORMCENm7QYf%0AOAUCDllQDEaAzZMa5QA6XUYUkfmbNjGmQDAGmUV+vlRa19UMTNE7xhQiJE8BOdmKPwb6TKM0gxI1%0AyemHiyCyu7UAAB7thI6OtiFL7z+RaGYRHSupcxZCn8BcRB3RwOfxeh/8FoQ1Aia0iGOOIRUcfFTq%0AxOkKNnD/DrVLgw9MYGKbYE+HedQso7jOd+OBsAqi42aJUQ+p4H6H2DARTkJ2CxARzbhHrr0OorjR%0ArD2d7rM6lSAHdhGdu2g3FeQpo1T+bk555QUjL1++fPXyk8P+fl1Oa1NVLdM818nRZ54VC4ez56vy%0AMPpgmwSHBrKbfk4aEsYkI5GX0SIgYeXqsXt/QYCeiZEexQYF8HJTz3SI75ZF1FvZAwGBETgcDyFS%0ASqBgoGQQiS5GooIA1UzIqpkgz4jGVIDVDKlgASg8NQtWi5QGuYgp9ECtc4hr/5PyM2PXIhwCiNTz%0AdmGWOZ4OURVKyV5o3cOEBgayQK0VtnPe9x2ARjdiJ/8hJADFGjWAxsxk1NT9Uqxe2taFKhEpqTUU%0ARUMBNvYkkI/JoC1LrRMUW1cDk4lqAzQBXxO320DEVAHM3UgENhAALqSGKLKKiZEV4qwwQS8yRqCg%0AfS2lYJ2nWWQvggB/8/Of/V//9w/qPAHA+++/3+ZZVU+nU+7VTSaAkSsc3CjTE3QAnfvwweX1wAWA%0AxFSWMIMEgBUVpfAWX0miQgBwa9jDSJD4otZObaUhdBrLJMA1GFNU1aTLGjKKmpwz6ZBLQkRUyeWx%0A57jbskqHT6AB11KJPQPsqmVFYVWx2FMGgGRMaAbofZLIVAWBzKhpb6UQOgMLF2YuSIlRMTMQENwM%0AlNzWqlJKBRfQoBqRpEoERBOiJ8/9DLPvzwIh6wfx97CMp4tmBFFvzIOIsUlcjhOleE2gy/h6gxb0%0AxUr+OADb+g8zsoKy07T5uNSMgLmO9WP5F4+A+PAVvbLaPPLVvXrNI5nSwZdSOKqFu7u+5iRAF9bu%0AA7sXt9vtxniwaSi98UFpV5moN+sqRUopXEpbm4ESsjGgooKC0dLWWiuQ8x8gIXqJ7LqsoFKJAVh1%0AZaoIpp2lnHoZoScr0ZBIVjOkTjQEAIBm2oOICABoGFGDfqX0TBrMnKJRUaUS9QAH81LrPBaGZRyX%0AiKLEvROu+FcqF7eTRHWLKjOjbTBgb4aRoRMne/C/R7nRACAvpaCB64C8n28LZqYeIwxnHoyGqLlF%0AGr9ALyxPRc69A6GPrrVmETn1oAwaQTstRxFCnKZpLrVMjHhRSjm1kyGgKkOvb1c7HvetTbVWYq5E%0A1gXRrHo4Hfyh7u1guK9pf2yErmZnDm2edwBgG6EYYZ1sUgLA/5lfR2SzlpPwS66/3wfOff72ZQke%0ARkseIDFjQAYUjM+kQCAiBUQVcyb+vl2pg7YBgCwTJk5K8eZ4PO52O6Y6TdOjR4+IilfDOkmemZ3W%0Ag4g40tjMvNqcepKQKDgOReT+sMcev3vn2TOv7XGi10IlzSZG6RYVMVvuW6/1MLN0DJjZoXpE5AVC%0AAOBhdW9iDz3dAZ1rd0G8nGZPgEzTdDgc/LYkCgVMVwNPnFo1QrRVgBBMl9aASBEKEYjAKnpZZyOb%0Apt1BBKwZ4c9/9rfX19fTVFprdTcT0VIWEanzfHV19Y1vfAMRr66u7u7u2mkBAGmLmaFKom1dmtY6%0AO+bJ5xmAPvjgg7u7u6vLR5eXl5fzjpkfPXq0risDIuK6OgrmMhRZ4VLp6uri2TtPnr37zrvvvff0%0A6dPr62tmdvIwIpqmaZ4mpwrzoAAieqFvqdVZAwwiHYcGvhBhyiH0juW6tEPv50y9Yif2JzMjqrTw%0AIUVWAG/IKYAIQK0rBT87Ht2P6lCOAp8uQzjPXQrVLqO66iRDRGbI3kWjXbEdueTh8ztQx3FE9ayj%0ASSlP+2jfe2nigHWkflpBZawHxjzXzJiGqjP4d7s54jIub0sHOLitlb1VpfNIi4gDvrgDpPM+KQpS%0A8IZ+0TMfPn9FRCaiOS3axNzJphwW9jnkXiScs+dbRYY+BaM6Q4T8CaAmUFYVgRIXQwDhA5udap2h%0A68pcJgwq7+jI4vlD6W0FzoYJPcMxrHV+jBC1D9+Lzn1wKZlTYvdd2/GZqgrWi+R7xLBPT/rADKYd%0AAzjaS9Z7JXaLDsYlexBeyXHkUuYk9OFsIVdAQShJ5FFrjRAYGrMTmy2R+O2pYF8sQPAqBh1w+Mwk%0AxusaEDD/04maXK56UE9ECJFKARUg8pIoR+FZR3enlQJDvIYJm6itpqrJZ9Yj5qJE1ZiMAGUsLx+n%0AEQCwd0VB7JCA+KRrPRPVZVFiIyKkhj3URVsbDiRCxGJmKqogDOxcki7NAMCMzIy5eJKPmee5oixE%0AVHwz9C3qYR8POFrHC8QKDuuYw3E7NvfD+Cef981xgeZftUCDb+fCxUUpvWG3E+hCAyBAR0QLAMef%0AaAEACtYhLMQSL+wTFWaMWaSXTNAA13UxL2obDLn9/r6U6vxKzHox7xzk52NkQKQgHnd7V7schAj/%0AdYYaAEaSHiEAjTwhGS3L0hqVQmU378D2b+4XlR//9K/rv5vdRHz27JlLwnVd53lOay0m2ZQAyAIB%0Ah4gAnHlgl6vw1vUv//APi4CJKXqspLkn5JzVhohgYh4gHErpfDerqk+iDdiYtGOGlfb1C1/OOqRQ%0AQA2BADokNoCg4eMBAvifaAgGwORZJEKEQkRcJi7I7OQNBpC+dAh6HtpPY8BsiIiQVbWjdCPKhD1T%0AB4gOLAAAVQEwEMVU66gQ7rQ/Mx5q4IJso5Ho0gryfTCbGG/SrWdvaJPF6ULY8HmzzVAe/RPsySjc%0AAoqbD9y/zgDORr7NT76Vy5koWPfoWjS78uc7/6DlfeIdvNRQlc7LFi09HwximzhCzo4Dhm4oZfw1%0AlRORriZggm7HVKJCJMzNW2gQEgKqtazCNW2GICLeUzuYiJ3YGw3BEIPTPS5CYD8jgERogERAaKJG%0AAeAIwoxB0RKQgTU/BRrdC3VDwCoisoPh3UqjjYc8lwlSpyYTGJHqJl9SEVInfem2BRORU/aLiDgp%0A7hbXd+HY8gwCgLNwBR1UN5hk6B5JQn5+/ekJn04pnA6575A6VWTC1qRnbQKxQFHLrd2/jW3vMC3H%0AxWCHX5gFaapFFMPPaE6R4Vb8Y2og6mBWVCMD1p6qRa51VtVmAgQTgEZsCE2hrVE8Fmn5fmg9XzGk%0ALLBrLktGnAw9PLDD8i/jFRvqPPYEn4W3yZP41vXLINDjbx/e/8Gd4TMO+2aF22bknt3BzKMNLqDU%0AnSiwbYyDMRpdLtghtcRA3k3QPEjYFPp2iBIJAFDvVQutFJqmyYOyDuUCgMPh8OrVq1evXh0OBzWV%0ADpt3m8NPAoAhbtQ+zA6FBXSzYxVogwSLEhvLAEc/my5JOKsowxzk4mOsnRhcVXLIIupZT7figBiB%0ADAmMfEkYiaqbSmzgaNFlmqaLy+v3n737hS984Z133pmmSQTWZS0TMMkqx8Ph2Fp7+vTpO++8U0qp%0ATIjY1lNry2l/XxiJipsXpdBudznPlai01g6Hw/GwvHz58ng8AtC0m5+9+85ut3NylBJcwUaECEAE%0Azg5RKl1czE+ePLm9vX3vc+/f3t5O0wSd3gzU/NR7HC1PvVMhHo7367o6cF29LgNRuxjp1rZbSKiq%0AYa8BBy1NxMci3hTBRAQDEAHVtAgducO5aWmIniNaGqxwdvqyl1WU1bh1Fds+wDgufzNds6nRzzrE%0A/j81gKiyMXNt28EuCADW+7IAAG5UNGnMuD5CAOy0T9thdJgb9ioP8GJURCP/H6jq6sPvdZsJqYCB%0ADDIVRL76KLHTbYBuWCf57blYALNmphBtMcL8QDLPkyGwO3ieMjezbud4ttVnAPIVBtli/eHj/HpM%0ARN3rfEuUPTAftu9DWin+k7e+O9pRNqZPBt8jFzhFpb9jvuh4q20fDk8fBedmzJy/SubMx1cav2W2%0ARfG0o6/xzBUEIhLZqv/GqfAP88AnkiTSiFt4hYgQIzuSZSkZOQKAMtX0S7PoSURU4XTYv9kf7u7u%0APv3007u7u+fPn//0pz99/vz53d3d69evW2tOvDpNE3FdW4eh9bfkIZlpYIZnM+AWABpCN3i83NWH%0AuaJiIkPHqUOAXIjtgCMSnt3WHeYhD2+eBSXS4AoB2fwMIlQRNaDWnQbs1bqqphAlrKoqYGQUrOSA%0AiMRUqDghiAIA02RmoOaNx4mCQvxhq1FVJEZKXIzLk/SYAZD6ELcNY1t0+zMMAMTecyLki3NIOCh6%0Ai5779JkZWYRs0M+rl7MFa52nLhCQrBgZG3LIa59Vj/sZytpU1QabDVEgessgohGYgVtxVhCbiz0f%0Ab6yOn1TLv2HMSQx8XVdVzOi29+xbluX+/v5uf38jt3lw+ob3hVMyOLdxtmmEv8sGAwDAf/mHf/iv%0A/s2/FRFUQUQn6aXoI+9RM3PVAxAcCbk8pRRvHtNElmVZVWgo0tjesgcXzfquBIJOjOTYY09iuCPt%0A3yrERNTts4DdqyrIVi7oD1qcYABATJupoRGRkSUBACISbBFl2tqu9vioKnRiIertQ1RVJJpGbLon%0A8eYAPnZ3i1vAe4qnzVV7XW6Y9Ya4EbTDIJTNzL0aHDxM/4yMynuwhkdRO5huUVtlQ/TBP+kempfR%0Ay0AOEUT53QfedHZ3aRDRRagFbexGRB6Wk48aouT54RYcypNwCH5jh5T45/zvRKSLugbKFGVYqAO4%0AQDoRjpl5FZnC5sO4yFBbEI1iPp2lhICw1skIR/4GLwJHT0VGmy5vYxizVGut7OZI85NmIEtrCtLj%0AJoCI5GqQHEWm2in+fDu56e+BVYe3+QBHKkoYbIdRRREVJ0LIVEmso0jn8mGROJLQTSgv5fIXmJwo%0AriNUPRg5kiR7Nqz0tkYyUmj0IEu+0jqU5DnZY9JXbHEfIzNT86O3YQTcQoUB+OCW9CgxClU0AFEA%0AcBIsMiileAO6OLPodAWRelLVVUxEXAeMGsiD/UCYJogNpbAWca7e1z5n+C1rJj7Z2zbk+XrwmfHy%0A529n4TNE8N/tA/v12enffO5gEFM+JcBmNoyik20CKBkAqkkzC+wWD0m2QoxDHYqfBSJC4MvLy9t3%0AnhJRJ8ihWiuVyU32Wuv4Dhqg5bLb7aiEXGVmAjwcDh9//PGLFy8++eij+/29+xVzjQaDZgIWDnBY%0AWmYuTmP1QUTE+rSLiFrzFLSL3BQd7hB6fwuPInvCrSJRhwQ7oru1FSCSYKK4LiJiCAW5IFQFBGIV%0AMEPzgFSdiEjW5bQcZFmaHN9/99m7773zxc//yld+9UuPHz8CgMNpPZ1OhlBrbab7/b615erq6vOf%0A//znPve5m+urUoq05XQ6QFu9zjnPo/fR9XN3PC77/f7Vy9d3d3et6TzPN7ePLy4uUl94OJwLVg7t%0A46QsHu5hZmTa7S78btSBM9iDp05VGk6Ut0VFlWBOMc+mcJcGrdPsuLiKMzjQGQBAp2iGTB5mtefA%0Aj+q0gpu9vu1e3y6hAjg3eT9lCF2uJrWSh7HMzGUjnzU6emhBjkfYj+HgPRJYdoAgla5J6exb5zcM%0A3KNlKAoTCZn+j9vxwx1ou090pYaYZ+jRUhfF+StEdNMopXdOmqomXQv0aAIzF57eFk0wVJwCQLQ2%0AZMpqC9eP2lFF/qf/aoN1dBzW6HunFnPmjmGGI3eSYoECt7IRv6WDl3fWhDtZUPSlLTGKvnFFfIDU%0AsUu5IWWYQ3fPskp6/G7qLx67RerbchsAzoqB007LGXjwZ064fyYHbj3p6uNSGYBaD3cpZBZGVaXF%0AumO3xCC8wWBOTisCumw3syyyXdf1zZs33tNIRNZVDofD6zf3L168+Pjjj+/v7w+Hw/39vROqu1je%0AKn6R1VhEW1t7OCx8YJfA1vON2DECEhb7RsvvFku8dqeRyysl/3hIYwr6lIzr1b/mkXQV6Mhetx59%0Aomy7oYmAiskWK6lUMEEHiIDmsf5SCQDYu9M7/IHPIKIuMxHRHRWKtiNnfmzWLT84FDki7U0TRik3%0AHPwtORFvW2v6Kd5Eo1OO1dyaZgwQfUAdXQccmtTMgOKdASCohd3dRUU10wa6URjmeXQzUgxKKfN0%0AYR3SGImQ5Mdido/PzCzYKLSp4xF8pIidDsd9YH9/AWmtkXd1Bjgej8v+aCKfe+/93/nWb33113/t%0Am9/8JhF5Z6mx57N1f83/2XrVgJn5zslj+PZBLgDwL/75P/tX/+bfGpFDPgo5oF/U+0YhRUyWo6I9%0AxRNAcJwXZpxncr72zOrkspltPjB60MyT6SwiDbSaJ9PAw6CqagaLSlAgAHpw1R9nfY/4LhNVVDUD%0AA2Jk9JUwQ0UTYKoqa2sCoNSh+QLCQ4UnIxqRqi5tpbYCQEFiJy82D2lBk6VgYQrp75YemqGxETAS%0Askm0X4Luw7NXUlkg3g0Lo2jqjE2HKSqIp60AIC0bBvOWsuqlrYM1LL6TwJPDSEQIxFhExL1R3xd+%0AQzFh4MCtQfi6XRsAAyoaKAh2WQwIga1tiFxrpdIrRRWIqKC39SIgsCD1VQR86AZ3CUiqTkUT8h0R%0AVNLToIhY1/m6yLImrHFz0gC1aUFCMnJeAQMBaU1LAeZSaxym2OWKAk1JfD9gdFim1tZaJ4FmScBo%0AEQlUQy49kAlkuq6rIuKytlpb6eEyLzKvzE0RIuFP4QO7vcjo8XoUyUJGL6F0G91xm6ppqHnJE+JA%0AzuyrU2v1QnHnBis88UAEwlQRw52epp0zvrVO48SFqbCIIASzAnQ/3B/RWsvHebe6NG5S8GWayGzD%0AIJF34wVQMFmVmTES1QRMqiqtqTVU7L3jIsvXOxxH3Z2Xb3dVLaVUV59LO6EBGpARMc9B4LRF0Jye%0AAdHLoSoAKCGhrMRmBohk1iJ6JX6KyKjUDUneLR7tuodVm++ENO/wPHOCEUl1k3jL6qfGorfy/ACA%0AuLHmjNq63/yXQaDHSx/4wHZOtZA39AK/eAcEMmAM4yK2eI+cAkPBYszaVlU1xyGBFY7kD3Fww3pp%0AuZkX2uub/T0yPX367uXV7u71vVlT1Qui6eJinmfPADteLg24ZWkAyzzPabCqWSnl9vbWN/zHz5/f%0A39+r6Wld5jq5YlMVwo1bzo1kszVsR6yIuK5rE2FmLkgWjHGpcboPbJ5Eba1Fnfw0hRxb13VdvQ62%0A1no8Hk+nozRRBCKqE+OqImICwMA4GRgxiYLXa8yI9eJyt7vBN7hXNa0fffLi0aNH98fDi1evudbr%0Ay8vL3Y6Z9/v94XAAABE5ndbj8eU07W5vb58+ffro6rJWNtXT6TCRh9JCVafF2RGnejwej8fl7u5u%0AXaSUcnF17ahv16HzPBMkHlLUmmpDMJH1dDodl9PLlwc/4GlYB/kq9O446RS5DHdeFxURQQBmngs7%0AWbCggQcEz5gjCSBL1osnFpinTmrYVIG5MhsAmaEIQJ09rgrBW5lRaYgwpjmYzjcuW3iYbnusKazM%0AzCVwhrd8WgZNdHb0uhhLWxOItoLMuIOiq0F1ul2F7qj7TWBMuPaKNq9OVDBXDWk+eL4rDT8EADTP%0AAAMA+JYLbeiCSVUHUsA86dx7/9rQAiOlllcR++J263n1qG4uunWviYk8+xMKvImqsXcBRAWIkFat%0AtZ2WgnRco9u2dWbHwVjf2i+H/FlAiwZ1aX/6KFd7ICZs1kQnbumHrASOPZnWjmmQEkUcZFuG4X3U%0ATFRhKG11UEdEzdyOSJqVIafk7yOd0MTMEvOS6iD3VVJqA0DrScjxhuM/09jLn/thzDVFxFJImuVh%0AHBeufyu0jLC0NaYOUaETfLo5uSyNOfyWbDAZ/5R2Op2Ox+N+v3/58uVHH33kOd5laW533d/fv379%0A2tuMM3Op07jT/LQCKgApotsEk3NWYkReLA68UHROMWYwi4ZPLm3MzGkygsPZB0sdQApqQIBIY1jE%0AaeRjEYOZJiEIIdOYEQuZLq2pNoykr4ZnCKCeMQUg4sQOeesmplJmL/ZcwACRWlvXdS1TNVC3ZFSh%0AlAIRNwyrSkHVxBSZDJgJkACamIGJioq6SY7otXK+UmeV/NhhBT2OggDmue5oLwacCAL/sCN6mLEi%0AubUDSGbi5IimYKYm5EW/CGBGKErO72WmzYDUrFtlaqLKBdldKCHT1pZVVYkQGcHQs/jTbo6IyfF+%0AqrtwBs3ABBGZHGqnBEH0A6oAioWnQgS4tkXNAMFnhDwF7/XGCAULz5yqfJ7n3W63Hk4ffvT8//yz%0AP/3kk0/2+/3v/d7v3d7e7vf7w+moYJzNoxlL33vVUDEJg/HvtrICt/Yv/vk/+9f/6/9m3p6LK5qq%0AElqAcHzLqiBSxlw34E1BErBaCjOX1hZpaSNuFqeoG1WIqGjuAwcO2UzAvPcWDbBe/yaqKQC76eyy%0AGVA7WDGfIuLNljFC1qpChqrA5IZ1a01AuEvklOMubrCTHokIqC7aSi8S7iIYXZR44GEzc1HJmBCI%0AmBFUqNOeZ04SPcgbqrpw8Q5MjkftgS4VtI6gBlCnfQMAsgCam+vhMLmxIK/SqOd+bSQ9H0gOUwyv%0A1iaoIYgNM99LSArqHi8aNogcMgECs0jwyCeTanZ+K8REhshOmgZAoGLeOnvwgWN9e1sdt+rWdRVB%0AHohDVVWtIdbLR9flcNzv96fj0QseUsk5XiApN8lIYuite2pkURaL1kzaYmzk3TKggglhaW0tpQpo%0AWP0IDZScQp+SNllKKSKntkYkVUqpXMCNHQQGrowx2gABARCQmopyZXewpZdamdmyLPMc3KqllGxe%0A5bvdiaAAIBl03SYopRBVM1vX9bQcEDhfcpqmqe4A4HQ6nU6n3W5X5+pz63f2B+lQmAq9ggt7gN/3%0AjKp69S8OVgV2BzizDdlEFM280SsQei0oqkaWrxT/pJhgL21Oqyt4Rofy+3WRNOmgQzSXZUExASGj%0AUoo7/RUCD6mqJqpgQAoApUwE5jzgAUXqHm0cZzfTAUs6P51hAiCK3BCryCra45e9yA0GnEgIDTCx%0ArdzXtqLifjJTn20pbk+CbRw2ebd/kA+cr9HP9Fkyyh+7ZQnAm1uaG6HduI7QgxaoNBmzrIuIJKaA%0AavVyO0T0+oJaSQSmuaiAiBwOh9evXz158vT2yc2nr+5E2vF49NrR3W7ymKZThvrG8HCPmU066RQV%0AvFxLlfro0SMXvx/+7d8eDgdVbSq7aW6tMRfVRoBjeoSoqC4uE4jKNKEHkhi5FDQzV8bJgJp7e5pC%0Ap4pImvUicnxz777xxcWF00QdDntPpZVS6lSoWWtq0pQBrQIBExnjura9vFFVvH50ffOYiO7xbl2X%0An/z859md7nhz/ejqqpRydXXl2tqDy+u6/vznP/dz9O57z652F/Ncd7vL1pa5erhkKzZLk3Ga6m63%0AcxD1fr9fF0HE+eJimiY/TYfDAYn8w6WUtcHpJKfl6N4eqJyOb46HBoRJ887Mlf0vpSfw4Xg8qika%0A6KoYDi8m9WulqEgrCAKg5z4w9Qxz+mx+otO3FHHEClLGkZkD1QUbvrdfDGGwujJtbtthd6UyJNda%0A6+cetUdgbSAucoMSenzKT2K6RtuxQgUnyzEDB2payQJ7CQJ5z5QqkXmOBQAAOE+xs4VFMVocUuq9%0AlLI+GswMxLVEWErcZS8iau/+mkc7pzdli++NFM5jgSV0X25d11IsEbNpXLliIjfqLSgrPDXEzFDY%0AQFQDh8XMdCREPCwn63mV8bnh8LTkdzQAsGaqxKzezsDnefPzN/vtM3xgHBzFbbo0UlSWOYme3qTz%0AcGT6YKlew0xyTD4AKiopGxtTd0hCnG6WJ2zE6X37dBzQWKTafWAEWHXDKqdw1g5IyRfLXYc9U609%0A60tEZUcebUy1mDvEzAYXGwFC0En0Sw8C82kqqno4HDwZ44cXeuB7WZb9MdDOn3766fPnz3/xi1+8%0AfPlyXdfkxUh131rb9VfNrtTuIjYxae6SGhHVSP+Ky9hNzcFWoZORXCJyRe95YEQlRFH1ZsZ9Am0c%0APjOLkGPKuvJ9mJnvJ7Qw8wSwtOaei4iorp5kgQjqKRoUClS2gHPdrt6ezC0QMyFiETnuD2Wq0zRN%0AU3GHhpEz1933A6k6tlKRmQCnSssq/YkqDVTFaZyZGZMTbAiFpMnhAs/HrmCefUEMFKFvP3dGPPNY%0AuTTPXSGpNuaKDGCkqCbUIylqRu50evJKxcTE66DVH7qAVau1YmFoMO1oOZ5UtVApJXSx9lrudZVl%0APaYPLGIqjaKLgSO0gALyoygKBWutgLauq7j47T4wEIF3ZkEgc9enLsvxzX6/m6arx48uLy/fvH79%0Aw7/6S289/b3vfe/x48f8hg+nI4R5FXF/7vlCNKMagXIvNE6VmhaUX/8NiPcu/4h1Xx4AAAAASUVO%0A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20786" y="3492061"/>
            <a:ext cx="2551386" cy="255138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32585" y="3492061"/>
            <a:ext cx="2551386" cy="2551386"/>
          </a:xfrm>
          <a:prstGeom prst="rect">
            <a:avLst/>
          </a:prstGeom>
        </p:spPr>
      </p:pic>
      <p:sp>
        <p:nvSpPr>
          <p:cNvPr id="9" name="Title 1"/>
          <p:cNvSpPr>
            <a:spLocks noGrp="1"/>
          </p:cNvSpPr>
          <p:nvPr>
            <p:ph type="title"/>
          </p:nvPr>
        </p:nvSpPr>
        <p:spPr>
          <a:xfrm>
            <a:off x="189781" y="129397"/>
            <a:ext cx="10857632" cy="1112808"/>
          </a:xfrm>
        </p:spPr>
        <p:txBody>
          <a:bodyPr>
            <a:normAutofit/>
          </a:bodyPr>
          <a:lstStyle/>
          <a:p>
            <a:r>
              <a:rPr lang="en-US" sz="3200" b="1" dirty="0" smtClean="0">
                <a:solidFill>
                  <a:schemeClr val="tx1"/>
                </a:solidFill>
                <a:latin typeface="Times New Roman" panose="02020603050405020304" pitchFamily="18" charset="0"/>
                <a:cs typeface="Times New Roman" panose="02020603050405020304" pitchFamily="18" charset="0"/>
              </a:rPr>
              <a:t>Warping Image ( </a:t>
            </a:r>
            <a:r>
              <a:rPr lang="en-US" sz="3200" b="1" dirty="0" err="1" smtClean="0">
                <a:solidFill>
                  <a:schemeClr val="tx1"/>
                </a:solidFill>
                <a:latin typeface="Times New Roman" panose="02020603050405020304" pitchFamily="18" charset="0"/>
                <a:cs typeface="Times New Roman" panose="02020603050405020304" pitchFamily="18" charset="0"/>
              </a:rPr>
              <a:t>làm</a:t>
            </a:r>
            <a:r>
              <a:rPr lang="en-US" sz="3200" b="1" dirty="0" smtClean="0">
                <a:solidFill>
                  <a:schemeClr val="tx1"/>
                </a:solidFill>
                <a:latin typeface="Times New Roman" panose="02020603050405020304" pitchFamily="18" charset="0"/>
                <a:cs typeface="Times New Roman" panose="02020603050405020304" pitchFamily="18" charset="0"/>
              </a:rPr>
              <a:t> </a:t>
            </a:r>
            <a:r>
              <a:rPr lang="en-US" sz="3200" b="1" dirty="0" err="1" smtClean="0">
                <a:solidFill>
                  <a:schemeClr val="tx1"/>
                </a:solidFill>
                <a:latin typeface="Times New Roman" panose="02020603050405020304" pitchFamily="18" charset="0"/>
                <a:cs typeface="Times New Roman" panose="02020603050405020304" pitchFamily="18" charset="0"/>
              </a:rPr>
              <a:t>cong</a:t>
            </a:r>
            <a:r>
              <a:rPr lang="en-US" sz="3200" b="1" dirty="0" smtClean="0">
                <a:solidFill>
                  <a:schemeClr val="tx1"/>
                </a:solidFill>
                <a:latin typeface="Times New Roman" panose="02020603050405020304" pitchFamily="18" charset="0"/>
                <a:cs typeface="Times New Roman" panose="02020603050405020304" pitchFamily="18" charset="0"/>
              </a:rPr>
              <a:t>)</a:t>
            </a:r>
            <a:endParaRPr lang="en-US" sz="3200" b="1" dirty="0">
              <a:solidFill>
                <a:schemeClr val="tx1"/>
              </a:solidFill>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44384" y="3492061"/>
            <a:ext cx="2551386" cy="2551386"/>
          </a:xfrm>
          <a:prstGeom prst="rect">
            <a:avLst/>
          </a:prstGeom>
        </p:spPr>
      </p:pic>
      <p:sp>
        <p:nvSpPr>
          <p:cNvPr id="11" name="TextBox 10"/>
          <p:cNvSpPr txBox="1"/>
          <p:nvPr/>
        </p:nvSpPr>
        <p:spPr>
          <a:xfrm>
            <a:off x="1512902" y="6150022"/>
            <a:ext cx="3026980" cy="369332"/>
          </a:xfrm>
          <a:prstGeom prst="rect">
            <a:avLst/>
          </a:prstGeom>
          <a:noFill/>
        </p:spPr>
        <p:txBody>
          <a:bodyPr wrap="square" rtlCol="0">
            <a:spAutoFit/>
          </a:bodyPr>
          <a:lstStyle/>
          <a:p>
            <a:r>
              <a:rPr lang="en-US" dirty="0" err="1" smtClean="0"/>
              <a:t>Sóng</a:t>
            </a:r>
            <a:r>
              <a:rPr lang="en-US" dirty="0" smtClean="0"/>
              <a:t> </a:t>
            </a:r>
            <a:r>
              <a:rPr lang="en-US" dirty="0" err="1" smtClean="0"/>
              <a:t>dọc</a:t>
            </a:r>
            <a:endParaRPr lang="en-US" dirty="0"/>
          </a:p>
        </p:txBody>
      </p:sp>
      <p:sp>
        <p:nvSpPr>
          <p:cNvPr id="12" name="TextBox 11"/>
          <p:cNvSpPr txBox="1"/>
          <p:nvPr/>
        </p:nvSpPr>
        <p:spPr>
          <a:xfrm>
            <a:off x="4539882" y="6150022"/>
            <a:ext cx="3026980" cy="369332"/>
          </a:xfrm>
          <a:prstGeom prst="rect">
            <a:avLst/>
          </a:prstGeom>
          <a:noFill/>
        </p:spPr>
        <p:txBody>
          <a:bodyPr wrap="square" rtlCol="0">
            <a:spAutoFit/>
          </a:bodyPr>
          <a:lstStyle/>
          <a:p>
            <a:r>
              <a:rPr lang="en-US" dirty="0" err="1" smtClean="0"/>
              <a:t>Sóng</a:t>
            </a:r>
            <a:r>
              <a:rPr lang="en-US" dirty="0" smtClean="0"/>
              <a:t> </a:t>
            </a:r>
            <a:r>
              <a:rPr lang="en-US" dirty="0" err="1" smtClean="0"/>
              <a:t>ngang</a:t>
            </a:r>
            <a:endParaRPr lang="en-US" dirty="0"/>
          </a:p>
        </p:txBody>
      </p:sp>
      <p:sp>
        <p:nvSpPr>
          <p:cNvPr id="13" name="TextBox 12"/>
          <p:cNvSpPr txBox="1"/>
          <p:nvPr/>
        </p:nvSpPr>
        <p:spPr>
          <a:xfrm>
            <a:off x="8146557" y="6150022"/>
            <a:ext cx="3026980" cy="369332"/>
          </a:xfrm>
          <a:prstGeom prst="rect">
            <a:avLst/>
          </a:prstGeom>
          <a:noFill/>
        </p:spPr>
        <p:txBody>
          <a:bodyPr wrap="square" rtlCol="0">
            <a:spAutoFit/>
          </a:bodyPr>
          <a:lstStyle/>
          <a:p>
            <a:r>
              <a:rPr lang="en-US" dirty="0" err="1" smtClean="0"/>
              <a:t>Cả</a:t>
            </a:r>
            <a:r>
              <a:rPr lang="en-US" dirty="0" smtClean="0"/>
              <a:t> 2 </a:t>
            </a:r>
            <a:r>
              <a:rPr lang="en-US" dirty="0" err="1" smtClean="0"/>
              <a:t>sóng</a:t>
            </a:r>
            <a:endParaRPr lang="en-US" dirty="0"/>
          </a:p>
        </p:txBody>
      </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39882" y="859222"/>
            <a:ext cx="2464676" cy="2464676"/>
          </a:xfrm>
          <a:prstGeom prst="rect">
            <a:avLst/>
          </a:prstGeom>
        </p:spPr>
      </p:pic>
    </p:spTree>
    <p:extLst>
      <p:ext uri="{BB962C8B-B14F-4D97-AF65-F5344CB8AC3E}">
        <p14:creationId xmlns:p14="http://schemas.microsoft.com/office/powerpoint/2010/main" val="1664084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781" y="129397"/>
            <a:ext cx="10857632" cy="1112808"/>
          </a:xfrm>
        </p:spPr>
        <p:txBody>
          <a:bodyPr>
            <a:normAutofit/>
          </a:bodyPr>
          <a:lstStyle/>
          <a:p>
            <a:r>
              <a:rPr lang="en-US" sz="3200" b="1" dirty="0" err="1">
                <a:solidFill>
                  <a:schemeClr val="tx1"/>
                </a:solidFill>
                <a:latin typeface="Times New Roman" panose="02020603050405020304" pitchFamily="18" charset="0"/>
                <a:cs typeface="Times New Roman" panose="02020603050405020304" pitchFamily="18" charset="0"/>
              </a:rPr>
              <a:t>Thay</a:t>
            </a:r>
            <a:r>
              <a:rPr lang="en-US" sz="3200" b="1" dirty="0">
                <a:solidFill>
                  <a:schemeClr val="tx1"/>
                </a:solidFill>
                <a:latin typeface="Times New Roman" panose="02020603050405020304" pitchFamily="18" charset="0"/>
                <a:cs typeface="Times New Roman" panose="02020603050405020304" pitchFamily="18" charset="0"/>
              </a:rPr>
              <a:t> </a:t>
            </a:r>
            <a:r>
              <a:rPr lang="en-US" sz="3200" b="1" dirty="0" err="1">
                <a:solidFill>
                  <a:schemeClr val="tx1"/>
                </a:solidFill>
                <a:latin typeface="Times New Roman" panose="02020603050405020304" pitchFamily="18" charset="0"/>
                <a:cs typeface="Times New Roman" panose="02020603050405020304" pitchFamily="18" charset="0"/>
              </a:rPr>
              <a:t>đổi</a:t>
            </a:r>
            <a:r>
              <a:rPr lang="en-US" sz="3200" b="1" dirty="0">
                <a:solidFill>
                  <a:schemeClr val="tx1"/>
                </a:solidFill>
                <a:latin typeface="Times New Roman" panose="02020603050405020304" pitchFamily="18" charset="0"/>
                <a:cs typeface="Times New Roman" panose="02020603050405020304" pitchFamily="18" charset="0"/>
              </a:rPr>
              <a:t> </a:t>
            </a:r>
            <a:r>
              <a:rPr lang="en-US" sz="3200" b="1" dirty="0" err="1">
                <a:solidFill>
                  <a:schemeClr val="tx1"/>
                </a:solidFill>
                <a:latin typeface="Times New Roman" panose="02020603050405020304" pitchFamily="18" charset="0"/>
                <a:cs typeface="Times New Roman" panose="02020603050405020304" pitchFamily="18" charset="0"/>
              </a:rPr>
              <a:t>màu</a:t>
            </a:r>
            <a:r>
              <a:rPr lang="en-US" sz="3200" b="1" dirty="0">
                <a:solidFill>
                  <a:schemeClr val="tx1"/>
                </a:solidFill>
                <a:latin typeface="Times New Roman" panose="02020603050405020304" pitchFamily="18" charset="0"/>
                <a:cs typeface="Times New Roman" panose="02020603050405020304" pitchFamily="18" charset="0"/>
              </a:rPr>
              <a:t> </a:t>
            </a:r>
            <a:r>
              <a:rPr lang="en-US" sz="3200" b="1" dirty="0" err="1">
                <a:solidFill>
                  <a:schemeClr val="tx1"/>
                </a:solidFill>
                <a:latin typeface="Times New Roman" panose="02020603050405020304" pitchFamily="18" charset="0"/>
                <a:cs typeface="Times New Roman" panose="02020603050405020304" pitchFamily="18" charset="0"/>
              </a:rPr>
              <a:t>sắc</a:t>
            </a:r>
            <a:r>
              <a:rPr lang="en-US" sz="3200" b="1" dirty="0">
                <a:solidFill>
                  <a:schemeClr val="tx1"/>
                </a:solidFill>
                <a:latin typeface="Times New Roman" panose="02020603050405020304" pitchFamily="18" charset="0"/>
                <a:cs typeface="Times New Roman" panose="02020603050405020304" pitchFamily="18" charset="0"/>
              </a:rPr>
              <a:t> </a:t>
            </a:r>
            <a:r>
              <a:rPr lang="en-US" sz="3200" b="1" dirty="0" err="1">
                <a:solidFill>
                  <a:schemeClr val="tx1"/>
                </a:solidFill>
                <a:latin typeface="Times New Roman" panose="02020603050405020304" pitchFamily="18" charset="0"/>
                <a:cs typeface="Times New Roman" panose="02020603050405020304" pitchFamily="18" charset="0"/>
              </a:rPr>
              <a:t>bức</a:t>
            </a:r>
            <a:r>
              <a:rPr lang="en-US" sz="3200" b="1" dirty="0">
                <a:solidFill>
                  <a:schemeClr val="tx1"/>
                </a:solidFill>
                <a:latin typeface="Times New Roman" panose="02020603050405020304" pitchFamily="18" charset="0"/>
                <a:cs typeface="Times New Roman" panose="02020603050405020304" pitchFamily="18" charset="0"/>
              </a:rPr>
              <a:t> </a:t>
            </a:r>
            <a:r>
              <a:rPr lang="en-US" sz="3200" b="1" dirty="0" err="1">
                <a:solidFill>
                  <a:schemeClr val="tx1"/>
                </a:solidFill>
                <a:latin typeface="Times New Roman" panose="02020603050405020304" pitchFamily="18" charset="0"/>
                <a:cs typeface="Times New Roman" panose="02020603050405020304" pitchFamily="18" charset="0"/>
              </a:rPr>
              <a:t>ảnh</a:t>
            </a:r>
            <a:r>
              <a:rPr lang="en-US" sz="3200" b="1" dirty="0">
                <a:solidFill>
                  <a:schemeClr val="tx1"/>
                </a:solidFill>
                <a:latin typeface="Times New Roman" panose="02020603050405020304" pitchFamily="18" charset="0"/>
                <a:cs typeface="Times New Roman" panose="02020603050405020304" pitchFamily="18" charset="0"/>
              </a:rPr>
              <a:t> </a:t>
            </a:r>
            <a:r>
              <a:rPr lang="en-US" sz="3200" b="1" dirty="0" err="1">
                <a:solidFill>
                  <a:schemeClr val="tx1"/>
                </a:solidFill>
                <a:latin typeface="Times New Roman" panose="02020603050405020304" pitchFamily="18" charset="0"/>
                <a:cs typeface="Times New Roman" panose="02020603050405020304" pitchFamily="18" charset="0"/>
              </a:rPr>
              <a:t>hoặc</a:t>
            </a:r>
            <a:r>
              <a:rPr lang="en-US" sz="3200" b="1" dirty="0">
                <a:solidFill>
                  <a:schemeClr val="tx1"/>
                </a:solidFill>
                <a:latin typeface="Times New Roman" panose="02020603050405020304" pitchFamily="18" charset="0"/>
                <a:cs typeface="Times New Roman" panose="02020603050405020304" pitchFamily="18" charset="0"/>
              </a:rPr>
              <a:t> video</a:t>
            </a:r>
          </a:p>
        </p:txBody>
      </p:sp>
      <p:sp>
        <p:nvSpPr>
          <p:cNvPr id="3" name="Content Placeholder 2"/>
          <p:cNvSpPr>
            <a:spLocks noGrp="1"/>
          </p:cNvSpPr>
          <p:nvPr>
            <p:ph idx="1"/>
          </p:nvPr>
        </p:nvSpPr>
        <p:spPr>
          <a:xfrm>
            <a:off x="1492371" y="787783"/>
            <a:ext cx="10012242" cy="6139228"/>
          </a:xfrm>
        </p:spPr>
        <p:txBody>
          <a:bodyPr>
            <a:normAutofit lnSpcReduction="10000"/>
          </a:bodyPr>
          <a:lstStyle/>
          <a:p>
            <a:pPr>
              <a:buAutoNum type="arabicPeriod"/>
            </a:pPr>
            <a:endParaRPr lang="en-US" dirty="0" smtClean="0"/>
          </a:p>
          <a:p>
            <a:pPr>
              <a:buFont typeface="Wingdings 3" charset="2"/>
              <a:buAutoNum type="arabicPeriod"/>
            </a:pPr>
            <a:r>
              <a:rPr lang="en-US" sz="2200" b="1" dirty="0" err="1">
                <a:solidFill>
                  <a:schemeClr val="accent2">
                    <a:lumMod val="75000"/>
                  </a:schemeClr>
                </a:solidFill>
                <a:latin typeface="Times New Roman" panose="02020603050405020304" pitchFamily="18" charset="0"/>
                <a:ea typeface="+mj-ea"/>
                <a:cs typeface="Times New Roman" panose="02020603050405020304" pitchFamily="18" charset="0"/>
              </a:rPr>
              <a:t>Thay</a:t>
            </a:r>
            <a:r>
              <a:rPr lang="en-US" sz="2200" b="1" dirty="0">
                <a:solidFill>
                  <a:schemeClr val="accent2">
                    <a:lumMod val="75000"/>
                  </a:schemeClr>
                </a:solidFill>
                <a:latin typeface="Times New Roman" panose="02020603050405020304" pitchFamily="18" charset="0"/>
                <a:ea typeface="+mj-ea"/>
                <a:cs typeface="Times New Roman" panose="02020603050405020304" pitchFamily="18" charset="0"/>
              </a:rPr>
              <a:t> </a:t>
            </a:r>
            <a:r>
              <a:rPr lang="en-US" sz="2200" b="1" dirty="0" err="1">
                <a:solidFill>
                  <a:schemeClr val="accent2">
                    <a:lumMod val="75000"/>
                  </a:schemeClr>
                </a:solidFill>
                <a:latin typeface="Times New Roman" panose="02020603050405020304" pitchFamily="18" charset="0"/>
                <a:ea typeface="+mj-ea"/>
                <a:cs typeface="Times New Roman" panose="02020603050405020304" pitchFamily="18" charset="0"/>
              </a:rPr>
              <a:t>đổi</a:t>
            </a:r>
            <a:r>
              <a:rPr lang="en-US" sz="2200" b="1" dirty="0">
                <a:solidFill>
                  <a:schemeClr val="accent2">
                    <a:lumMod val="75000"/>
                  </a:schemeClr>
                </a:solidFill>
                <a:latin typeface="Times New Roman" panose="02020603050405020304" pitchFamily="18" charset="0"/>
                <a:ea typeface="+mj-ea"/>
                <a:cs typeface="Times New Roman" panose="02020603050405020304" pitchFamily="18" charset="0"/>
              </a:rPr>
              <a:t> </a:t>
            </a:r>
            <a:r>
              <a:rPr lang="en-US" sz="2200" b="1" dirty="0" err="1">
                <a:solidFill>
                  <a:schemeClr val="accent2">
                    <a:lumMod val="75000"/>
                  </a:schemeClr>
                </a:solidFill>
                <a:latin typeface="Times New Roman" panose="02020603050405020304" pitchFamily="18" charset="0"/>
                <a:ea typeface="+mj-ea"/>
                <a:cs typeface="Times New Roman" panose="02020603050405020304" pitchFamily="18" charset="0"/>
              </a:rPr>
              <a:t>trên</a:t>
            </a:r>
            <a:r>
              <a:rPr lang="en-US" sz="2200" b="1" dirty="0">
                <a:solidFill>
                  <a:schemeClr val="accent2">
                    <a:lumMod val="75000"/>
                  </a:schemeClr>
                </a:solidFill>
                <a:latin typeface="Times New Roman" panose="02020603050405020304" pitchFamily="18" charset="0"/>
                <a:ea typeface="+mj-ea"/>
                <a:cs typeface="Times New Roman" panose="02020603050405020304" pitchFamily="18" charset="0"/>
              </a:rPr>
              <a:t> </a:t>
            </a:r>
            <a:r>
              <a:rPr lang="en-US" sz="2200" b="1" dirty="0" err="1">
                <a:solidFill>
                  <a:schemeClr val="accent2">
                    <a:lumMod val="75000"/>
                  </a:schemeClr>
                </a:solidFill>
                <a:latin typeface="Times New Roman" panose="02020603050405020304" pitchFamily="18" charset="0"/>
                <a:ea typeface="+mj-ea"/>
                <a:cs typeface="Times New Roman" panose="02020603050405020304" pitchFamily="18" charset="0"/>
              </a:rPr>
              <a:t>ảnh</a:t>
            </a:r>
            <a:r>
              <a:rPr lang="en-US" sz="2200" b="1" dirty="0">
                <a:solidFill>
                  <a:schemeClr val="accent2">
                    <a:lumMod val="75000"/>
                  </a:schemeClr>
                </a:solidFill>
                <a:latin typeface="Times New Roman" panose="02020603050405020304" pitchFamily="18" charset="0"/>
                <a:ea typeface="+mj-ea"/>
                <a:cs typeface="Times New Roman" panose="02020603050405020304" pitchFamily="18" charset="0"/>
              </a:rPr>
              <a:t>:</a:t>
            </a:r>
          </a:p>
          <a:p>
            <a:pPr marL="0" indent="0">
              <a:buNone/>
            </a:pPr>
            <a:endParaRPr lang="en-US" dirty="0"/>
          </a:p>
          <a:p>
            <a:pPr>
              <a:buAutoNum type="arabicPeriod"/>
            </a:pPr>
            <a:endParaRPr lang="en-US" dirty="0" smtClean="0"/>
          </a:p>
          <a:p>
            <a:pPr>
              <a:buAutoNum type="arabicPeriod"/>
            </a:pPr>
            <a:endParaRPr lang="en-US" dirty="0"/>
          </a:p>
          <a:p>
            <a:pPr>
              <a:buAutoNum type="arabicPeriod"/>
            </a:pPr>
            <a:endParaRPr lang="en-US" dirty="0" smtClean="0"/>
          </a:p>
          <a:p>
            <a:pPr>
              <a:buAutoNum type="arabicPeriod"/>
            </a:pPr>
            <a:endParaRPr lang="en-US" dirty="0"/>
          </a:p>
          <a:p>
            <a:pPr>
              <a:buAutoNum type="arabicPeriod"/>
            </a:pPr>
            <a:endParaRPr lang="en-US" dirty="0" smtClean="0"/>
          </a:p>
          <a:p>
            <a:pPr marL="0" indent="0">
              <a:buNone/>
            </a:pPr>
            <a:r>
              <a:rPr lang="en-US" dirty="0" smtClean="0"/>
              <a:t>  </a:t>
            </a:r>
            <a:r>
              <a:rPr lang="en-US" dirty="0" smtClean="0">
                <a:latin typeface="Times New Roman" panose="02020603050405020304" pitchFamily="18" charset="0"/>
                <a:cs typeface="Times New Roman" panose="02020603050405020304" pitchFamily="18" charset="0"/>
              </a:rPr>
              <a:t>B1: Load </a:t>
            </a:r>
            <a:r>
              <a:rPr lang="en-US" dirty="0" err="1" smtClean="0">
                <a:latin typeface="Times New Roman" panose="02020603050405020304" pitchFamily="18" charset="0"/>
                <a:cs typeface="Times New Roman" panose="02020603050405020304" pitchFamily="18" charset="0"/>
              </a:rPr>
              <a:t>ảnh</a:t>
            </a:r>
            <a:r>
              <a:rPr lang="en-US" dirty="0" smtClean="0">
                <a:latin typeface="Times New Roman" panose="02020603050405020304" pitchFamily="18" charset="0"/>
                <a:cs typeface="Times New Roman" panose="02020603050405020304" pitchFamily="18" charset="0"/>
              </a:rPr>
              <a:t> </a:t>
            </a:r>
          </a:p>
          <a:p>
            <a:pPr marL="0" indent="0">
              <a:buNone/>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B2: </a:t>
            </a:r>
            <a:r>
              <a:rPr lang="en-US" dirty="0" err="1" smtClean="0">
                <a:latin typeface="Times New Roman" panose="02020603050405020304" pitchFamily="18" charset="0"/>
                <a:cs typeface="Times New Roman" panose="02020603050405020304" pitchFamily="18" charset="0"/>
              </a:rPr>
              <a:t>Nếu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thay</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đổi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từ</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ảnh</a:t>
            </a:r>
            <a:r>
              <a:rPr lang="en-US" dirty="0" smtClean="0">
                <a:latin typeface="Times New Roman" panose="02020603050405020304" pitchFamily="18" charset="0"/>
                <a:cs typeface="Times New Roman" panose="02020603050405020304" pitchFamily="18" charset="0"/>
              </a:rPr>
              <a:t> RGB sang </a:t>
            </a:r>
            <a:r>
              <a:rPr lang="en-US" dirty="0" err="1" smtClean="0">
                <a:latin typeface="Times New Roman" panose="02020603050405020304" pitchFamily="18" charset="0"/>
                <a:cs typeface="Times New Roman" panose="02020603050405020304" pitchFamily="18" charset="0"/>
              </a:rPr>
              <a:t>ảnh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âm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bản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hoặc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ảnh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mức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xám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thì</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chỉ</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cần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gọi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hàm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trong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opencv</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cụ</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thể</a:t>
            </a:r>
            <a:endParaRPr lang="en-US" dirty="0" smtClean="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 </a:t>
            </a:r>
            <a:r>
              <a:rPr lang="en-US" dirty="0" err="1" smtClean="0">
                <a:latin typeface="Times New Roman" panose="02020603050405020304" pitchFamily="18" charset="0"/>
                <a:cs typeface="Times New Roman" panose="02020603050405020304" pitchFamily="18" charset="0"/>
              </a:rPr>
              <a:t>Ảnh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âm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bản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img</a:t>
            </a:r>
            <a:r>
              <a:rPr lang="en-US" dirty="0" smtClean="0">
                <a:latin typeface="Times New Roman" panose="02020603050405020304" pitchFamily="18" charset="0"/>
                <a:cs typeface="Times New Roman" panose="02020603050405020304" pitchFamily="18" charset="0"/>
              </a:rPr>
              <a:t> = cv2.bitwise_not(img1)</a:t>
            </a:r>
          </a:p>
          <a:p>
            <a:pPr marL="0" indent="0">
              <a:buNone/>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 </a:t>
            </a:r>
            <a:r>
              <a:rPr lang="en-US" dirty="0" err="1" smtClean="0">
                <a:latin typeface="Times New Roman" panose="02020603050405020304" pitchFamily="18" charset="0"/>
                <a:cs typeface="Times New Roman" panose="02020603050405020304" pitchFamily="18" charset="0"/>
              </a:rPr>
              <a:t>Ảnh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mức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xám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img</a:t>
            </a:r>
            <a:r>
              <a:rPr lang="en-US" dirty="0" smtClean="0">
                <a:latin typeface="Times New Roman" panose="02020603050405020304" pitchFamily="18" charset="0"/>
                <a:cs typeface="Times New Roman" panose="02020603050405020304" pitchFamily="18" charset="0"/>
              </a:rPr>
              <a:t> = cv2.cvtColor(img1, cv2.COLOR_BGR2GRAY)</a:t>
            </a:r>
          </a:p>
          <a:p>
            <a:pPr marL="0" indent="0">
              <a:buNone/>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Nếu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thay</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đổi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ảnh</a:t>
            </a:r>
            <a:r>
              <a:rPr lang="en-US" dirty="0" smtClean="0">
                <a:latin typeface="Times New Roman" panose="02020603050405020304" pitchFamily="18" charset="0"/>
                <a:cs typeface="Times New Roman" panose="02020603050405020304" pitchFamily="18" charset="0"/>
              </a:rPr>
              <a:t> RGB sang </a:t>
            </a:r>
            <a:r>
              <a:rPr lang="en-US" dirty="0" err="1" smtClean="0">
                <a:latin typeface="Times New Roman" panose="02020603050405020304" pitchFamily="18" charset="0"/>
                <a:cs typeface="Times New Roman" panose="02020603050405020304" pitchFamily="18" charset="0"/>
              </a:rPr>
              <a:t>ảnh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màu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khác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thì</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chỉ</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cần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tạo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ra</a:t>
            </a:r>
            <a:r>
              <a:rPr lang="en-US" dirty="0" smtClean="0">
                <a:latin typeface="Times New Roman" panose="02020603050405020304" pitchFamily="18" charset="0"/>
                <a:cs typeface="Times New Roman" panose="02020603050405020304" pitchFamily="18" charset="0"/>
              </a:rPr>
              <a:t> 1 </a:t>
            </a:r>
            <a:r>
              <a:rPr lang="en-US" dirty="0" err="1" smtClean="0">
                <a:latin typeface="Times New Roman" panose="02020603050405020304" pitchFamily="18" charset="0"/>
                <a:cs typeface="Times New Roman" panose="02020603050405020304" pitchFamily="18" charset="0"/>
              </a:rPr>
              <a:t>ảnh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có</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màu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đồ</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rồi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trộn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với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ảnh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gốc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cụ</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thể</a:t>
            </a:r>
            <a:r>
              <a:rPr lang="en-US" dirty="0" smtClean="0">
                <a:latin typeface="Times New Roman" panose="02020603050405020304" pitchFamily="18" charset="0"/>
                <a:cs typeface="Times New Roman" panose="02020603050405020304" pitchFamily="18" charset="0"/>
              </a:rPr>
              <a:t>: </a:t>
            </a:r>
          </a:p>
          <a:p>
            <a:pPr marL="0" indent="0">
              <a:buNone/>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 </a:t>
            </a:r>
            <a:r>
              <a:rPr lang="en-US" dirty="0" err="1" smtClean="0">
                <a:latin typeface="Times New Roman" panose="02020603050405020304" pitchFamily="18" charset="0"/>
                <a:cs typeface="Times New Roman" panose="02020603050405020304" pitchFamily="18" charset="0"/>
              </a:rPr>
              <a:t>Tảo</a:t>
            </a:r>
            <a:r>
              <a:rPr lang="en-US" dirty="0" smtClean="0">
                <a:latin typeface="Times New Roman" panose="02020603050405020304" pitchFamily="18" charset="0"/>
                <a:cs typeface="Times New Roman" panose="02020603050405020304" pitchFamily="18" charset="0"/>
              </a:rPr>
              <a:t> 1 </a:t>
            </a:r>
            <a:r>
              <a:rPr lang="en-US" dirty="0" err="1" smtClean="0">
                <a:latin typeface="Times New Roman" panose="02020603050405020304" pitchFamily="18" charset="0"/>
                <a:cs typeface="Times New Roman" panose="02020603050405020304" pitchFamily="18" charset="0"/>
              </a:rPr>
              <a:t>ảnh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màu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đỏ</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red_img</a:t>
            </a:r>
            <a:r>
              <a:rPr lang="en-US" dirty="0" smtClean="0">
                <a:latin typeface="Times New Roman" panose="02020603050405020304" pitchFamily="18" charset="0"/>
                <a:cs typeface="Times New Roman" panose="02020603050405020304" pitchFamily="18" charset="0"/>
              </a:rPr>
              <a:t> = </a:t>
            </a:r>
            <a:r>
              <a:rPr lang="en-US" dirty="0" err="1" smtClean="0">
                <a:latin typeface="Times New Roman" panose="02020603050405020304" pitchFamily="18" charset="0"/>
                <a:cs typeface="Times New Roman" panose="02020603050405020304" pitchFamily="18" charset="0"/>
              </a:rPr>
              <a:t>np.full</a:t>
            </a:r>
            <a:r>
              <a:rPr lang="en-US" dirty="0" smtClean="0">
                <a:latin typeface="Times New Roman" panose="02020603050405020304" pitchFamily="18" charset="0"/>
                <a:cs typeface="Times New Roman" panose="02020603050405020304" pitchFamily="18" charset="0"/>
              </a:rPr>
              <a:t>((</a:t>
            </a:r>
            <a:r>
              <a:rPr lang="en-US" dirty="0" err="1" smtClean="0">
                <a:latin typeface="Times New Roman" panose="02020603050405020304" pitchFamily="18" charset="0"/>
                <a:cs typeface="Times New Roman" panose="02020603050405020304" pitchFamily="18" charset="0"/>
              </a:rPr>
              <a:t>h,w</a:t>
            </a:r>
            <a:r>
              <a:rPr lang="en-US" dirty="0" smtClean="0">
                <a:latin typeface="Times New Roman" panose="02020603050405020304" pitchFamily="18" charset="0"/>
                <a:cs typeface="Times New Roman" panose="02020603050405020304" pitchFamily="18" charset="0"/>
              </a:rPr>
              <a:t>, 3), (0,0,255), np.unit8)</a:t>
            </a:r>
          </a:p>
          <a:p>
            <a:pPr marL="0" indent="0">
              <a:buNone/>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384A241-C123-4A79-B6AF-4271F6AA0E5A}" type="slidenum">
              <a:rPr lang="en-US" smtClean="0"/>
              <a:t>23</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3904" y="1388851"/>
            <a:ext cx="2251494" cy="2293189"/>
          </a:xfrm>
          <a:prstGeom prst="rect">
            <a:avLst/>
          </a:prstGeom>
        </p:spPr>
      </p:pic>
      <p:pic>
        <p:nvPicPr>
          <p:cNvPr id="7" name="Picture 6"/>
          <p:cNvPicPr>
            <a:picLocks noChangeAspect="1"/>
          </p:cNvPicPr>
          <p:nvPr/>
        </p:nvPicPr>
        <p:blipFill>
          <a:blip r:embed="rId3"/>
          <a:stretch>
            <a:fillRect/>
          </a:stretch>
        </p:blipFill>
        <p:spPr>
          <a:xfrm>
            <a:off x="7306573" y="1388851"/>
            <a:ext cx="2415396" cy="2432924"/>
          </a:xfrm>
          <a:prstGeom prst="rect">
            <a:avLst/>
          </a:prstGeom>
        </p:spPr>
      </p:pic>
    </p:spTree>
    <p:extLst>
      <p:ext uri="{BB962C8B-B14F-4D97-AF65-F5344CB8AC3E}">
        <p14:creationId xmlns:p14="http://schemas.microsoft.com/office/powerpoint/2010/main" val="24267349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303522" y="1242205"/>
            <a:ext cx="2315075" cy="2113181"/>
          </a:xfrm>
          <a:prstGeom prst="rect">
            <a:avLst/>
          </a:prstGeom>
        </p:spPr>
      </p:pic>
      <p:pic>
        <p:nvPicPr>
          <p:cNvPr id="6" name="Picture 5"/>
          <p:cNvPicPr>
            <a:picLocks noChangeAspect="1"/>
          </p:cNvPicPr>
          <p:nvPr/>
        </p:nvPicPr>
        <p:blipFill>
          <a:blip r:embed="rId3"/>
          <a:stretch>
            <a:fillRect/>
          </a:stretch>
        </p:blipFill>
        <p:spPr>
          <a:xfrm>
            <a:off x="7369884" y="1242205"/>
            <a:ext cx="2014895" cy="2029518"/>
          </a:xfrm>
          <a:prstGeom prst="rect">
            <a:avLst/>
          </a:prstGeom>
        </p:spPr>
      </p:pic>
      <p:sp>
        <p:nvSpPr>
          <p:cNvPr id="3" name="Content Placeholder 2"/>
          <p:cNvSpPr>
            <a:spLocks noGrp="1"/>
          </p:cNvSpPr>
          <p:nvPr>
            <p:ph idx="1"/>
          </p:nvPr>
        </p:nvSpPr>
        <p:spPr>
          <a:xfrm>
            <a:off x="2589212" y="3571336"/>
            <a:ext cx="8915400" cy="2339886"/>
          </a:xfrm>
        </p:spPr>
        <p:txBody>
          <a:bodyPr/>
          <a:lstStyle/>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Trộn</a:t>
            </a:r>
            <a:r>
              <a:rPr lang="en-US" dirty="0">
                <a:latin typeface="Times New Roman" panose="02020603050405020304" pitchFamily="18" charset="0"/>
                <a:cs typeface="Times New Roman" panose="02020603050405020304" pitchFamily="18" charset="0"/>
              </a:rPr>
              <a:t> 2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nhau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theo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thức</a:t>
            </a:r>
            <a:r>
              <a:rPr lang="en-US" dirty="0">
                <a:latin typeface="Times New Roman" panose="02020603050405020304" pitchFamily="18" charset="0"/>
                <a:cs typeface="Times New Roman" panose="02020603050405020304" pitchFamily="18" charset="0"/>
              </a:rPr>
              <a:t>: g(x) = (1-a).f(x) + </a:t>
            </a:r>
            <a:r>
              <a:rPr lang="en-US" dirty="0" err="1">
                <a:latin typeface="Times New Roman" panose="02020603050405020304" pitchFamily="18" charset="0"/>
                <a:cs typeface="Times New Roman" panose="02020603050405020304" pitchFamily="18" charset="0"/>
              </a:rPr>
              <a:t>a.h</a:t>
            </a:r>
            <a:r>
              <a:rPr lang="en-US" dirty="0">
                <a:latin typeface="Times New Roman" panose="02020603050405020304" pitchFamily="18" charset="0"/>
                <a:cs typeface="Times New Roman" panose="02020603050405020304" pitchFamily="18" charset="0"/>
              </a:rPr>
              <a:t>(x)</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img</a:t>
            </a:r>
            <a:r>
              <a:rPr lang="en-US" dirty="0">
                <a:latin typeface="Times New Roman" panose="02020603050405020304" pitchFamily="18" charset="0"/>
                <a:cs typeface="Times New Roman" panose="02020603050405020304" pitchFamily="18" charset="0"/>
              </a:rPr>
              <a:t> = cv2.addWeighted(</a:t>
            </a:r>
            <a:r>
              <a:rPr lang="en-US" dirty="0" err="1">
                <a:latin typeface="Times New Roman" panose="02020603050405020304" pitchFamily="18" charset="0"/>
                <a:cs typeface="Times New Roman" panose="02020603050405020304" pitchFamily="18" charset="0"/>
              </a:rPr>
              <a:t>target_img</a:t>
            </a:r>
            <a:r>
              <a:rPr lang="en-US" dirty="0">
                <a:latin typeface="Times New Roman" panose="02020603050405020304" pitchFamily="18" charset="0"/>
                <a:cs typeface="Times New Roman" panose="02020603050405020304" pitchFamily="18" charset="0"/>
              </a:rPr>
              <a:t>, 0.8, </a:t>
            </a:r>
            <a:r>
              <a:rPr lang="en-US" dirty="0" err="1">
                <a:latin typeface="Times New Roman" panose="02020603050405020304" pitchFamily="18" charset="0"/>
                <a:cs typeface="Times New Roman" panose="02020603050405020304" pitchFamily="18" charset="0"/>
              </a:rPr>
              <a:t>red_img</a:t>
            </a:r>
            <a:r>
              <a:rPr lang="en-US" dirty="0">
                <a:latin typeface="Times New Roman" panose="02020603050405020304" pitchFamily="18" charset="0"/>
                <a:cs typeface="Times New Roman" panose="02020603050405020304" pitchFamily="18" charset="0"/>
              </a:rPr>
              <a:t>, 0.2)</a:t>
            </a:r>
          </a:p>
          <a:p>
            <a:endParaRPr lang="en-US" dirty="0"/>
          </a:p>
        </p:txBody>
      </p:sp>
      <p:sp>
        <p:nvSpPr>
          <p:cNvPr id="4" name="Slide Number Placeholder 3"/>
          <p:cNvSpPr>
            <a:spLocks noGrp="1"/>
          </p:cNvSpPr>
          <p:nvPr>
            <p:ph type="sldNum" sz="quarter" idx="12"/>
          </p:nvPr>
        </p:nvSpPr>
        <p:spPr/>
        <p:txBody>
          <a:bodyPr/>
          <a:lstStyle/>
          <a:p>
            <a:fld id="{2384A241-C123-4A79-B6AF-4271F6AA0E5A}" type="slidenum">
              <a:rPr lang="en-US" smtClean="0"/>
              <a:t>24</a:t>
            </a:fld>
            <a:endParaRPr lang="en-US"/>
          </a:p>
        </p:txBody>
      </p:sp>
      <p:pic>
        <p:nvPicPr>
          <p:cNvPr id="7" name="Picture 6"/>
          <p:cNvPicPr>
            <a:picLocks noChangeAspect="1"/>
          </p:cNvPicPr>
          <p:nvPr/>
        </p:nvPicPr>
        <p:blipFill>
          <a:blip r:embed="rId4"/>
          <a:stretch>
            <a:fillRect/>
          </a:stretch>
        </p:blipFill>
        <p:spPr>
          <a:xfrm>
            <a:off x="5525735" y="4422003"/>
            <a:ext cx="2380892" cy="2367129"/>
          </a:xfrm>
          <a:prstGeom prst="rect">
            <a:avLst/>
          </a:prstGeom>
        </p:spPr>
      </p:pic>
      <p:sp>
        <p:nvSpPr>
          <p:cNvPr id="8" name="Title 1"/>
          <p:cNvSpPr>
            <a:spLocks noGrp="1"/>
          </p:cNvSpPr>
          <p:nvPr>
            <p:ph type="title"/>
          </p:nvPr>
        </p:nvSpPr>
        <p:spPr>
          <a:xfrm>
            <a:off x="189781" y="129397"/>
            <a:ext cx="10857632" cy="1112808"/>
          </a:xfrm>
        </p:spPr>
        <p:txBody>
          <a:bodyPr>
            <a:normAutofit/>
          </a:bodyPr>
          <a:lstStyle/>
          <a:p>
            <a:r>
              <a:rPr lang="en-US" sz="3200" b="1" dirty="0" err="1">
                <a:solidFill>
                  <a:schemeClr val="tx1"/>
                </a:solidFill>
                <a:latin typeface="Times New Roman" panose="02020603050405020304" pitchFamily="18" charset="0"/>
                <a:cs typeface="Times New Roman" panose="02020603050405020304" pitchFamily="18" charset="0"/>
              </a:rPr>
              <a:t>Thay</a:t>
            </a:r>
            <a:r>
              <a:rPr lang="en-US" sz="3200" b="1" dirty="0">
                <a:solidFill>
                  <a:schemeClr val="tx1"/>
                </a:solidFill>
                <a:latin typeface="Times New Roman" panose="02020603050405020304" pitchFamily="18" charset="0"/>
                <a:cs typeface="Times New Roman" panose="02020603050405020304" pitchFamily="18" charset="0"/>
              </a:rPr>
              <a:t> </a:t>
            </a:r>
            <a:r>
              <a:rPr lang="en-US" sz="3200" b="1" dirty="0" err="1">
                <a:solidFill>
                  <a:schemeClr val="tx1"/>
                </a:solidFill>
                <a:latin typeface="Times New Roman" panose="02020603050405020304" pitchFamily="18" charset="0"/>
                <a:cs typeface="Times New Roman" panose="02020603050405020304" pitchFamily="18" charset="0"/>
              </a:rPr>
              <a:t>đổi</a:t>
            </a:r>
            <a:r>
              <a:rPr lang="en-US" sz="3200" b="1" dirty="0">
                <a:solidFill>
                  <a:schemeClr val="tx1"/>
                </a:solidFill>
                <a:latin typeface="Times New Roman" panose="02020603050405020304" pitchFamily="18" charset="0"/>
                <a:cs typeface="Times New Roman" panose="02020603050405020304" pitchFamily="18" charset="0"/>
              </a:rPr>
              <a:t> </a:t>
            </a:r>
            <a:r>
              <a:rPr lang="en-US" sz="3200" b="1" dirty="0" err="1">
                <a:solidFill>
                  <a:schemeClr val="tx1"/>
                </a:solidFill>
                <a:latin typeface="Times New Roman" panose="02020603050405020304" pitchFamily="18" charset="0"/>
                <a:cs typeface="Times New Roman" panose="02020603050405020304" pitchFamily="18" charset="0"/>
              </a:rPr>
              <a:t>màu</a:t>
            </a:r>
            <a:r>
              <a:rPr lang="en-US" sz="3200" b="1" dirty="0">
                <a:solidFill>
                  <a:schemeClr val="tx1"/>
                </a:solidFill>
                <a:latin typeface="Times New Roman" panose="02020603050405020304" pitchFamily="18" charset="0"/>
                <a:cs typeface="Times New Roman" panose="02020603050405020304" pitchFamily="18" charset="0"/>
              </a:rPr>
              <a:t> </a:t>
            </a:r>
            <a:r>
              <a:rPr lang="en-US" sz="3200" b="1" dirty="0" err="1">
                <a:solidFill>
                  <a:schemeClr val="tx1"/>
                </a:solidFill>
                <a:latin typeface="Times New Roman" panose="02020603050405020304" pitchFamily="18" charset="0"/>
                <a:cs typeface="Times New Roman" panose="02020603050405020304" pitchFamily="18" charset="0"/>
              </a:rPr>
              <a:t>sắc</a:t>
            </a:r>
            <a:r>
              <a:rPr lang="en-US" sz="3200" b="1" dirty="0">
                <a:solidFill>
                  <a:schemeClr val="tx1"/>
                </a:solidFill>
                <a:latin typeface="Times New Roman" panose="02020603050405020304" pitchFamily="18" charset="0"/>
                <a:cs typeface="Times New Roman" panose="02020603050405020304" pitchFamily="18" charset="0"/>
              </a:rPr>
              <a:t> </a:t>
            </a:r>
            <a:r>
              <a:rPr lang="en-US" sz="3200" b="1" dirty="0" err="1">
                <a:solidFill>
                  <a:schemeClr val="tx1"/>
                </a:solidFill>
                <a:latin typeface="Times New Roman" panose="02020603050405020304" pitchFamily="18" charset="0"/>
                <a:cs typeface="Times New Roman" panose="02020603050405020304" pitchFamily="18" charset="0"/>
              </a:rPr>
              <a:t>bức</a:t>
            </a:r>
            <a:r>
              <a:rPr lang="en-US" sz="3200" b="1" dirty="0">
                <a:solidFill>
                  <a:schemeClr val="tx1"/>
                </a:solidFill>
                <a:latin typeface="Times New Roman" panose="02020603050405020304" pitchFamily="18" charset="0"/>
                <a:cs typeface="Times New Roman" panose="02020603050405020304" pitchFamily="18" charset="0"/>
              </a:rPr>
              <a:t> </a:t>
            </a:r>
            <a:r>
              <a:rPr lang="en-US" sz="3200" b="1" dirty="0" err="1">
                <a:solidFill>
                  <a:schemeClr val="tx1"/>
                </a:solidFill>
                <a:latin typeface="Times New Roman" panose="02020603050405020304" pitchFamily="18" charset="0"/>
                <a:cs typeface="Times New Roman" panose="02020603050405020304" pitchFamily="18" charset="0"/>
              </a:rPr>
              <a:t>ảnh</a:t>
            </a:r>
            <a:r>
              <a:rPr lang="en-US" sz="3200" b="1" dirty="0">
                <a:solidFill>
                  <a:schemeClr val="tx1"/>
                </a:solidFill>
                <a:latin typeface="Times New Roman" panose="02020603050405020304" pitchFamily="18" charset="0"/>
                <a:cs typeface="Times New Roman" panose="02020603050405020304" pitchFamily="18" charset="0"/>
              </a:rPr>
              <a:t> </a:t>
            </a:r>
            <a:r>
              <a:rPr lang="en-US" sz="3200" b="1" dirty="0" err="1">
                <a:solidFill>
                  <a:schemeClr val="tx1"/>
                </a:solidFill>
                <a:latin typeface="Times New Roman" panose="02020603050405020304" pitchFamily="18" charset="0"/>
                <a:cs typeface="Times New Roman" panose="02020603050405020304" pitchFamily="18" charset="0"/>
              </a:rPr>
              <a:t>hoặc</a:t>
            </a:r>
            <a:r>
              <a:rPr lang="en-US" sz="3200" b="1" dirty="0">
                <a:solidFill>
                  <a:schemeClr val="tx1"/>
                </a:solidFill>
                <a:latin typeface="Times New Roman" panose="02020603050405020304" pitchFamily="18" charset="0"/>
                <a:cs typeface="Times New Roman" panose="02020603050405020304" pitchFamily="18" charset="0"/>
              </a:rPr>
              <a:t> video</a:t>
            </a:r>
          </a:p>
        </p:txBody>
      </p:sp>
    </p:spTree>
    <p:extLst>
      <p:ext uri="{BB962C8B-B14F-4D97-AF65-F5344CB8AC3E}">
        <p14:creationId xmlns:p14="http://schemas.microsoft.com/office/powerpoint/2010/main" val="20130195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384A241-C123-4A79-B6AF-4271F6AA0E5A}" type="slidenum">
              <a:rPr lang="en-US" smtClean="0"/>
              <a:t>25</a:t>
            </a:fld>
            <a:endParaRPr lang="en-US"/>
          </a:p>
        </p:txBody>
      </p:sp>
      <p:sp>
        <p:nvSpPr>
          <p:cNvPr id="6" name="TextBox 5"/>
          <p:cNvSpPr txBox="1"/>
          <p:nvPr/>
        </p:nvSpPr>
        <p:spPr>
          <a:xfrm>
            <a:off x="2948152" y="2151499"/>
            <a:ext cx="8805042" cy="1569660"/>
          </a:xfrm>
          <a:prstGeom prst="rect">
            <a:avLst/>
          </a:prstGeom>
          <a:noFill/>
        </p:spPr>
        <p:txBody>
          <a:bodyPr wrap="square" rtlCol="0">
            <a:spAutoFit/>
          </a:bodyPr>
          <a:lstStyle/>
          <a:p>
            <a:r>
              <a:rPr lang="en-US" sz="9600" b="1" dirty="0" smtClean="0">
                <a:solidFill>
                  <a:srgbClr val="FF0000"/>
                </a:solidFill>
                <a:latin typeface=".VnMonotype corsivaH" panose="020B7200000000000000" pitchFamily="34" charset="0"/>
              </a:rPr>
              <a:t>THANK YOU</a:t>
            </a:r>
            <a:endParaRPr lang="en-US" sz="9600" b="1" dirty="0">
              <a:solidFill>
                <a:srgbClr val="FF0000"/>
              </a:solidFill>
              <a:latin typeface=".VnMonotype corsivaH" panose="020B7200000000000000" pitchFamily="34" charset="0"/>
            </a:endParaRPr>
          </a:p>
        </p:txBody>
      </p:sp>
    </p:spTree>
    <p:extLst>
      <p:ext uri="{BB962C8B-B14F-4D97-AF65-F5344CB8AC3E}">
        <p14:creationId xmlns:p14="http://schemas.microsoft.com/office/powerpoint/2010/main" val="3886571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012323" y="1393567"/>
            <a:ext cx="8757744" cy="6124754"/>
          </a:xfrm>
          <a:prstGeom prst="rect">
            <a:avLst/>
          </a:prstGeom>
          <a:noFill/>
        </p:spPr>
        <p:txBody>
          <a:bodyPr wrap="square" rtlCol="0">
            <a:spAutoFit/>
          </a:bodyPr>
          <a:lstStyle/>
          <a:p>
            <a:endParaRPr lang="en-US" sz="2800" dirty="0" smtClean="0">
              <a:latin typeface="Times New Roman" panose="02020603050405020304" pitchFamily="18" charset="0"/>
              <a:cs typeface="Times New Roman" panose="02020603050405020304" pitchFamily="18" charset="0"/>
            </a:endParaRPr>
          </a:p>
          <a:p>
            <a:pPr marL="342900" indent="-342900">
              <a:buAutoNum type="arabicPeriod"/>
            </a:pPr>
            <a:r>
              <a:rPr lang="en-US" sz="2800" dirty="0" err="1" smtClean="0">
                <a:latin typeface="Times New Roman" panose="02020603050405020304" pitchFamily="18" charset="0"/>
                <a:cs typeface="Times New Roman" panose="02020603050405020304" pitchFamily="18" charset="0"/>
              </a:rPr>
              <a:t>Lọc</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mụn</a:t>
            </a:r>
            <a:endParaRPr lang="en-US" sz="2800" dirty="0" smtClean="0">
              <a:latin typeface="Times New Roman" panose="02020603050405020304" pitchFamily="18" charset="0"/>
              <a:cs typeface="Times New Roman" panose="02020603050405020304" pitchFamily="18" charset="0"/>
            </a:endParaRPr>
          </a:p>
          <a:p>
            <a:pPr marL="342900" indent="-342900">
              <a:buAutoNum type="arabicPeriod"/>
            </a:pPr>
            <a:r>
              <a:rPr lang="en-US" sz="2800" dirty="0" err="1" smtClean="0">
                <a:latin typeface="Times New Roman" panose="02020603050405020304" pitchFamily="18" charset="0"/>
                <a:cs typeface="Times New Roman" panose="02020603050405020304" pitchFamily="18" charset="0"/>
              </a:rPr>
              <a:t>Làm</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sắc</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nét</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ảnh</a:t>
            </a:r>
            <a:endParaRPr lang="en-US" sz="2800" dirty="0" smtClean="0">
              <a:latin typeface="Times New Roman" panose="02020603050405020304" pitchFamily="18" charset="0"/>
              <a:cs typeface="Times New Roman" panose="02020603050405020304" pitchFamily="18" charset="0"/>
            </a:endParaRPr>
          </a:p>
          <a:p>
            <a:pPr marL="342900" indent="-342900">
              <a:buAutoNum type="arabicPeriod"/>
            </a:pPr>
            <a:r>
              <a:rPr lang="en-US" sz="2800" dirty="0" err="1" smtClean="0">
                <a:latin typeface="Times New Roman" panose="02020603050405020304" pitchFamily="18" charset="0"/>
                <a:cs typeface="Times New Roman" panose="02020603050405020304" pitchFamily="18" charset="0"/>
              </a:rPr>
              <a:t>Làm</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sáng</a:t>
            </a:r>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da</a:t>
            </a:r>
          </a:p>
          <a:p>
            <a:pPr marL="342900" indent="-342900">
              <a:buAutoNum type="arabicPeriod"/>
            </a:pPr>
            <a:r>
              <a:rPr lang="en-US" sz="2800" dirty="0" err="1" smtClean="0">
                <a:latin typeface="Times New Roman" panose="02020603050405020304" pitchFamily="18" charset="0"/>
                <a:cs typeface="Times New Roman" panose="02020603050405020304" pitchFamily="18" charset="0"/>
              </a:rPr>
              <a:t>Gắn</a:t>
            </a:r>
            <a:r>
              <a:rPr lang="en-US" sz="2800" dirty="0" smtClean="0">
                <a:latin typeface="Times New Roman" panose="02020603050405020304" pitchFamily="18" charset="0"/>
                <a:cs typeface="Times New Roman" panose="02020603050405020304" pitchFamily="18" charset="0"/>
              </a:rPr>
              <a:t> sticker</a:t>
            </a:r>
          </a:p>
          <a:p>
            <a:pPr marL="342900" indent="-342900">
              <a:buAutoNum type="arabicPeriod"/>
            </a:pPr>
            <a:r>
              <a:rPr lang="en-US" sz="2800" dirty="0" err="1" smtClean="0">
                <a:latin typeface="Times New Roman" panose="02020603050405020304" pitchFamily="18" charset="0"/>
                <a:cs typeface="Times New Roman" panose="02020603050405020304" pitchFamily="18" charset="0"/>
              </a:rPr>
              <a:t>Đeo</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mặt</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nạ</a:t>
            </a:r>
            <a:endParaRPr lang="en-US" sz="2800" dirty="0" smtClean="0">
              <a:latin typeface="Times New Roman" panose="02020603050405020304" pitchFamily="18" charset="0"/>
              <a:cs typeface="Times New Roman" panose="02020603050405020304" pitchFamily="18" charset="0"/>
            </a:endParaRPr>
          </a:p>
          <a:p>
            <a:pPr marL="342900" indent="-342900">
              <a:buAutoNum type="arabicPeriod"/>
            </a:pPr>
            <a:r>
              <a:rPr lang="en-US" sz="2800" dirty="0" err="1" smtClean="0">
                <a:latin typeface="Times New Roman" panose="02020603050405020304" pitchFamily="18" charset="0"/>
                <a:cs typeface="Times New Roman" panose="02020603050405020304" pitchFamily="18" charset="0"/>
              </a:rPr>
              <a:t>Ảnh</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nền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tuyết</a:t>
            </a:r>
            <a:endParaRPr lang="en-US" sz="2800" dirty="0" smtClean="0">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7. </a:t>
            </a:r>
            <a:r>
              <a:rPr lang="en-US" sz="2800" dirty="0" err="1" smtClean="0">
                <a:latin typeface="Times New Roman" panose="02020603050405020304" pitchFamily="18" charset="0"/>
                <a:cs typeface="Times New Roman" panose="02020603050405020304" pitchFamily="18" charset="0"/>
              </a:rPr>
              <a:t>Làm</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cong</a:t>
            </a:r>
            <a:r>
              <a:rPr lang="en-US" sz="2800" dirty="0" smtClean="0">
                <a:latin typeface="Times New Roman" panose="02020603050405020304" pitchFamily="18" charset="0"/>
                <a:cs typeface="Times New Roman" panose="02020603050405020304" pitchFamily="18" charset="0"/>
              </a:rPr>
              <a:t> (wrapping)</a:t>
            </a:r>
          </a:p>
          <a:p>
            <a:r>
              <a:rPr lang="en-US" sz="2800" dirty="0" smtClean="0">
                <a:latin typeface="Times New Roman" panose="02020603050405020304" pitchFamily="18" charset="0"/>
                <a:cs typeface="Times New Roman" panose="02020603050405020304" pitchFamily="18" charset="0"/>
              </a:rPr>
              <a:t>8. </a:t>
            </a:r>
            <a:r>
              <a:rPr lang="en-US" sz="2800" dirty="0" err="1" smtClean="0">
                <a:latin typeface="Times New Roman" panose="02020603050405020304" pitchFamily="18" charset="0"/>
                <a:cs typeface="Times New Roman" panose="02020603050405020304" pitchFamily="18" charset="0"/>
              </a:rPr>
              <a:t>chuyển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màu</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nền</a:t>
            </a:r>
            <a:endParaRPr lang="en-US" sz="2800" dirty="0" smtClean="0">
              <a:latin typeface="Times New Roman" panose="02020603050405020304" pitchFamily="18" charset="0"/>
              <a:cs typeface="Times New Roman" panose="02020603050405020304" pitchFamily="18" charset="0"/>
            </a:endParaRPr>
          </a:p>
          <a:p>
            <a:pPr marL="342900" indent="-342900">
              <a:buAutoNum type="arabicPeriod"/>
            </a:pPr>
            <a:endParaRPr lang="en-US" sz="2800" dirty="0" smtClean="0">
              <a:latin typeface="Times New Roman" panose="02020603050405020304" pitchFamily="18" charset="0"/>
              <a:cs typeface="Times New Roman" panose="02020603050405020304" pitchFamily="18" charset="0"/>
            </a:endParaRPr>
          </a:p>
          <a:p>
            <a:pPr marL="342900" indent="-342900">
              <a:buAutoNum type="arabicPeriod"/>
            </a:pPr>
            <a:endParaRPr lang="en-US" sz="2800" dirty="0" smtClean="0">
              <a:latin typeface="Times New Roman" panose="02020603050405020304" pitchFamily="18" charset="0"/>
              <a:cs typeface="Times New Roman" panose="02020603050405020304" pitchFamily="18" charset="0"/>
            </a:endParaRPr>
          </a:p>
          <a:p>
            <a:pPr marL="342900" indent="-342900">
              <a:buAutoNum type="arabicPeriod"/>
            </a:pPr>
            <a:endParaRPr lang="en-US" sz="2800" dirty="0" smtClean="0">
              <a:latin typeface="Times New Roman" panose="02020603050405020304" pitchFamily="18" charset="0"/>
              <a:cs typeface="Times New Roman" panose="02020603050405020304" pitchFamily="18" charset="0"/>
            </a:endParaRPr>
          </a:p>
          <a:p>
            <a:pPr marL="342900" indent="-342900">
              <a:buAutoNum type="arabicPeriod"/>
            </a:pPr>
            <a:endParaRPr lang="en-US" sz="2800" dirty="0" smtClean="0">
              <a:latin typeface="Times New Roman" panose="02020603050405020304" pitchFamily="18" charset="0"/>
              <a:cs typeface="Times New Roman" panose="02020603050405020304" pitchFamily="18" charset="0"/>
            </a:endParaRPr>
          </a:p>
          <a:p>
            <a:pPr marL="342900" indent="-342900">
              <a:buAutoNum type="arabicPeriod"/>
            </a:pPr>
            <a:endParaRPr lang="en-US" sz="2800"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2384A241-C123-4A79-B6AF-4271F6AA0E5A}" type="slidenum">
              <a:rPr lang="en-US" smtClean="0">
                <a:latin typeface="Times New Roman" panose="02020603050405020304" pitchFamily="18" charset="0"/>
                <a:cs typeface="Times New Roman" panose="02020603050405020304" pitchFamily="18" charset="0"/>
              </a:rPr>
              <a:t>26</a:t>
            </a:fld>
            <a:endParaRPr lang="en-US"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470135" y="962680"/>
            <a:ext cx="4305987" cy="861774"/>
          </a:xfrm>
          <a:prstGeom prst="rect">
            <a:avLst/>
          </a:prstGeom>
          <a:noFill/>
        </p:spPr>
        <p:txBody>
          <a:bodyPr wrap="none" rtlCol="0">
            <a:spAutoFit/>
          </a:bodyPr>
          <a:lstStyle/>
          <a:p>
            <a:r>
              <a:rPr lang="en-US" sz="3200" b="1" dirty="0" err="1" smtClean="0">
                <a:latin typeface="Times New Roman" panose="02020603050405020304" pitchFamily="18" charset="0"/>
                <a:cs typeface="Times New Roman" panose="02020603050405020304" pitchFamily="18" charset="0"/>
              </a:rPr>
              <a:t>Tóm</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tắt</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các</a:t>
            </a:r>
            <a:r>
              <a:rPr lang="en-US" sz="3200" b="1" dirty="0" smtClean="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chức</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năng</a:t>
            </a:r>
            <a:r>
              <a:rPr lang="en-US" sz="3200" b="1" dirty="0">
                <a:latin typeface="Times New Roman" panose="02020603050405020304" pitchFamily="18" charset="0"/>
                <a:cs typeface="Times New Roman" panose="02020603050405020304" pitchFamily="18" charset="0"/>
              </a:rPr>
              <a:t>:</a:t>
            </a:r>
          </a:p>
          <a:p>
            <a:endParaRPr lang="en-US" dirty="0"/>
          </a:p>
        </p:txBody>
      </p:sp>
      <p:sp>
        <p:nvSpPr>
          <p:cNvPr id="5" name="TextBox 4"/>
          <p:cNvSpPr txBox="1"/>
          <p:nvPr/>
        </p:nvSpPr>
        <p:spPr>
          <a:xfrm>
            <a:off x="4012323" y="5919952"/>
            <a:ext cx="7441324" cy="369332"/>
          </a:xfrm>
          <a:prstGeom prst="rect">
            <a:avLst/>
          </a:prstGeom>
          <a:noFill/>
        </p:spPr>
        <p:txBody>
          <a:bodyPr wrap="square" rtlCol="0">
            <a:spAutoFit/>
          </a:bodyPr>
          <a:lstStyle/>
          <a:p>
            <a:r>
              <a:rPr lang="en-US" dirty="0" smtClean="0"/>
              <a:t>Link </a:t>
            </a:r>
            <a:r>
              <a:rPr lang="en-US" dirty="0" err="1" smtClean="0"/>
              <a:t>gitlab</a:t>
            </a:r>
            <a:r>
              <a:rPr lang="en-US" dirty="0" smtClean="0"/>
              <a:t>: </a:t>
            </a:r>
            <a:endParaRPr lang="en-US" dirty="0"/>
          </a:p>
        </p:txBody>
      </p:sp>
    </p:spTree>
    <p:extLst>
      <p:ext uri="{BB962C8B-B14F-4D97-AF65-F5344CB8AC3E}">
        <p14:creationId xmlns:p14="http://schemas.microsoft.com/office/powerpoint/2010/main" val="16946837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7975" y="134745"/>
            <a:ext cx="9056535" cy="584775"/>
          </a:xfrm>
          <a:prstGeom prst="rect">
            <a:avLst/>
          </a:prstGeom>
          <a:noFill/>
        </p:spPr>
        <p:txBody>
          <a:bodyPr wrap="square" rtlCol="0">
            <a:spAutoFit/>
          </a:bodyPr>
          <a:lstStyle/>
          <a:p>
            <a:r>
              <a:rPr lang="en-US" sz="3200" b="1" dirty="0" smtClean="0">
                <a:latin typeface="Times New Roman" panose="02020603050405020304" pitchFamily="18" charset="0"/>
                <a:cs typeface="Times New Roman" panose="02020603050405020304" pitchFamily="18" charset="0"/>
              </a:rPr>
              <a:t>LỌC MỤN</a:t>
            </a:r>
            <a:endParaRPr lang="en-US" sz="3200" b="1" dirty="0">
              <a:latin typeface="Times New Roman" panose="02020603050405020304" pitchFamily="18" charset="0"/>
              <a:cs typeface="Times New Roman" panose="02020603050405020304" pitchFamily="18" charset="0"/>
            </a:endParaRPr>
          </a:p>
        </p:txBody>
      </p:sp>
      <p:sp>
        <p:nvSpPr>
          <p:cNvPr id="7" name="AutoShape 4" descr="data:image/png;base64,iVBORw0KGgoAAAANSUhEUgAAAfkAAAKgCAIAAAAXvZMRAAEAAElEQVR4nMz9TZMlyY4liB0Aatcj%0A8mV1VXWzZ3pD4YKUES5GhDv+/1/SW8r056uXmRF+rykALvChauYeWc1hV2bZy+fhfq+Zmn5ADw6g%0AUCj9v/8f/y9zgyMuBpgZABHFJ+4Oc7ADRHB3xLfChLoHBAcMDodTlQUHublHsSACCIDXf+d51p04%0AjoN4ZB1IAJgrkRARExMRs5gZMRETMbu7wdQ9avj+/m7b5e6qr6waQ4SJ6DiYiB7H8eXt7TFYmInp%0AGHIM/vLl7d/85S8sICIiCEPGeDweLCzHICZmIoKIiMhDRAYz0SE0Bh/jGIOFiIWP44jeY+YxRnRU%0AXCLCHA3h/jzujA/jb6LsVQJ5j8rq0HXF41UgVQFZNkAiQsTEDMqHzeuq4SCAiJk5uprAWUjXgUFD%0AqN4GAuXLBEwMKO615LgHAIHRv9N+j8f/3OtpCsmgbCUZzFFfr0erdxz1eIjo+nrrwh9eIgJUFeFY%0AlaD+uY/R3ufxQdbc4Q6Hwbe6WFbJzACYq5t7irzBsSbR3iGexbqH/Fp1FHLIzBzuqqdOPefW24yt%0ADe6uqqpaxUZxWWVVe71eqmpmqqo2zW3OaWbnqXPO5/P1ep5zTlU1w7fv35/na875OlXd5tTvz/l8%0A6fvrNaefp59qL7V5Yqqr6ak23+2cp8HcY4TMYrBLCpwYFKLh5mvw3D2nCkoQiZlYiA+RnD4Ai1CJ%0AvUhMMQjx3pmHMAC4gWgQkUPd2J0JxEKgATALMQuzHG9vX34SZnkcX//Df/j6l68/vx3/+O//l69f%0A/77h6X/9X/99lP+//e//z3/zj38ZDxEiBiSEDfSAi6dAETnVcPAS/ITA3xXMf9mL/8fuoqpzDgdv%0Ate7aX5txQwC6fO8AcPA4eBx8BES2bjFXc63H8mNzQ2FEyVDixZwTQIhWzTlDiBTl/AyEHWM8xjEC%0A/gqSxhhjjLw5oIoTl0l62oNIRGSwkDAntjJRACqImVlWhzHXg0tles+5vZv2a7/tA9BfAYyuvXr7%0AhYjILMuDZWG06Z7SvfE71xyjbaCosH29M7RTvz+AeK8X1ecfan9pdDaQcBEM6qf8frtvA2zudulG%0AolYC+BTor30MVS1w/GQsAqM/PlWfBZwn0KP7Fev3qsb6LEdlTaL7nG/9cnu2hgw55Shkj+OmAPpb%0AE37wezaWGSWbMXvynpD3m0bmwUzBJLglZwgzJNtBlBjSkCbMwsUuUgFh/VyFd7WqB7bu2kZxr+SH%0AxvYT1x5EdXfJPW+Mgy7DJaEeHYAavv0KnQDmnMBz1W0QBsk4DPb+7R1mS4Z/T9B/dxL84dcAwB+q%0AVMyvesQDBym6twGhG9oS4s2U4q9ryf1VFizUfIqyFjWBPpmvq2418WOY5pxT1dytwMDNsmAQuMYZ%0AIC7J5KJwzBDhIc2J02QZY7Bw6QlikjG4jIGQHhYBi5AQkQQHIdyJ4Y/6vXs46Iy75/QgorCOlqxX%0AD1/RrQjsVYl+0mnuBNoGoig6Ns19R916+EPJoZKXBdFUP6lbM5rL9ePR7LfE1KHi8r5LUQEDAbDi%0AxEX4f5/Cf7yyw83ATL4rmHWZWfTMB8UMor1eURX4mhzrzstFVedoq+/398j3gw2V6/kAVQZBBACZ%0ArbrtU+OimRru/ZMq3UtHWZ+TmcMyEBSPcWdbtHuMoebKJs4HmwvM4MQMN3IqobyMY7Tuzvd+51qa%0ApxUwM7sZtbJCoNFuNay3eeFNz+yS8v47O8XgZKZE9jzVDYC6nc+Jt7d7pYoHwNwpxuyDDqvhvTTm%0An2nsH3ENmO1zmmK67bJhDnTtidac/qQBRKuLseMUAFDZvTECKf7BjuP3eDMFln8KPQ4nJwt/UZL7%0ABPqr+l8EipDWILGIMCh8NWASTgeRMIdccdw0BgsjGJSwiAyRISIcVKocMiyHRAm8iA+yzK1Pfg/x%0AG1CK5SY03yXo6l6omXDtoDaC+71e/XYdryX3i0M1vlBxscIgd78S/KXaHZ/Uda9UeVwupMsJ5OTk%0AQSI2fn1RATtMlEwWWuxwdulgDzbyz80tB+DmlAY37iVc6A4RIbVvDNYGLxucElo37BCw/R6v6gFe%0AWLZuo4KPUnyXziRmcueq4TICq+Y7h9gKR3MkAACDDAwq+Hb3ZbYnTa/6iLCatYEMIpAwCYvIUoog%0Ap/S8xC8Ms/BZXTqjWlIj+6GN3dL7gNWg9Hzp5jglAd20JYgJSg6Clx3lPQsIdMHjUCbM09Snnar2%0AfOnjq7ROoXDB4JznF7xNdRlAarLfl7WWfQv3yJ94DVz1XjGlmmruFy1FSHZM9ymXKtNBgIE80drJ%0AKfs77l+WbzpGNgKb7k/P4Wm0v3aRl/nnrm7nfLlbIv2ywZcsUfldZcigIOZEIAEx0RAeI5AazMzM%0AY4iIUPoLWYgX0MdigQgTjyFjSJm+YCJmJEuu69bXO+dqRv/JmMTMu2GW70LV5W9YtBvBzdxrlNJQ%0AuKogADGz14cJ9dnr3jy9gaCGreu0FbbAizbG6ilPG6UrqC+4x4XzYqPyMGyE9IOhcYOznuyfA8yl%0Ag7Ni/kF3fLgzwSXGaxd4vz73gzdePttMqkW6G/GyfwPKmCg8/1cDIiwrISI1Qzu8f4e0p9+pfgMC%0Ait1glyonXWYSImNmMwNImJkJGotmNISnOjOzOJmXGHpUdhArOTjGDYtb/wDk6GrOoCS7v636uwNm%0AxszmLkEg3D/MoFSinrBKtGPNzg8Ii7M6bBod7Grn8+nPl/38k5tP13/7ZfH68PwDMLi+JmR4CnLf%0A8M8ZKr/TEX/Itfx9ORt7unhCaHTRhgDYa7xzS9rX5co1GUVXkel7CYWYxLqRw9qr6HAnEibGjpkb%0AJkX15pynqpm1MxdACxoADrcmSEgGMRHSXUPhuCQ5xhBhJmYSoTGEs1JgYmYaYyyg51jO4TGEObl9%0AflG6KYh91veDM+dHnsdkHqj+SR/UVTk0oCb7argvMvahsy5v8zVe60nQskc21dg0KfRYjuc2rxI9%0ALvJdiqDaU5rhPnjxV6jFFoA0v9IAI4phIK4Sf+fyqm8KVtkS/+yV9OBH3338qj2HPS3qi27jva7X%0AIVn34Upef2AHljVzeTAHrNZY6sZ/Bu4vzdkdGjfCQWuRH8xpFDMTmJlERs6FISxpzfIgGuEJJBIC%0AgSSWEqjYH5Yi75pe+vAzeuT7z8aOz8alSshWeS5HJ1m9+VRaoChsSochHQM6fb6eeE1TnedrFX66%0AYz6OAyegZuUj/lzMmtXWPUtK/kek8l/sGpe/CtDTI06booyptLhiXDmWPZ93+uZIzLJUFRTDFMq8%0A8HF/ueePcppTgYCvl9Wt5mqmGgv+y6QFwt7quZF8fQgP4X5rsNnBdHDIbiB7iG9TehYZQ2gBPbGk%0AiHN4g2IKVLkdTbN10D/nTaAiKdnZ2b6gJMt10sAb1acfTNTqp20wvYbl6jfYCmS0QZcaq60AglBf%0A+VgZET/AyL0W1Eh0pQgXNkxIds1V+OKgTuZG7k6O3bnuzf3/z/T2/6wrpb3n/UcMoppHC6v/R6e7%0A+w9X/qJrY/3fzEJW7mj+iRvnUk+6d8bl2e1NocGIiZwomL6SRlgCKw0mC8+mehjwHBYhERNl2NFt%0A5HNEFxO8YEpzjX6k7rM2wz7axJuVVZS/ZaV1ju/TIn4xOLvbBB3Z3fZ6maq9P//2ej0eDwAPVbzk%0AHd/ez+8/+VcAbiC51u9DbZKFrEGnzzz5f9x1wXqHh91YypNaFYMCsilhOx4IxNkqH9Y5OwxJr3Wp%0At7VuQgQuMEgL1M3dk88mkpUTvQWPaPfSRejYJtDFFvIdECAkrwl4IH0wbwLxGOOokBuCBJATkZAw%0AC/MIbo+AexbJlaoFftRhlPxxEcPLg77658eawNvP0QZmd3FRlgbo370cy064fdwvXbT+PoKUsAtE%0AGFLT/gvodz1iphZ4rLIIq8aAp08qK1L/NiTFgx0tUfcQETt5WnybDZ7gloXc+rl/+dRLtquT3+nE%0AOxBeitqY6udOoI2J9woMmsmU/bo989EzX67KH9SyRKEa/ntt+RERxg8kaUF9/8JEBmISoclCZD1g%0AgEfkDXN474tBpOe+nLnYWuPVumsv79J1qT82d02ptLvhtUFuCgfB3CmWIuK/ZJ0MoiiUCOnMYkOs%0AegOudn77PkTs+Zo8AMw5icle/F/+83/+t//u30YgLTvHMBu5L8cHlh75YBYCdHXG/qHXDevRk8fc%0AgM2H4tl90Qiqmb2eW9daW0wbORyzCwU2StHaNuJo4gZHwmp7LYDyh+UIT3N3N6zwuPX6JiMMBg2S%0AiNJloiFE5VAX4kd45gsCE/KD4xNnTC/SDS/xbIRiSkXLUjkiqDtrAQ3zJyGt/SGXZXNlztVJe1vo%0A0mfXy5MmlVu5oHwv6Vp0oQTSEZTjQNn3ZYJtk664ULq4eywK0Dfzo4cYu0hfgldo+z9AxBJwmCWi%0AadAGmLemM1xxE7xyRlPPpo/of+mVHzOsH2mIewFbZRu/K5QejfhEtLWItnmG7dF+EQAGjMHqBnLY%0AUhL7632JzWrm1gkpEjU1/NpFF4mL38MzUWo9SEDsoABAEZwjEcsMIWgEKjAbm3Pug/GQrab2gfdL%0ALa8+uynOz7TRzvyrp3Zu18WmEtjAtvWB5fIskoDuxTfct0chaIs73M0d54mvAKB2ig1An095vb8f%0A42c4DJCMN1m6f9kM2FeoftCwP/YaueJRdWCCZ/xwKkKuSbfTv904ob2pQIluADiis+Et7xmFYe5S%0AC9MOuFljPTg9B42UPUg9S1Qn3Bms0CULG5cqz3NdkjuiuHZpiARDZyIMlvTUB2IDwiJMoQgknwET%0A2ktDPSFyebM1DPqGvaN3PP/095tLsaEygqmbYG1F3iXmavpuxleBKtEySpLRV2WBcuaAivSXzuh5%0AGrOWyr+UFoTDsqTr+y7SULNx0wvXzrk8uKJbCGCCdbxOTC4CucB0gVf3ZPfewtnPsBtLltYzTR73%0An5+S4n08NuROntd/r3uIayNVs6DG+I9aJC0zFnY122N9tlu6zeX1WKv9uxWynOPrdUt337qk74kS%0A1wuXbiQwjgFzBiz9nuZETFysPoyAWvShWxcuh0Fq938e9nJhZTHiKDE2Tsq2ryWRpjRqKj8jI+Jc%0AMqZmHm4GAlwMsSBuwoCZmsGSRgYXntPk8PjtP/0f/8f/9csXNzFwLknQas7Ww91je+1yMv0pzH4Y%0A1fqsu8PVKQQDyRKBZZ54xVRExcnvsh6/rRmy/yxJSS0haT4BgKvpHi9s3JATH0QNNcY7Ai6jDhQK%0A6eNyTVqS4YoRIgYHMQ85ZhAPGUcH20fYZcqqIB8p2EifT9B65v5lhVpikfqefDv6fI44fUNWefvt%0AMpORMlU9vE+Q/LJvTJhow3VB91pVqO00S0lXA7IZDkYTk/Idrfch7boehY/X/bPCEM+pdvF4bTOD%0Amn1u0MYXDxDCFUsiux1/A/z8/dbti9gC5Sjb+n23RIiILgbTx8ZtOqUbeeMdvvorXJtp9FIHWn3i%0A5I9JF64fZjJzptxYcMX8biQVpl7rnCKr+uEdaQ5uf1dP5mQlZiLdaRwTdeAOEQHMLGYKAkjY1ZhY%0AOdVdSAyV+e/rtZc6tLalTYCvHVG/7FX9cCc26a+HQobLixyGqjsMLhGw7U5GIGcYnMUBN8wJzQAn%0AADwSHbVe9e2353nqVH84Ejw3i2J1112L0UWE/gxPzqAK7YrIirT6vIwad2MQcXd5cwPboKLbGqMX%0AxGZa2lAASgIXDK4qWCnt4hSjYL5vSqGo1So1xefXQhECeAWZXCgtgXnQMY6Irxk8MqYGkYIh/uIw%0AO2JbbBoD4a2v1diMyqFK49Ctyy2OFx/CRxz50Z8o+V6ff/wWm55d82QrqTs5K5XbAKL1qxjagB61%0AT6w+jbW29T/aBsS7ml1WT8Ke2HSb3FcuvbWmOM+OlFfPRt/W7YvdwP7BfPrw22df39TnnYBtSvoD%0AstzAh3Lz2177C+iv56jC8/eIWvpBiPmaVwWy1Xk3lryz9U+vJV3uC+JjlnpuU8mVMrPrg7FHl4nc%0AyUmYT1jgPJEyIcOSyYnA5ELCPLW2XhI8lmcZpN4LEFgs+ELxVz+t/v/AGfa21HLdR+Dv/i6j1DZ2%0AYbDUuG5ulEldDOEXhAMw+OsZfcGA3Hr2eb5/PQ97Gxy4Scm/9hpcNNwN6O8t/oOuESi7KrEupGYz%0AY6GdxdNmhfSOwSIc7g6zmf70LGS5UDM2/9bwWHxLrYDYsIpc8EiBL0Xr+V+/8UakkIWAwkmffhqO%0AIHpUmPCoCHoiIhxjRHw8iAfL4CHp0ABxBZJSbL9KjVHIuXlFQsHsGA2gsq+0vtkq+XG4G4KI7hL8%0ACQ8Ie30RmnxF/YGU94r8X7kNKOOCs596fm2VQLsz8oGPFV3LZQXVuGU5KIXQVCJc/Exl6a34lG0Y%0A1yRZBGCTmpzDHiv3jaofDLsfX6VBrzdT66o7wb9ZjTeWea34sjjbsfzxWSemlYkBH96AUogRxhL+%0AkbViVr2bzD2XQf2Tqm4+rsuS1k7hU39Y7fzfC4hJdLLF6nppxxAbJiNyYhqD1EL2SFhmLNGmEDo5%0AMVPmrvofuejTX6+9c1XAG0mm8gkE6ZIrzDK1OGbvmBsZOVjcDaeZwtzsVOEXnue24JZSbsCvv3w/%0AjmP85Y3diDh3XlyY+k2D/fHA/sk1AHBEJhe6J8uuMTeAUwT2tWZgi8iJvT/1jEe2kY2qe87r4p9C%0AtYYP3HgKM2QcqScLEgzkbkEN1G1RqORTeVvtLkVT3BhyYR5cwYMRSt9bW5llHCwJsCIsR/h6dnZA%0AADGIeUUgcuoRrqCVaFTR6LpE5IYeFxHd8eZ2y/b/LmCbrZ2WJj1KWyoItKLoym/vpPqx0/K7YbEq%0Atf3+KQurDxuS968KjLUcBDEe4aMjclp77C5GQz522fJOyXGzVsTkbvv7PjWLb6h9/70+8O3Dz3Wq%0A9z0fP3RHkeSq+tWreEW5bSAvkNvtuGuHjllcZkY6r9u9joB8+6g0ri/ee9SX9ozX2uXOGC2mwazh%0Af89Q3KA97FibHzrYn5iJYxMtMUFhbZ9UrbEksOlbqbYLgheFwVL0m28KRUzNnDmkMC1vilVGJhhR%0AhMvgJmOrt82Miec8xzhcdD5f8+vXSX68+fn+HZDI/aMvk8FgnNOf77+d/vPzpfIW1IoKJD+U/qcF%0A3XxyDXyQNaRMBd4Go98dlldzJRhiOX2i89s2zPt3ewDX1nfqReRsFh7o6e5Avt0r05m1IeKRQ2/J%0Ayl4phIFJnIvLITHFybmCbPgQPiLwPs3RzJtQxZS8BakXaYjPRDjEjQ+5mSRfVPGiOznuUlc/V+nb%0AHdsDSLK0fRV6pUrl1J4/Eqj2Z90/3r6/KJkGVWon0D4tse12pW3Rzbfvl8pJOVi3kZM7wIZad++M%0ASD2Eoamdlk+vS1utCfwgroChgL4bRtKP/lzkvdDv2kPV37vBu6+QbN13tSYv/XGfWHenLkVv3XKq%0AbHbqxV4pdNveshP1q8lodgs5udU1tVF87k7hxnG/eoiyk0hEphoAkDGEYPFlhC5SiSUXlWMOmo8M%0AFfKQ1AgrWkXjyh+bqluZbKsOKHV2a1IEGmUESTB5TgO2VkN+QGKy8OpP6y71Xjh0+FR7vvinR3yn%0AasIcyP767fvr8fb2GOzwirn8pHTg7rfvLz+Zl/+yVwBr04yG6J2Q95YRL0c6APOOKN+heYmLo8zx%0AxT36tVsrtbK/hkBcsvDRVrpX7byynMViue+gsG1JCrhH+W0o+S0xjYOJ+TFEROQ4KJbTKTZPcTd7%0Au0iIWUZQaKRzSBqFqVyMAT+05Qe7one35w73XQz2P1u+qXRJlUG1naoe+pHY3IlF7VXD8orSxv1L%0AxaQ+2SSylXGD7bXQoO0ZXbvr6jYYaU+lhI/T4EKqCXAmq8TG9wbuKBdtpFohK+DY7vgM9C/v3efp%0A7dvtwxsRjk+oOGmtjOIjxm8sntavl9Kdbjder432XtTrxQLfSMNnV1GC3UtLMb9TNRBAnDGe1TOO%0ACD5jYmclEYiSqRslklL+gnAkMUGYjMmIQycQKRxMUNp3WXxytfIxglxmxMXoW78XSpk736WSPK2J%0ApYE/g9x1qdkBAGbvpx2q5u8Tri/zB1MuTw4GE84T4Z+epwtbQ1arrU2ZERah+VG7/6CrUvgQgjPD%0AvVb8QzO6OfG+zwcOzmiK8mkjxNtzt3GS90VEkE9ipyf5Emugr3WeVWhImmfQt2N5FN3cTc3NzKym%0Ab4t8KRYiJlR+4pwJzCxMEXAZeedB4Mj7sYI8awLF7GYGDWEpz034TC4JMyPA/hoxH+3tOu2Xt164%0A5c+p2y+dtq4EmzvQb6SHNgLZttT+Zmzb964eHtpRfh+uJbw3bR1lBIL7/sWGWgV+F6Z2uZeKYd8w%0AGZm2JfXI3p2pei516y5w/C6b67buf10rlVKKG2yvKtSLttFNHZOYvPfAfmWZof0+QPp6j1/+6sHa%0AY2yqwLs1w8xeMzh59Yeit1WQiKCn+s+ZWWOhNgJxCJ3vlchD/MMxEhS6Bi8zqlGnnmcjC6ufCXoz%0APVcTPxd03yKulwJbzGPz5CDBvkWxlNQq14uursoiZSAFiUDC8Eiv8DrVYKe+zvd/+uvf/v7nn9/A%0AT+BNDpIRWc/mhE87T5WDDs/tVHv9e3To7vreMfOfE9P/qRd7m9k7n28y7UAsUaeX/IdeSDcYtP0x%0A+yIV8WLA9ZA5rF3wKaLl9CuxW+8oDlMc0TzCNNNWvTgpCZnrhsEAgzNyMpN7jIOHjLdDjiP8OMQA%0ADcJVy2TvRHh9rFCVt4Pz8/wzwZIqB3x7imh9D2z4Cdqu1BwF9LRs1Z2jfUScJUv5vVf/pDdt13xl%0Aq8Wfly6n3COw4CobRj2T9+nxGTpt8Ourtjvf7PHcNNhFO/UHbWZEzy011tOjyu1b66mVH2bXnZeK%0AtkL9oIFrnDIQi7oXqOtSivDa1kbONXGyht54vv7e+6RNH8/H1/S6AT1Sq+z1p8sRJT3XLlrvQz/s%0AnKDLp8q/WBJNsZGEigbUP7E3JfaTZ5pXlqDz6N5xAjGj04pUIbx18q3vf3zVWF4S5N+WQroTt14t%0AS2t/3XprColQRGHHOpwQJdKbqenr/duEztf5/Z9+8e+vbzCFvesJdzneohZnZGk5fVrNuc8aVoq9%0A5t392/hqN7b+pa7hrgReTsN2uSQ5z/sqLjoH/yaSDjdoIO+q7rWIXciWSHeieaDcLaty24xybFpE%0AO9zqZhytqY5efKXCaGII0yCSQWOMOo0kwyczpdNO8Tgy1+/xlFRMut67YUK+pX58xBokwMZXnf1l%0Au22blR87bW9sWWLBYNK074xF7c2oG7Dyy3tjRje3FQ014u5o2HmRuga01TC+ukZL/uCqTqNNudSM%0AvEFzk7Pgdy0uFya9dREVWq6q+rX3PpHDvRmlWqpO2SjCR1ZMq5nV8Ib3rSfoh13hPUny9tLQy1jZ%0AHiVUMiNKskS5z4eY0dHHC+6jgdwpCwDa/RgB5pFyOCsZilK7yqXgFi4TtSCAmdmcCYPtLKwXuLXG%0AAJhIwmuPwtftmIZ8a22v33uq5JFbJNITH/LrH0Prs/nubZ2AthKpduf08Oemd4CYvM/QAKDTheFu%0APv2087RxmJr/bb7/vQ0Axvj+/f3rX35CVSneDDUdPDazYx/q+HexlYtFecOvf9lrXAD+E81TTr4P%0A5oYDDou673lp8jH6JPPDmuQxOb1sq/Xt0sSXNaKC9TRAzOzCkbI+i19QrsuKLNAlRCZLOkQ401SC%0AiGTQ5k4p3cCxeCAcOXIKAovjbzkSEJOHmzN8FMaeOHxx2GBBM2H/pYhJxSb2Hvvqhts7NrivzqdN%0Aae1CSCiWVlor/8eNu2gToCpT1d+RcZtQqU/aBezbrWvnVJDvTTtmINEi8rhO+qr1R9m7/U31WW/+%0AujYYyxS4PrXaQ/cmLkDKDmj56mZ5J3+qxYJK5usF0OTbgXR3zr6Afvu8a045ELVlISPTiAgCVhiI%0A3Hnb5dOdQwH04cyp7MSrE2qWUTjcmdk9p0B2ZAspEyy8MFxVSzQWJk9PdazUgxlMbhQqoVMiEsGF%0AMC913M5ocESarf4u9/N02ENrhRKvRKR24+QIuwG1g7aa4ikMW7WZ98gLdlJEkMF0e8RZbubupjqz%0AZ/8//wn/27/p6omML2+b4OTL77EBPY4XNXb9qv6+4tiP1Nn/39eAu9NeLf9Y47BQot8c8NwS4u4C%0AqtCYqujtl7gWJ946p8/Gy3uaFFyep2J0ye5jh61f58ha9iP0KW2RnFgIseIrhCPtzyTXCfjMmbS4%0AK8oRg88ixJLSxWndUh7vKtWeDjfbUJxWu/O3OIa2b7wOd8L0NsnvwpAHudBCvh8JxKrA+j46Kjf/%0Adrb+hN/GvB3mNvabur5mGaEWhqvoSINBy5ucSz/LpMhmpS4mos651sr13gxf7w6s2yNtNzpUPxYG%0A4ONsuvV2t+xSsfWnXwohbOsNeVcZUFEnRsA9ETl7BuBZy+RaNN4rXm3JWbVNhL32rW37mVCd5Rv/%0AuF2tG1fbFzeaH18V5d/ILwmRDhYzRx//2RYVUGcL9xzO3SkST1KSehbiivQXJo3B9dYShSUAkFuY%0A9pHnIikhgLyN2q2Ze9O602IZkLGH4tyfZrk8RU55oAocEHd1m06s8yWvd/C/iS/+ElwekHJHq83v%0Av377+tPX2yzD5p3fK7yO8PjzrtERdV6Ezn0lr9mWHAhFPNsD42ZgyoNCNl9+GaMeD9A2yQuI7vLZ%0A7973T3VZTRs75eFWqUshLYIlMgwiZowBEWKmwXIco7dAyeBRKe0zu41wHEcuQ8Yolx484Z7BzFL5%0A0oq60ML7VatFrVfAzk0XYJ/ZvVst15G2b9L7u6P4rv/pglYXeF6IVRrEMzntfgN1XbYXNnzmv70/%0A+NLnDmf3SC5CVkxL1n6dT0zFzGu3UclLBbrflqETuas8YfeC3Nc5n81cESrUErt3zuqRVYF2zhVA%0AV1DpVn4h/lqPioY2u0cAPSChAKo3mxQHSyG0Y//TubAmCbWZsAasTLP9vr4+9vhHVboRDr8oA1qy%0AtIwtpPwTtUw4gNiTKC8lMEGFKTQIg4yca8+5rZfidsBLa1c0xANEscp2UXgfgf7WIjjcPE77Dupu%0AqnQZKBRCVLFeEaM1SRxwU2eDTcw4oP00yNtj5Yh8i8Q45jaVIQyMNbeuk67q7Z1YrFHtDl1/xDX6%0A3ZvKbd8nIg4mfphV0s96Yv1/PXrb8b1m7IW+eZL0ummDwa1cUGrd/l/E7ezvu1x5pgKtXR5kXLEy%0AYJJBceTUGELEj2NIZ7cBkEdOQVhkCEufAJIjx7mCnKVHi7iIMtZMiKcItYsPAZR3AluAuxzqqRxR%0Alv9KclzjsvcvfQjM+JTs3wUrLAT3FZZcfV1oRyWr1O9PdP6UmxDBweTmvATiU7a5CQNLzvDGF6+T%0A8KrWO80AgM5Iiir/DvRbjTaIoB8k26+GZyU+frvz6UtVcl6gyFGqNcoW5ij18qkDa2f4xl6WKrh0%0A0Qb3uAl6vnRZ0kxstYVqX9zbET8kpKk95RFslcB8u22nC3elTrl40UHRQvC1mAWqTelsVOsBey+D%0ANl/YbrZTquRiS8ScARXboWlbuy7EfHWZw70dkVlhZmjsPUNMYAdZrVQQnLH1gTvUjY1sqrK7mvh0%0AgyMTZ10vtVMGJDNnbQTl0mtLY//p1/jI6apTs38SdLx3HRDvM6ccKcuhvpUeQ7B0pqdrr5ack6NF%0A3MNajqkuugb+5KzxfrqvQoCVdZJaVABGeHIOoThiSsaKm2TOZAlC4cyDsIxDRlgBJX0iJCQRV18E%0AhIiIiSqVTot8Y2cTr4i4/wyUok1EKJO2Qb96vuZ7zcEd7m9yf+2TbZCyoDUaniHJezpC7AJZzG01%0A40eomlQ751jVrmHNsaLOekajfu7j97HklCzaloWXZio2eFGG1w7Abvnc4HQZFNeG++WfRfTXxw3x%0AO+43goUXf29BvbA6vh76UeCl36qw1czXDTEFdmj+/RCODzfs2uRyW19IgmIAmMQYUtq4TIJ8oswi%0AMGEQGYMNFMnRSJVSDa6HVh/uGrl4PQiAXAn46gRKvrCav/f9Ns3C2+IkrbPHVXNfNrs63E2dcIKJ%0A3EZQtQEwMM+lEb5/+61/F6IHE0AjOs8Xybj1tf9JXH6/xmbleM3bRcuyDymwwgwscbZEErGtHR9a%0AmHxvm9cG58z4vMC65mxByb5Wvyn/2mySfpztJfVLeuFBmUkeAITB7EwQQWUtA7MQEAGXVKdNBSUR%0A4TFkSAA7QKG0mYeIkATXbzMECf8oNNzwvEyJ5dlp1rwmXUpnA9r2GQDUudeLBFErh/Rq1efNfrpX%0AgQVpWJOow5aXVr1M+1i96VVWalL/kWvetPqq/n2tJcGhzKSEKd/eeSEPfnlLeZP6ov3LT/7+cOcn%0AFy258dJTt+/hZXavOKNKUIPeq9+qbG9Aj+DKHLLyY21dd68yfdqKa9mOW39dffG3m816Y/oSlRvl%0A31/6gdqDmcyoSUfwm21F2IdAKh6opkE/nhDfMfxo9/2m9RB+sC1W5Q4kUR7WyuJ6Tw6f1yJi31DS%0Ay1VUSJ/n+YFcb1qLKIlKrqpjZPtkyE009t7j0AfXgyt2dVad8q8C7gcKYJPsLXlKOVjmarGJFTtD%0AfcBMNKYEusesKDeBPmsn7Vy+6tE4db3XY5zclxWxoUX7HgDUip+kjyXP5JBBg1nyDB0eYzBLx8Ww%0AsAjJGEOk81YSg0mOQw6RwSLp80jlLZHYviWcaGtvfsJbFCkxde9eGr1IfXXlrjbJqfjHThijrFK6%0Ae75yr0K2ebGH/McCbVc03rFGsAh4k7w6papGuUsusfesk/vanX8BlO6zGu0En/wDSwhx8+RgvWAp%0A/wajrQWLNeY9d2O/sf3uMNlnadYWQHqMvD6hbcWkEjOsylBzx4ujv0dpTaqmVBd9uAMu9fhWRzUX%0AW4z+btpeQXxXCf3hPSS65HT/M3psUx6B7UZN3yvWvbWWMInwnADVmha1TiAWIVtSQhvI55h5sYl9%0AUPwq7vsfdcfq7iVA+PTKfJWRgthBkfeHgryGLujllOpAc3c/wKil277mefbv4cCRbd9XNavg3ms+%0A/akoH9cI8oGcJenOK48WSmnmaq05kbl0KOAG+14+9ZySl/naI7mUAIAt78wGb4umXVWAm6W33tpJ%0A0OuX28ucyCmS0wgxl/ABxd9zg8dCeWYRFpEx4pyq3L8LAhONEVkvMzsa0jtEg6X2f6U3p5hQu2xA%0AK5CxzkC5TK2Lkd8I0UdDodapHdqGFOWTQJ41mhjqnyxYJU73nqhSUu2/qCFpj0g+FwER6JWJFoac%0AdQ3uOZZ3/8FHf0L0dNX2jjJbh3gSjB1KL1KTid1xAfpLx/q1Wh+65frS679Lc28ft5Vzf3izTQuP%0AaKP8y6++hRB9Slq36qwz3T7B648Qn499VI9XJfEjDw/dpAG4RGqGiAuZV5YAxETqPJ2OSGUYHURE%0AuR+NDCREs9T8QkCnTT4WHcGF2m9ojotqzHemw+cK8QTUpKAsb0FKsdgErThCiYq67jSNQAQFQIMA%0A8KDXfP709Wu8ZG5HjgOQfvAi0De+9q/iGmjQWVzlsrQSV6HM5feeke67OCJvpNqMXyPSo52FJtZc%0AjPA+SW8V5ABc3cxMXcvsatPee9ALthBwjzxGikEYg9/eRAhUMZRFXDMP/RgiMkSEa9s3g0QGH5Vk%0Aoc6fIvBY6ZJRad+xigRawgs7do69w/1iMJT07soL0wKg69/b8XNV4MfZTqFN+65PRr+f5K2EoP2E%0A1sQ74yF0cqQaM+/R/+goaJ641Re7lYD1z/bcNauaX0Sx480pviHagzvCwWd7V39i9GQ3B7L+riro%0AGvqFk/qmjbZ7Fj36oBioiW2Tq9Yenyq9Fo4bW8eG3Z8i+M76P1W6HwyC5ZKh68VESkSU+c7WhKXr%0AESjCIqzuuRDa6JeRvbQ05ScUHYsdume8D310A3wwxz70W4yyufOmg4FIeBkJc2Cwwn8vvesNH9v4%0ApcjEmJnZ0xadXw14gY6eHjeYa+ubcmrfCOwfflXuM99JSvb8jdxgdcUnJOLT0okW0KOGtL9Dzbbf%0A64AKwFFzNTWPpEMxRJvn5lJFD989Z+pJDObjkMiGIBFFmfnOcnmW4zBa6ez0EVuD8eDBkQUTndGs%0AMuJXkM5ad124yj/A3+6WzabHTQNueL914w/K+fjV3oS8gZa/nZrsR/RkJiDaiXZsbZdqE+7Ds6bt%0A79GWrtiGG1nUzhU+bdgHGnr9w3tCEd9kr1yuH6uxF75KjWPz0MqjmGB5MFdrCehY5Ovo7I0Gdr2C%0AnvqLlVA9Xv2QfblX01dR9474sd8GF7m6A/0Ht88PjIPEwSuXCLEnMYBhWrWl2gROaG8sgbzErqI5%0AQSKsZr5OfKWc2NUvtFlr2x3FLW+tTip1zYa5XCZbc0CAc5CZ8PZEHDiaUFz2cm4/ZVNYmN9+5bG2%0AU/nMnWFqyj4ubOLStR26/K/iGnUu1LaviVr2SmqxI/KHyQNgF/3o+DaGOUaw7NqQfPeV9ndjiLip%0AvurAPPiksh7WM8uv2aCfQ7VDXZicsWOOE9diFVZEwnsjIseRQM/17DjyZJLYnIUC+lrizdegp0Qb%0Aw4u+ftphedfu9O27dqK3q4/+NDQkgcoZtZrP4NqOUhnaCO2QAShPpyKpIxRHbZddnUdEqCSD/Riu%0AtKq2g3LJzDr6bkefnPJcm2VX46scA/ii7H2N8OW6AStlHeIQuJzpAW/WydKaqO29/IHm3t5T8tdQ%0Ac4f0NTnutL73yIY+DcOYiTIvfPokWk1dsIE2qd4cQquGy0j6jFflwF3BPX9+6t73PkfIAVhh5W2N%0AbAMEFBAneQi83Q2uDNnJTVa0On9Hkg/9v7zBd/Jw9eDT/nGuw9Flv21u13UQwRxyfTqUX5xO5bGO%0A61Ta2KoGqR2KhqL20eDbCz/Xe2x67aj9z//pv/zD1/8AktAJN+5yafgPIX+hY33wL6UchlnPsEuV%0AzJ3Xwus+Hw3gGiIA5GFkd8vWym0xw2C+GVgdXF7WXokiSzvM1RXqN7Pc9yLJB6CvnwQCOE8xzPPE%0ARXiMY7Bwk5GAaEbmShAZY6SbJv+PIRROeqZEUKrwysV3qLMqFIu4kgpUlZYW6ob5bdauzqCtF5ar%0AoxyUlHZxBnqu4yLynBRUyqmoQOedTjYfFkkC/TqMcFtQiapyva0qsMWTX3Rx6fBaJUbH2eTjK/3y%0Ap2RyBafcAG5j31u/bmBGTuHbuuDIBSIKRT200RVL+OOo/OCiroWv2viSwnVbttLT5khPAZe7IA+z%0Avu5/xm3yeaUXyMNYbqyAiD7He+JPPB/3OgKAGSJZtJdFX+uX4OWW34ajMq99KDcPMizTkVjIFZVN%0Ab/nBPzR0lQwA5AbixfPLNg042YNDCj/2tdBodGKtOaogurwm69oTjy7Q7LVPsbBk8BtA5upQ+Mv9%0AC3D1agPAf/yP//H//n/7DxzmZADb7uzOV1POHgZqU1W+5bPrXwrpy4fT8+0yH80yuC9Huka7EDdS%0AQJTJ7NjGpF1gmyeo2rHyKpZEfwIB+wPIAwR2b+kVAYBILZ1MG4Fng4mFpA4XX4wgHPMiVEfLjkhN%0A3+tUqFR/aPSnIv2Vuy/JfXVMYzV1o6nreFdgH4C+ycTHq2pVGoWJeSx2BSojO6dBvXAvjpJmUflv%0AWEpPdzfWOyqK9MrraZ+l3ZMA4qx3yzOGkVG2y6zb5Ka0+nUmXPD9Qu92e2/zpe41iVuWWN78OX2o%0Aytbfy2tY6SzvPe5Yqf52JoFgLHff1R1fqWHEd1dQeK8BuM0tYbwnlIZXslbO4staIq34QNT5b6m4%0AmquvCjFTbJzYTrC69pknslc8m2UHlj3VOppBWyIFx7UrLvgLAMQUZ5FElgJnMrt0TE6JcqXUp97/%0A9Lk1tGN9m0j16jRUq563MaiptWFuRlNmnReHuE04z+XazMUz+KB5zkPgfkJpnrEo+xiHbzmI1Hyo%0AOZgIW7j03rZCscvr6PLbvxiX36+x/b56q6bYWjnk1oZbLYO/7WB/Ffq6qWfKau71n08u6qenm7pF%0A8E38V6dKR89unuiEqJjBSepBQ9qbmL753EYFZPAl2pdBtCfSCe9NUuGSwPTh1F7bPmFpySYRmBpl%0ANn7RjfZNAFqVgrb2LOOhiyaKLV+1FpySX21HQVOaTO0OvkjYIh3plVq5EEqHVS/GrVy6xNZqeVWd%0A4OTsAjbEZLmg8VJ0jRmbSrxUrWZmn53QU9JTrkJ9bMbFpi03pn1z3+fnN5pSCBDap9OE7E9lKD2W%0AWiuL/3J5v7gLzua5gwmWjUy1AwAkg8gqztvhTnDU8W5xHmjV2nPHG4CM+iSKY/04uzsMht1Hs1hA%0Ar3TflKAjco3E0ldDaXQilQhjm+21RnbFx5UkqkSGIU4mkCz1HnRUw7eFcCUkZhLdnmZrJjgxs5vF%0AhOKeDFm9NeVRxpOzoPbQorjA3gsbK1pbXr1XEKhg8ft3//KmU/23d3/7/tsAgMfPb+CVP0Ch6gPw%0AOLhlb+wyMa/+KGx9+EdgfF2N9Ze3+wb0iIkeoVKpkrvzcGUWy/xslKuxjAm0zW3g7h68XBvj21iA%0Aw7WZT4gIlQDmgDclJRnCLEOYCGMIAJYkrQXXAeEFShtRXiuwBXzF4guIqQJzsEMoEbUD5Ibn21/x%0ASM3DEts0I9DOjy4+HFJLl1GN1KZ3L+WX1uheW+R6G+t6a/++DVApEupWS/mArbre22AAsQOwSGhB%0Aa3blbEQGZl+0xaYVkLBQ/vr7klZIkV8/KSG6fJGw7Gs04r03kL4uBG6fZ6qaHk90T+5BU6lGry3A%0Arr4S7qm2Hl50rgdXiDMh0jdpWGl/3fO4vtz7e7VjY9yNiTSH45Mri7pYmR1fH4rBM3ND3r8Gh4rz%0A0r4Nqv703G6as4LNmXkwn+ZM7KRMzCtuxxFHPoCaDNNlTneneeRFbuxYFed4oW/Hl+CK2Gljxrre%0AFurs2yv98iwhzCQmDl9Z9ouZG9QwAT6nnefJ/P3bd/uHNYI8Hl359+96fGVWQnqm/VO5wjbrPv32%0AD7hGD7K3qetwh9o6uJkiPyqWw2ZdvSq7AQgBW2i5exuJu01zVYI1a5KxbR659N30097SnWqEUFmW%0AIlUNt8sFTDxycZaZRI5x0BZZv+HmupgiKSYl1Jd/O8C9FQlxtzHbXzyhcXqJ7b5Vapv14m5EyAVg%0AiX7YDBWUpQpU5M9Gbm9FJvC1WzqY86LWPxbCAvogabSGsN6+6QOH53z3YtvdUifi4FUNDfVYiQLl%0Ao0UUeoiLzWdy7JyIq8KXR7aMuCBqOtY31utbMIsqL8zCZd9ug81e6+qXij3tzYUb8wgNsClVrJcu%0AReH+iVoAQJEgkz12lPfhf4Xy1Tu3p7Lc6G69lrwvvW3P0tXp7+X/KY89FTJ2T9WDxbGXLFdfZLnM%0AxNayE7Okjl1DBdnf1fvG5KgrmgticC/OvokQUaeAu3ZG/1cY446pkbtg9cP2KnJiBuXWRqxv3Kfa%0AYKE4sMT9pfNN9TR9vZ7f3DCTzo/Bo+D+n375289v/+jMmhmVP3lt71SMLzv38h+M+oNAXhv0i7bE%0ArrEStVT1bgTNkyD9B/Vsryq3aKSNEINkn/QHelYmr3CUfwTAXESvSd96LH9SLsYi88gzgY6DZZAI%0ABkOYHxxHy1LnqARoDBlj0HLmg9ArmJvOCIHnAvv0JW4RLFtNmkdtmLMbc0iutvadkMSOrwUQTtUc%0AyvTMvBeUTPbOcxukt9Mvg39XSHwo6zRWYXvM6jYkKZXhg9yoU3xZGmNTcAtnKzfWWlvxJSoJ4vfK%0A11pMrhV6rsXFwaotg1VPr/CW/ioY5i4UvqTJ9+w0KEdBt8iXkuwPvRUu7R5h6s7cQDnrtnGl+my9%0A1C8ye+1klAak3BW4KtR1bt/JRe5DHg2Lj9/K7zr5ivnZWo3NJQqH62Yf9EvzYpCImPUJfkQEEUwt%0A8KXIIEuR/v1eFcrxoRydTaPkUOdNkbQEqRyXZEVqPdim0ytwh0AV+JR2Cnks219qkntlURbuOiyb%0ACMFg3OOwxHkSsxvO5/vxZZy//CZgY/kv/+2/f/nHv6/6LIo43QCY+Tqo+r7xu/qzfR1/0jVImNRp%0ASUAhxmXLdexQIIWLd6Lje4M2iEsWRZ5eRaRQO1lh4oUdYRXntz4pwXSDu2pmuUxV3p1KTEwCYo6T%0AkCEyKIJ9mI5j0JBRm2bLdZOO9wK0CkpZEYucW4o6YUIrAeFbY6m8GSWhVH1yAdGeqPFLhW9uyiA/%0AlvLmBNZe5k/gZYh5bQ0BUSz9ZVRCjmZsCo+pFv5TyvBVJl7kjTaPU7kxqFqwo0W3oJpzSzqYrYt3%0ALHdfvSWX8ptCAgH0to5X2hnYuu4xg5+lf7l08/rVL3+VPt6Mr/WO/q1UBrXHPp/vuMniwJsH6e7P%0Apy2a4J+7mvUtTG9E3CtHt4eYoD2IWeP4L/LYtBep2oVCeVB64eu/z6paIEwERGoRU2sDVkiBnNBx%0AnnjeSg44M0RIGLMpEGipmGtriMCZRLDbvtMIQhKkWtP2D+Oc763kUb4FvMBbVYdgcxmsdw9Y1M5s%0Aus05+WXgOb9/ex+Dvn9DYT1Q5zZGxLqVrXsZzWtH3vO3/QnXKKriFVNUSN3MJP4qdqJu5Fz2O/l2%0Aby38Bz44rl5SW/uJ8z3NqDxopANJWK6pkwFz11jN8otkZiJ2SrgKl7pwx+4TiGQMHoeMA1JDDCSd%0Ar7PAUQHBAeNc3pt2Y4QM9yalakK+44riiyZvdGrj+IgJlBkICtHXySFLr9wId/RHq+PwjK9M+hfA%0A7oGzZEo1sLWjJULbIXmwEBWm+498PVEbv/y1w/vlTk+OtR64YJWXF5pSMfhmm3sJFl0evbTq2q9e%0A1Be4GvkfZlzJ2GVH9/q2Ryx+dxjAVJv2buj7SR9drtCYuQr5Yb2g2pL8FOsf7OibC2BbA7cKN8BU%0AAM/+ZV470Lu57fJKVGGXFNy4+zV+YZDnJm2AmEmcjCXSEMCJCe7kREYgBrRt2iub6Vwen5ggdXs5%0Aga5dTFcJqqYYIA7N5Uai6AkC3D2OEbCF+nBrA/azQWszkEqg3KbqnHo8v9kYr6kyXz7fbsPXudQq%0AVK5CjXHB8xaym2D+8Xg/sBpbwF3LslfHX8A9mZkxI4khWpRLbYfYXYwYX3+TY8sx3QO5AQGVexc5%0AupGrr+pQ8LfTLarSSr7xGMISNJ/ejvE4hghLuV6lrvCRVz4nEJEIsYhETjQu9+Nigmsl924Zp77J%0ABnRbuob5Z88bXisAQOF73Ezr/1shgYEXLCOzLWSVuk963KiMU1zAKoIkyGBMm88lRg7kZHAuMMZF%0ALPtvSiTb7JnCUSCjSTzlJtU/EPwgWhGTy4xxNQ52FPXP/mmhygq3Q6a+2CpLt0eodANVj2Abm+3e%0A4pcrPU0OQabfa513XzPerxSCT4F+X+fdal1MazXlh4UHCge/iaAeIurTQGs59xNIoTjUaptvKVlE%0ATHkqFXOOYOx6NGGe5nH0oOYsE8IEEbGIT0Uwh6kpHS36hf49T3wnB9RTh7fKWsXHXMiybZ2z0HIV%0AnL1bIreezBbSxapY7kVP31n+cAfMzfQ89THNVW2qAn/59gRwznPwG+AyCIBPtWWPLOC7bXW4SlcL%0A9GfD8y92DdVYnb/UZPtzw410opK5kbNVw+6i7HUv1rfLSijzawHlDvcLE+r+iN+OIyC3l7StSg7u%0ALiOAiIV4CBOz0BiHvB0yVkANwkWSmRKKQ6MBOI4r4QquX4lcVmoZbKPYSFFfhn2x6rnjdbwt8ydL%0AAf2mJWpDVLmLt9bWjhJKzHYgjtNtePA6TO3CDwmxUWWbHIm8DrhZDIgRx3o4e4XPt35d/HmvT8Jj%0A+3CR9kAGJzmI0+NeWXXhSC9eIUvobmECuEXEsXaWX1ndrgQ2OFs30uXrD9fOcqkWzPY+uY1ttb8+%0Ajc3lwYQ7PmBVoUflR+i8sHtFr12Fv//0tTS1gyNd7wvxoUs/LVq2Wn1rCkDM5O5kRLR6pBTnejHV%0ABGOwqzGzsJiYQE7TPBFog3VmMN+PwC3TL2mSZ/zACj7n8tOv1rWnYOHEJ716DU9aXTPd3LfcsW3w%0A0q2rs0v2jynSopkiMi3aVD9eNn+ufvTny44DBp2XXqWtqy/sY5Owffz+SJSPa2xSFdeFpyz+krY2%0A5b7Zsk7pwxTJpZHNsdOlKUXcD7rZvp65+pC2ntAU/UWn6nsCFh7HQYIHU26RZWLh4+DBJCLl2Ilt%0AtIM5jx4Mmk1EcRKtiMROJQm/PBfOL01xuRKSN5OiEJ/2exAKRYQIHCkKMklH+0CylI3898NYQcDV%0Az+S2r/mRx3puHn7k29ms0VnRtdJrmJ5+Vg8PusEd5AZ2kHScS+aHavZDa4yLmC1joiZTTXwC6khC%0Adws95G5mAuiKlKRAd5S1hLYmdqhDUTPgPumtjoO60PB9jD4jTwk2hG3zR9Yj67DJqAPZ34FDBaa3%0Ad10g1rf+/8EH3fxq3OrWanCt40fHZvR9qcO8i1o0/UOair1uW38U9IVgctpn7jETgNlaJN5BBCJh%0AmpZbU8yEKDa7BsEQjoBbEqk4TUTGWQDgjA+N12NPfSMxEbL+5bSJ7U9XcMQSRCT4x4IVyScDjFrG%0Avz+4QYuvf3be7aYwdneD2/kk/+Lw+e0b/u787/b86fyZzufjEPADwBlJA1aKt/t1mbcxW3yr/h+I%0A+ePTT3f0303C9LPuInrFlDU7cr3bUSY8bVYAXTogn15vN+tlFdXpbnq1yhJOQAQSZFat2BrEg8Zg%0AFjpAMuh4DJaj1mSJOU4dkaWB82IeFGkuE5gXdm8HCW4DQ7RNsg9Yv91GzFxHGue7ajMu701ZRm7a%0AvV1FLt5YufgDcazIS8wTcwfD4DbBBqPmwunYIVaQrIVRhxuMc70GGf9JrEUizb3CK6MlviS2ByLW%0ApXbLakPJ2FEGAoMDQJnYNYAi0ZIi1KhPhkvf8x2zdzLSJkBOXl+R40jdCmALM7yqXqQa4tgJRncp%0ArD+3oJKGca+VqxshTy9KfuiXX64oT7i1jFZwExxO4Ve0UjmtBxMmEbZxza0iwdFz1N7xRsqt7VQ4%0AgwiIJGImc2aYh0PP4ELs7O7G5C7icFUH1XZVpliGHceYdhJbdFMlwnTh8O3cRs73FhQSYBf5ujcw%0AsG2Tra+2KI99mK59idXj26NexBC5EbOXJrw6JPuqscRhrm7mYXIa7Js9Ffjtv/9X0L/78njwcQD4%0A9u19AkdK+b1ePwTyP4PYj81UzFr4ZY22P93XyjIG5F5dv06Wi3cMQPvF9yf6uYrtuWClxzK3w+x+%0AHBWFi2+HTCY+KqiShB6RCoEj41c4TvghR5xIVSE4IKIxKI+pAogg3P6aBmhU7pu2S9ZW2ygkv+aN%0A2RNlvH1KEWF9yA3rzbOqWZSh9Nj2x4JkWxImwFmWqeMAe6y0GR8wd3/VfkECABYnBqiigAFk5jBH%0ArGQRsbs5gyB+daEX0doI/DaD4yDDAqtcdf3InpZERfhcVKvO+6TtfAyvJaOrhNFexlZsOZsu7ytQ%0ACcSs8VjfZ0gYyNlqryj6dd631T/1YS1mNnzTdls93I9/sDGqJdvkogyxBXrTIfWo4Eeo4N667d6/%0AJW8X78L6NnQCEYsgIibUMTAIqhb+PonT4hHJGYb5JGNikDhNB0UG2exRjgakP9LhiOM7O39Mrbd6%0AVYU6EGgbshIfOMpDB7JldaEo//YkEY4g9WvzG9DnEm/9gnQHeQnv8vBsJK4t8H5cuw/lp59/erwN%0APr4Nh+nr9cQwAM8Tp9tPq4glp7tE/eHA/sk1NmEGVWf31SLjewRTe7ku1yL63g/jIm5X7p8/P0yH%0AGlKNstrdexlpSjzfODfQbnkBj8HM6cAJGi3CwjzGGKNzmCHOE+e8CbEdax82knLSAA31vE4XzE9j%0AeaAUQWj5DK1JSpFQz5l3LZVVIf5qGHmaEsXhG6duPnxgeSzc8ogwcXFMOB9v7u46Iwo15D+QQPMs%0Anj1CLYaeIgeSePnMG9WbOrZ51gKCcu4leKMVBTVDuI3x5wiYl8XSjF/nYj1VYrCHl2wbq/KzTUXG%0AB45ygJBnzAYh4NSoLJuraF7euHGS6q2CpPtEuKsiXB/tVoUgtb/bo68cBBg7gQGjXoS5FlzkaPOw%0AZVUWH76mwQl5y1Q5yEOTid1B7ipGCOgnY0WEiNVOAsgYPicZkTCZsYuysZEwKbOqEzlHrvugSiLM%0As4R6wXr2cTSsuV3WPHauyqYYqPu9DMpLp0nRp72T85106/34NofsGkScolIe6TXF3NRd3E4SkXG8%0AjcE//fzl4PM83SZgbbzEoS6ruA/Q+DnQ3xjUv/w1fJshvtyS66LeaQXcnGh9w1rT9p6OK+6Sdp2b%0A1yajVtKcu2UdiIO/XMts81V0Kh0uoKcEVBKhWINlYhn8GENIiMJ9H9mJeYxxiCTHZxCRCA1mKcEp%0AqkJ9XHgulW4umHTLlKMlk07KtnRL7XZHCyhtCJ6/c65sbjtEy1tPfdRPKQqqhq4O7K89l7w9BzDi%0ALMicuDbotSzHxOppUtMjeCQRObmqyeB2VyRF2Wn2mhBeWTG8xg1w5N7Hq+j7cnVneJBv6RYjgEQ1%0Atv2XE6fjHW9XA97l/22NrCjJrC86Vr5OovNaHU7JcgcT+Tqg5Vb05vG+gWj/sXUBbrcEaerf+9+r%0A6vaEKQKB3HtX7Y59tMyYxYFXKd7rukBE1i3XVjK32M5KzGRgcQOLAWwGFgEUEUFJ7h4YlskKA2GZ%0A3IkJSiBmEUnnm4GZ2Nhc42RmQqR662QJtNgieampEvgF+rQ8BssPtXcbKK1nHs30LiwQFCEGu9hY%0AkVB331+xJms+zZEhYoQnDQzQ4/GXt4eMwYdsJaKz8bu7wu/n0m6c9F/JlXku69qJOBaT272VZtjj%0ATNqlsc2KvLfoDwDUJKJtZjQWOMEsTUBQI4sroIBCi+hFUXFrpZAHEWEIBYsfkRhBmJmG8KBIdsDE%0AfLAc46Bi8BH7G7ia0y7+q9YRYom2Mbw8MtzZkRP3Sa53LcnmlueIcsmENyStS5rw18VEsghGvhPZ%0AN0t+F0T3S/OAZjOwkZNfdonTFiiy5kZyGVTqdUS8JWyaDFrLv95KhdcG9lsd+oPIoOLhrY+VPy/p%0AKShy34De1QwOVc2MYLVvmwKkLw3p+jfWb1QinyKHUxB2XL4vzETlQ+4CichifXqnJp/xw2tFusD+%0A3/XJbcRK5V8/p0ZxqsfTTWLMbJacF5dV8k+rtjeIdoPEK0QeSdVzzScDoGBwNgbl6k1MRDLLHA5E%0AzszLJUQRq2B1AicDto5LICL3MKBVX8UuwNEg0u2gDFRc/7YFPXiLu7g5See5WEYu4oFcctswGy2V%0AHQG59QbQw7Mpzwb5tNeJREaRoXyhxAw8hEQAHDjivbYFBk742IZ9Y7KpvtbVIvnj68N8+p9z3ddm%0AG6ELHaiWzZFGIhB7Ge70vhuxgX5EeZTiaMv+AhTEAlNOklkD5ZkXyk0rX653gIaD4AoaidkgIhJh%0AiSVW7lyUwjTyK+bKUg8ALDJG5rvsLXABq0wLZrl9f4Xrxa/zHNfYRhvQXG4eIOgBeMdrENdRIXlg%0ASHEWKgVIKcZEBfV7mfVz5zA3ilkGVix81ibF9XWPcbkzihNVVoVCBHgMMvtafM1xNAC5L+GmfT5c%0AsaPS3BrEUIa0FdC7u5nBfeq0il1vR0Th1WLAu+Rgv2kzopO6ofwE2UvFNdzCybzLa/RcerXo1qgL%0Adfbt0wTSyIuOa2f3vb6DCfq3ixMBe+Aa9lEOCErzqYydnlRUY9it2C7aui86kGtJ2lpcmSnC6lgJ%0AzO7em/0j3bprxChDYwNVGD9DxIwnEdEQglMc8spxwiwgzGPQ8wkALDCjGiJa/A83AS3p29lFfhHS%0AX1E9u3a4NhiF3r4tMF7CuD0Viifc9HAQAGKJ56UmPAFSpskaejMzg0q1oi6y2qj+Ae5/UNsf4HlT%0Ast+ZXv8/Xx/icJbwx9zIFa6bqzLPMtnmV4ncGsj4htBI2PVeXd8cONcHQR3GZYAG+7vmrt9mghEx%0AGDLoGJG+ODQzDhEm4QcdIx04g0TGWAuyUbsFzlnbXmpbPL+qXn6UdrNEkhzOrJb7mBVMx0Rdzvcg%0A6ek9zzM8EoGILLG+GEyTZ7pVdB99AnqfdwC2xfSP5c/LPp41dcJplnmQKECfnMs/UODh1R01L5zC%0Ap2Y2ozOYGZf+W3GR8TDl2kCvKyDPh9+AXnUW4qOwvoqIci1jCYuPtxAtqLjMq0u7qeIWA5IDNCzN%0AqZLClZijgYbWG65cndAg1V4B9AtLupqPbh9eSf2n03gX7zUVP+gR2nRVa/2sRTt5csGy2Xa7tuJE%0AEubIMEOMAVEQwohQhC+LnZ0hMFdn5iF8xgqtOZEX7QnBFmZjZSYjomDrtSmdmQE2EZxaqZivYzsW%0ASGyStDAIGffQsQFXU9htCyRoD41N+GOVlp0CR2WXXtq176KajPnJGDIeD5xTfv5LLGXXSwxqHeSw%0ACqf+o2gXLoDiO1JQ//id61M18X/yGhfpSqaACtlK5ZihFfXy1GEbYu6d1rR+Hzqij3UubkIEJjY3%0AeESdB6Q4HDatM4CXTzqFP0vzINssLJSuFBaSQSJ8sJDEAbMyjliszcidOidTKpcCQOQcFHur2BqQ%0AfA/VBS63TCm0NbSpH4BeiU3p5DjPkPr7Rd4R0Q01CM3isT755ApixxsS5N7lCJdcTOQChosUrZH3%0Asu0XUtTJGOhVyBoARB4JcrftVAnUdtidtyENiEBw0/Z11GV73QsD1kvjrWEaAVv8vPcbQNdNUi3S%0ASex36lud4K1sQ4h2ClXvzPpfVoGxOytR9b2I/1qpaMOtKraNQc/8y9ON71WBXf9cedRWQHSMexw4%0AtV/1ZgIR1UleYT26weJkTTcwhBgU+TbJnciJcjmJhQEYDxnuc3pFLbGIsBkbMZGCiZVchK0D+Y5j%0APKfBwIzIeFR9sDi25Al1zRFSlnpDOYpzdUKQUjI1wnTpqChIrUM0IZ7KefOwuYfF+tE9WIgU7xGi%0AA4EvC+wzvnafUvVv1WATkGjD4gnAR3m8VeB/Hr7v1ygcrfm31cKXZbmvvYYNDqrIZG/hzHq2CgWw%0AvC7lSq3moPhxDFXkalodaG5u1k5d7yxFRL3qbcTjGIRBBAzGeEQI/SF8PEQIgzJCRkgqSmbBJndW%0AgqLdSxKLiW28aF1xWAjH2VV3NU1A7iH5CPRSBgEK7qnMgj02l7AnPKBCmPvewaxig2P8Y6hEliBg%0AhXFsfduitidkSokkNzYhdnfYsg2ytKLcsR4gTOReiT+BbE2JjC+4cjLDQh8UqfctNd7HTXybrvKF%0A27TfUWVtnZIWQD/Yhtwi8tn6lbX72q0Zxl7ZLHe3/mUIFn5cb6EKBKLiASXnXcAmaXutViFRE+wq%0ALO/33krVNOzyeFP7S4socwzXrlXEJipjYiOP4EvmmGzGiEB0YmPAQOQkHKjOYIYZDYYRTWZ2Zo9F%0AWiJlimUajfdKRBevjbReDCAbwBsymlPs5+WrpOYE2tKybql7Uj9cAJZu/977dvuc7t+lyUZCGDFy%0A7m4qlFBp01x1TntUgpwIKOgqrG3fXSityKCPMfh/2DW2uD1f86A7f7vVyzohh7t1ir8L4yQQuE5a%0A2EHFc1XfI38jKu9XjBzDremQx0bOOYP27VjWcyRnCBvzwSXNTCRCRya8HMchSfnjFCrmknoiCh5T%0A5ebmqXpFMJdC6aSAVGmNO498wWNXrQG6jhtuh3sCPdYBsUz97YJ4bGKwMmoU0F6HrgFtpxW19glf%0AB83dRxX74Fy60whsbuRkkSZHbwcJbIUhch6CmY3zeCvPo2MqUBxctfE0nxfWW6W9SA6bQF6+/e1g%0AkLwnpc93DVDtWsWWaq6WEvXnSbECZOIg2DTL1uIxVUq2EMIP+vV+NdB7oS8SS7uHu0LUr9p8EN71%0AuQxV/aTeJ9Dw3+R34+3xq6rahwyg2RfMMbKIg+GzDIoVU7c4XhzMIoMc6sjc5Ss3jeoY7C5mxsRO%0AeeCKKpUFzAzVbc8EEZiFYJF9udjCcsjm3gK6DmNu4ou+D7Xpa3ptHbTNgPjWKB2meYUbiQEzQYR4%0A1ZQDlo8oSww/vlpEr3mLmqmdL/isvMg21Z7P8/FWy1yrujcMTzdOUaXrxr0/HPDHmsIL+YrY1E2e%0AK2oAQO5GDoUIf7KlqqhXLY9Ra3LKMwPdtwYXYDbCxjpIOG/zvVGF63so8FdQR0NRehIiqB0VeM8k%0ABJYhFSmTMZIF4iszfDHTBdxrR0HTc+KOmq94z5zUnnUAiIq/U3l4GBzQzzUrCHXW+hXGK3Bkg+8c%0Aj/pro6jrjkR5C5OrFziaPyFd8RX/tosc1b571HGSAfTh8O88NSn2G+QEtFM4A6orPJe2F8RTLTy6%0AG2pzLAr+sWq02ttXImmwuXbFbvddfOWF10uSCyipgjcz4Ut5Kg2WpghWgcnkun7RrgLMqtjW7wlg%0A2YudYbXFalc/a/m7un8b5DXKH76tUS99tTuW9k64+LK2FkXtKYQgoX7tQ8iAHzJ2RKCupzqn8utd%0AWB/g9jLCIDJmUw03B6kuzhS9wAJhmlSR0in9q5JLLWddE7mTA65v86CunVg1Dwjy4BWf3yBOlMZ7%0AxJeaKZdqXVN+fzsQqb6iitMxAHefNPTbc/6kAKQSxKVapRWhdKdtWWrWENcv/2ikj3OpPkmfscnY%0AZXK1RAvMILQW1+Ox7Pc2PtcsRopX7se/x1Zsv1RcQ2A1E7RRIf0ZRBCiISyDiRGZDY63Sk/J8hjC%0ALMzEQ2QMQp6DsNA5XTApPgvxsVfKm4bThaT3Hpg1am0vbAnV6skM7alMZ7GJwBfFxNbZnrGP6BMK%0AHb62HWw9RYhIuBTzMozdPDPFebjH6+JlPV63cFQ4Qg1YLD2xASyW724GnmW4e2y/5DiTyHw5V5g2%0At1K78lQ3D/Ingn7hFi0ES/jWmtGF2pXO2FBy5edsJEzc2aihx7Yvj/j1C6Sa2YXOuzcmViKHu0N1%0An0BlQ2yrcQVdoMaoUm1NWHcwyDnmMbjAdexLLVzQNxN12fU2WkCfyElzlmXhVTeAIlrGhcwY7oxy%0ATlNktnHX1nOqYDYRs2GirJn20mMTC1Tb1dKlx1RQU3dDHSXo2IO3axANgPNBIOnJTg0ipX27z5ZK%0A2/vUAaIhWKqCI/poSWXULMzgzdxyBLUHPNZeWTDVXy/78uX9fNZGSNCAyAMAydHpMTYZ3uSs3rag%0AB59NgH/5KxNALwqdHUbt9OuYsgConE9m5M6VLGGlGm5MXko3mlsctkEhge9KcXKeV6wc5ZoZO2ly%0AMmTaMOYRBwSCAIwRW6sYkOMxhMc4JPJZZsbL8L180sVJHujyUWByiBrnkWUkmRaBd/cLslLpmarU%0Af4uzM4giP0FP+riStCKPTa7mEwqH13TWIOpebloKrRZCVgsa+ZuZ6exYh4WtatWllCbXxYbtSjnB%0AXeMIjN4Hw+V1oNLtyd3V216JkbWcNEvJm1deag3o4bRpPrtC8DazZOurReuXvHgJWzs0kkhddqgn%0AjPRbs6YAnBKq2nVTw9LvyLdWsRWVVlC+ceythObVqafK2xzftRpf70q/f02Ky1LFhdovxZZCkSsf%0AZmFU3FcvuuviYRFRuJvW3KTuVQY8GD5zJBGQgFlXAHMakUcGY/fhBlVnUSJmlgi3J5I6CT3fL5Lb%0AAuFwKEWNorcdaPVZjHFJRQej7UORVD3VyFUPZkOvjrw1DE5gsNHaku2eieU2+hBo5lDDdBxFXMwV%0AgCtAeJOhjzEG8YE4pKVc/Ph4pcgQf/Dv/PHXKOmknY01rWhpbidq9NQksA/48kgBuHf/cqM2T0qn%0AT7s++morfNlDFXxZuOQeMAsQ8ThERNLzDQSuhwPxGMKDmGOJn4l5jPt+HHfMabG771aRMu5oCRdR%0AZjkmLNfNQs2E+DqbMJrZgc/FmQnNpnfGaxkw0MG+ltuPqussswJbxCXCnZjYeLBkaH/Pbnc1U7WN%0A667hRNcmByKEGoFD3QM9aG0SEIHV0xkRExWAgxN9fcbWE6II1y6sr3E3C1uja2G5PZXXjI2BX4i9%0AjUrxBkctS66xavW3xMbXM004yqvU5WTp7WHcJr87ABEpTdUgSe1Sb/y4MevN40zbaF9ZT1Wg65t6%0AZHOVbcXeUT4+2luc3s5kU+39X4/mDAkFY0bMDPGG+2L3KRAoz744rzEAQGNgTkRwThKgNLC1Xglh%0AAc7uD4rZVE6y2pnVIrIy1hVTX24VAlh+nw5X+UBsxEWKx8apWn2QEzHYEJqlhmkvjq6vik5Wdwcm%0AagUSeBsDX78QRUJxCIs7zqljjNxMX5HM2F5yqdGfdK34er+KmKZlkuuwRVBSVMnJVH2MJi9UzAdL%0ALCnLDbKIfRw3Fp8z0G3tLo/hZ0f1cPn4k2fHnjaqlGYix2MwEdH4chyR2yaAt6JvIqA45lR4mOza%0A/B4YQmgMCQ+7kMS2W2k3TrlgO9U8Ic8doW0o4xfOjqVAuB1SEb2qGsdMMHJPLffaXk1mV1M3t07+%0AZk7kJi7eYZoOh7mbau48i16rQatBSgiKKZITxTcdFPylp332SeWMKe8qMxO7YcsxkLNdrWwtyqE3%0AuHmfNl6FuiIwgokbYYPi7QYmdQhsMI0WU1/N63+zsUS33+9X87iL5ye62rpBhNgv2FGwyeU3ArN1%0AcaZ1qLw6bo4IYQzhK6q/VQHVvL0CZZ+V+utsMlVAImjZPJZvS4xhIiUh6GVBpscxtrcamKHBGqKC%0AS6kTEdyc2CL9pTuIScQcCtAYE5CIwo8ECZNPEVblogwkIud5IglTYBwVaxLCbL1Z62HR4mB0LaVN%0AuK4Qmd3lZWpFJJUz+OK9cgdT+d5qkBN12DuM271pWKq7vZCpEVx5OsQdgH6b4ydh4Ke3L0ovIgHA%0AQiG3as5CsjH89mXtyZb+RLQf7eOj1ux+NUBbDRQusJOTT/ehGudylApofoT1eEipwfNU8ZQBc6+0%0A0+7uhs7Ek8jhRNAaASJCmP8MUDjjwyPOwo8hI0k93t7kkJGnkxNJHkfY+6bjdWq2dkZkHjLqVJjM%0ARGAwMwtXUPxC+QJ6orAnK7d9iujq217zBNwtDntyInJzmE1PkCveAXGpFUQshFBVdVM1Xwf1hZmj%0ARsbCMXHKit+4sacGaMaSya8asXwdkB6eADcseKnmNAmw4v/sxpEA+aK9nAiu5LDNXbUcDUiFsXy0%0AqI3mifIpO7sPArS2/ruj08H0Hdu9TeK2kS7o9x6hj1cDbM8F14gXZxerfdUErBiWT0oogp5bkpMp%0AZx1rUFcNPxay+VFzkXwj59c9LK3yPPQBg0DsHlkVTOIU2kWpkFyWCcaECYo8NpUHbjcCKuWBKVFk%0AzdFw3ADkIoI5lZiksmUS5dGDReH311LpbAr/jhLFuTn35nt6GOOvsNRv3UOFMG4eG593vbw9Hqm6%0AufrpMuqENnrLloBvhwvV+kC4HQGoYhz2X/+7/fzz6/Gw1/lmkAcJHv3a79+/z3/4+8Nd3Q9chpnW%0ABpz4s7S830T1j7gu+2ZDt6aNxeyp/FGoXaJbvuU4QhblA8LChXK+tOHetH9jlnXqfK9BOeKJJnDF%0ACijJQF5jxPFRlB55oUFEJF+O48vjjQcfh4Rs8ZDHOKh8NZ4HGLiIR90vckBgEWICC0Ei6fxKRRjg%0ABt6AXkK4N3cPtgZjUVEic89kSc6m04Kn15uZichpcuTCieiV0AVqFnCPNpuI3NkpMmMp4ixCoM9N%0ACkeKdb6nIhgM4gimTPrkrhQ01NDneztRrTsgl4prgGrBItJeEci3g3GLTaOHOhVFekgDI9U1jZci%0AfgGyOy7X4FNqria/jssullqCpS1d+y6o/Xs5KrG9oov5gLklwsZJa1AErTR3P9cE/HJ1DNqGopfn%0A7i/ePJ/9c3H/9d5asnD3TMROqy0U7hQmjqMIsJWRetvdmVgZDJvMcRTltlYMIrC5cuxaojA+RQB1%0ASDICHsJTHRCureqZoLtCbsFMAmgwNIAYg+gkFmZz06ISq9WLvBMRcIyDiodce/F2dd3TAVoraRUI%0AtqFslGEtXx+YQXdUf95JpQEEEcgd6nSBzXmaT51DQpnVKaUXIv+nk3ps/vq6rg7Tdh9+QkP6/pg/%0ASexQFqZfs6omJlaM5PJTBsL7ekcuKnq6JapC1DILiqAWpsHyYHk8HmAaY3z98jjiwEFiYoxYmpWN%0AIGgumQesEYGIm8EyjdiDCy7/DGf+4YWXTfAb6DtkPo3OjVZ3DnJ3eBjOFL6WPFSxht48jAPvbMmB%0AawY31anaW/U4gA0R4wyLXS/uZlDNcBiuwMc0qiqTihOUSODM5aiFwV0L5WtIcz4CYHYgnXgxzBRJ%0AGAxgZ2YnZl+Ds0qpkb0x9WxvMiumXFos1+2qddzR4tBFe7ODxNSOcvwhIuCqSBL6P7B8uswFLtbT%0APq6Ez0Xt0z25AQSlmBe9bbbSYrEzIl/za++6ywxsXR2O0NIKXs/W/t5AF0H4N7ajoHvWVHlGAjLq%0AgwxKo9ctApgl3BMA6ITEUd4y4GDTZQ+GqR1ZoczLeiGK+NSI3iJi4cPp+are+Ag4u9+m3TexOOep%0A01uVfxzf2PBVgXaN8MUW87mgW73Cg0onuBl8mxuHgAgRxhgAoOFQJj4GD/KgxQwjNod55qgrKkJd%0AsU0O/uRrLMHbplMJ3UUYe+EJmztQ4VKAkgR/V9Vr3qeBt88ELwO/3795P+G5LnKpgsdiKxETDRlD%0A5HgcD+HBx9shxzHClxxeGx7yGNuChLrOyjntjFjpZdRyb5xWMtLdQyNSINA6VXP7jxv69zM34+zF%0AtNwzaDBBKanxvoMd6Igjiu0nQuQOFQ+Hl5u9ppl5UO4i7GVFZLeYFoH35n8a4MtAbDFYzJTinOAM%0Ag6/uLSXbYkBV/6nubhRumVBzDFd3coYLnMhAQkS8M+6UFi+N52ihcTgqcjFXyuiqlFCwnzESdHOd%0A+LYmWxC/+2du9OWj68ave6YKZ5BxmJ7Lxr3oQFTSX2pz8yTVXN7ev160BqqN4R2qLqQ/RMHJ4elT%0AvvD/bWtBkfp+ntZNtP9z7QQC9Tm5PGKhpId+B0lmdlNjZyOIAXNOi1SXxCyRCm3S6iMIkeZZWtmN%0AW8WJiQyQQ/Q8bxUGiiquriQOV+0l+2V9n9uvrt23/Z6lUYnRxanaXZE/V35C7MMWvzMD0HMKQGPQ%0AT1/K1gGzaJ7iDHNMM4rECTdPQWm17SP/EzF/XPrLi083Rjcepy2dwh4So251iNuHTZwfL/fauXpp%0A7jaFy1x3RLgwSkb7RCsiipNjQem1H0NYhgyWcYjIoMw9D0YeRLnXqCj+GHwcR5QJJmZhksw9SQAJ%0A8W3ja1SCM0ECZf6DzYOPstzSSV4u19aeXpGTVlpum/mO4AVkStPUp2dm3yTt5iAiu4ilOXyeV9ZM%0AlM5aIK0XYuHMoQwGmTOYTNVxlMVz3xDXdXZXN5jCnbi8WcFnBFCDo9Y2djHfDDQ4mXtmxr2IFSoG%0AdMNiSqd/dc3CrFZIrUJKZsoS4M2f84NV2b2By4S4KImGXa8KYY9EL5MVG5juewOLwEVzK6DfM8oQ%0AxV8v/XypVLdwQWFlKklZvli6rUzi7w7rv4JkWRsBgsQGF+bJyoj4KOo9XoRIWyDC0GnsZCASEVIo%0AOzl4+CFDcSpLpukWNhNWRQbyEIRZuh7Uo1z5bNDRXGsVg3IJk2vqlq6NUW72QM1BAcDMhCX3XqYG%0AaBPOfVsWLO2cDocwIq5AlGJBQB0MB8wTwNef/kJ8jKuHB1762LNWV1z/kQT+aXA/gAXvhS3Fscsb%0AuXgoer0c+WA7cbDNmw+AH53bhz9d9Po2DPWPe2wCdRAgIIvNb8s7GMeF8zgOkeD4fBwjzqMngIgO%0AGjJkez1IaEjS/C9fvoTDX4jS0SN19glLHXqzJUkgSpRvoEcdO8XcIAXAnTrmsaxs94hWNTgsGubX%0ARtf0DowgSzbsbn5OtSwjXxCyqqrYXNS9mjFraNy9z3MG0cE8joOYpWi1q8fO4+D4IfxlIQBwVTN/%0AhTFCFocgkgjnDkSJkHWY27BcT+FOq5FtDChpiCtJ8US2iwlN6eZuPOUNGheX9nbpt3gRKqgaCfe7%0AFC5FvH/SSFQAHb8kbWz/2tr1VsIahedoXHA+mUFailV61qUhh1ZR/ZtvnyWkXdaA06vuDgMZ2BlQ%0AvcB9Ar2vEKpG73KLdCwqzCAHecZH1k28HnQSIdfJHF+blw4kNhE5DtGpLESzRI8Z6gQRsanaPVD9%0AUBFNBZDdqwTkFkQQAccjs4mk1ne/JGtZGzVzTpgZ1SnMC74dOo0O3qlk9bQ7QG7h6loCEQJcXikw%0AWegQzqPpIICAmNMDG9MrVZBbHiHmQB04s4ddb+P95yA9MNw2X3lz+K7Z5sWpfrlwy1QTe0jlBeir%0A71uLbgph99rED0tGV1lw4OSgSOQYbpn0lYcnnonoYBmDj/F4O2QIEzNEqE4QQaYcpooXTGl+G28c%0AO2vHEBaSo5x9El6PCh9Ot8XKcBk57cGoU6W6pSV/XlBWoZ0Gy6MUI5ObVb+tOe7dHSAD3NzNp+E1%0AzxWJmL6HpO3Rc7ws4DUmZq7ajC58TmQir6nMkoergxlOitiRRkICELrnzU11vrxUFgFuHSstEGMT%0AZ1d3Ak1O728cK4WSIIdS+V1TCW99RDkhaKVB4AqEj+kI5ivOlqRiQ7jOHFCe6TQza5/tfW5t0L+M%0AzN3PC9/SAMWfDbxNqynIv2xlFi3on13mdWdXq8NoTv9NPduWquqOdJRcJDYXkrgXZ19wv9qasbLb%0AxlMBE8RFT2epCN2cHms9Oc4p4GGmzHFspXjEx5oMGXM8RExkEmtFHCdoV29SKYE953D24W1Alo8+%0AM1VxbaW6am0sRbY1sSD7wjybZfWT68CwNWmrlj060VcR16pwLIeUAm8xVRhkWGn7ivs64GNjDaXW%0A9hd+rMIfd43GW5RTuVVV6ipsarg0VvSvu5sqjWHLO9LXPidb326InzehMG+jwvVjoWGGbBOAQ4RB%0AQszCYzCEh8jjcVAcaRykW4Qj5xki/RIhcxnnb/JIv42wEB9cOJ6u/nJN1wEjLcyxdZadF1Fqmzns%0Aml0tOlDHb0BXttlSkJc7S+c6pmFOm7HSWp0xdU51AiAjZLaxNVdmqzg3M4Whokxz7omIMrPIUJ1E%0AxCyDSSiz2fJkH5JHz8H1nNPmnBrLqFzbxYiobGKZUPaIgvUICM2RDd3gQMXRGtIBlRTeazmQUdvH%0ASxBilSAzjYCErgHAaJG6osWaO7T4dD+z337j8tSmwGYT+KoPys3Qmx6uVDCX9xrni7364j7r3QvU%0AP2CYtz21/ZLf+Po3AuOyu9fZI577lIIqtGJJt0nVcVMcwsMGIroSOnNky6NCAJhcrYBQInjHIe7u%0AA+wuU1nGcQx9qbEpTEiUclcdFVHPQV6Quxk1G+IvC4CIiGSNI/WxXHu3dzeCBIWdDrqcWOkwtdsu%0ASgoP0l6JbUCrAiCWGFwDZmUa+bvHA28jBvicxgdGqXp3uBt3qffr4yd/wjUW0BfgFh5d5skGzuRw%0AcyMjJzd3rp0jDXWtVXNih+0/RuN1W8UFeNFX+WYrP1Lp5d45XsnHgCHMIo8hj8HHOB5jjPDmZDZ7%0A5pEhP7KEL3Zxh3aIo8elFEGaC4gXJMfnJbNEBKlg2cKIhozGhtaSQcHU3V3dI6Gvmqu7a0ZDUtkx%0ADJtl/rnbNIv5PPVUTbxXcw0EPGcEOJwA3KfP6MFTMV8WvC7icACMMQAWIWFVJRam80QepIghg5gZ%0AeHt7ABSuyZBXs3meZ6QGjJnPRINpDAbYbSqpHBL+nAhT5aWbfaUaWL5tB4grDyZiBTw5woaKV/9M%0AevF8u+eiIukDae+d9cXu8ka6PLU+TA/1zrOC4C51nDW5Ox6xzNSKqAdqN3Lskqg1ZVyJfcj2WoS4%0AGNM9I+Lz7WCPZXqv2xskPRNNwWoFccPEqmfIWAowsfAAq2l52CImiojcMiOxrT19BGJmNxmEM050%0AOwabDnlMtthaFKeLZ40yC9SyZfI0GlSPhYm7kT8H8SGcvvp+bnVI1uMy6G55+kCifb8hnRTmWrH2%0AcUfZreo0AINHzBLoKk6rFvr9e372NnC8MQCDuduJ4zHi8KGyIOkWeLOG4n79CdS+sH4XosZ7IMdl%0Am6/ASucRl6nRoCXiQNCjlu8YzdC/tw19tDKQJLybm1cYdUtZ/Y+EY1VciEWYmUREHo+D83RBydwI%0ATJBKGBZMoY6WZSIWIRq5H2uF2fSWKIrJn2Q+6b1kyE1Gz6Z9074AoGeimUVKR1e3gPvX6eZQPWNH%0AgSIypGZ3WqY/MLWMPmTmaedU96nT9XzN3UaqI66goT3gGrE6OWTcJzCc5+nukdd5HGv5VGQQQeg5%0AHm8A3l+vOKQXABjn+7P8MBVwSiCCHQ81O4YIkzHbcyqDhceQMaTXK+CW2T/KV+MFR+ZOHIMQNB9s%0AABWfXObQ5XKgjqK+SuYSo9UttB1PtzM6X0/4Gq8dNi6ED0vyf4eUbRTyPnO9NFmCT62w9tcJ7Zsj%0Ac5nXiJSghkLHMtuovsXSASmB6fbie3V2hbVVLSCIwU6Q0mK2xDkzHWVH5X/hDVRh8XEcasaniRzM%0AE0xsImwsE2F3Kw6hDud1y6PH7pffBqGSEpfq85Kjuv9iELi719ZxXhzfYzU83MHK2b2hDzyTG4MN%0ALqNFo+b+pW7R1d+BTFZvU02gbDbB+H6+f337WpC3PIKUtPePRvPfv3Ktsg3F7WdefmdHC75jGMyd%0AzJy3SbZNrRQeIlNj4Zr3TWMddc6LR5hq7aBdZkUCPbPk6q6IMONIlDlidyuzkDCxCBMPadc6xVF5%0AhMSYyNQUhJ1zP3/9zkVGCLVOg3iyo25a/weZ6CaXmWIGVbirmavZedrrNDN1RHw9prmpaeUdVq3j%0ASt1m/M7h0DFVP8/567dv22iE90VkDDWYzXYaqrmpA85sdaouXuc+KzSOhT+OcRyPt8dg4tc5K/cb%0ADSaGpfaNicFkZa8Rkdq7MOshIiKMMZiN2WBm5znH4EHs8AjsS6eAe+h3sgRrUjh5qN5Y9yP3OAb9%0AjrXU51j0WgaVm7FIRefOQCUT3dZzN8dF6p76AaQLfq2ilZeb9n9sX+pcN+xxPvukbjqdjObii9nL%0AqCFZFu31syAK/UwKV67R171+K5b2V6xgQ1//Xy7EVcqmFDI9b6Onemat7tkKIEKDK+75kDlFWA4Z%0Api8qRx8BAmHWGtg8M6trWYPiYWJEu+t4g+UNTb/uBd9J80zcrnjmFt56kDrUh6re1F3ZRSWpzxkd%0A9U4bvu5WPfU8v//1r3/3v/z71zkJYHeo+el0wElZwES/fHv/t28/v5Xo1X+fpar4864b1ueVFG1l%0AVrldRZDMPDZlV3LqxuaQjujjREUAZsbMTV/yuApbDDADDRfW1+vDuS4L60WO4zge8vY4xuAxwq/O%0AIiRDKvsC5bGD1OGRsdP2kHDuh2+Ce5Cj6aFZUtMXiaaL4u7L4cUH0y/vHrBr7uepz9e0yjms7jrT%0Aba9Tzex12ppqZVy6+TSfr9cvv/16zkvWQCJhEXaL9Vk3jT6c08qmAABm0o67VF20sEZZRB7jGGOk%0Aa6vilYTAYToRx5mNhzTpAwupyZw6Bo4hc4oIj2FkJEzuMskkyCKIAzXM3Zzc2jwj5MbdwbL28Hyy%0AsymUf/X3znxTLvaxWPlHc1Ww+CmlRyapl182+K3VFQLWTsrmFxHy0UpgwTdKj6DJDK6SsdCiKPj+%0AddRH/T4u8buZ2ZoQWfCajJbB9dVz3RS6ztVNsqJ9mUMU1uqjOJmjbYb80J3MyOKYszY5sjlky8NJ%0AzCxD+CBSYiOOPYYcTvfAeTW7thH7jvoLA+aK+0GpvfAd3Fq1Fgh9/+LiMMTHa+OtyB6pTd2oytz7%0AzhU+n0/75bfn403eHo/jDQfpqUIM8ceXNzrYdQ6MDSmKCxcn+deA+RVzieVO+eTaaIy3tRJ/Btsy%0AmORpkDVQ25xySA+B1UH1BejulWXNLd3TuHAWoOk5EdEYMuI6xhhvIgHnEulrZHB4q/NImnDM1PIq%0AmGQE/eck/pnrmDZARzJ6IlzPrPc9uUaLU1XV3ae6Ttep09x0vr9OzRyVMLVAfVVV86mqqiuWzDHt%0AJBqq83XO5/Opev767XsQfWGAD2YebOzGNoBzuulpgMa6rpnPafsABmKYmc0Zu7GYeYwxBpv5nMrE%0Abw/pvczMBLiah5fmOI5IWf4WoyqRFuEcY0zD65yPIcchqkOEjFnNh7AzkUGrZ3zO2BdHqamYQCLO%0A4AkclBkIYsQ/gfsfSCNazmINp9bTUWsvzetrhY9Qct5d9FHYF2An1IMA3j0lSZdXsd7uAlzXBd2L%0A2geyLfeFl7njG8p3DRfOewmZr5UQ9JdrQeFC52+gsoNblLeIVU7AxbN76rm7mpmlnR3wYFnhPNLW%0ACM4RDh27EDnSELLMMVgnwj+612fzwvcH9zHfHPyl3TcPTnwna9kWrvdzuC6lgbCFjRgA0zUQZsQj%0AmX6t6ETHi7vnSew0z/Pxev338zl0/mw8bQ4bZhM6DvCX8TggQJ0l2hykgqVQf15isf6MazTQo+C+%0Aje9SSMke0gffhB2Vrdt9WuYOwaYF9mb1LEih9bbOrJV3If4iNEs7O9LNTiwyWOg4ZAw5DpERp8ki%0AE6JlqA0hI1A2V3xsvEqeH2NSy65LHyOnfCXTBMjaQZ5cIKz/MFcqmZ7jnD7nnFPNbJo+nzOO5zCD%0Am6m5qaq5zfma+n6+aisGwVzdVafNp5pOO+epf/3bL53BTY0YJ5hVhMwjslFVw8nTrMfK3e/ucQZm%0Azkyz2qoKAr29HQH6j8eh77oyMecE8yfRIfJ4aPjDlEAMnmHtxDHLLDLM7Zz69nD34QJ2cwslGgmR%0Awz+bay8RRufEkhhABDc4I1L7VOh3ywxdZ8bONsK/VENGpdPLDE8ynwKdthoWXi4yfL02rZCMrCln%0AIDkVdQzCU7pmleDue029opG25L0h3Ssk69a+1ABVw3rXQuE1iepnE46Qw6zuqngT+NAfVlv5rBB/%0A9U3OSIS/xTKTR0R59hZAGFx97ZEFh0+VhVjJaBDOXJgVCOjc+9gs67Qm+RX8hAUfUGjXiG2lUdX4%0APoZNRWvsdxX8YcABQFUzmrjtF+7lGwKAOR2AG+Y6s8d0HvolSng+508P+X0k392Bf8p1x/pP2X37%0ARNHLVe7e22BDKxpMKgQpHmqs3tQ5LSj3WIIKB70hz57OxP/L74N0w8aZgkwiQU5HHCLbAxnem57u%0AAJhHYXmYBRKL67RLQ3rkK45oo4i7/RJtLv9vsS3AidxsGtTM1M+pbjZN35+m6XhFLNCa6VR/vZ7v%0Az3Oep8HKzUKxhmvm005T++Xb93m+4h3miAwEFj3swMwV3ID1OAQEGfajqhobttufk4GP25Ce5xPA%0A4zgeb28EUlM9pxyDQSR4CIjllOP9/SmHHDJYRo1iZpj46TEex6E6jsfD3eh5vr0dYwwTcO/tjZ1j%0AprAK+4QQWaXmiRKVmMiNiUN/ouh5/9Zi13KU48mUGYRrvWEp8ALq5XmtK47QaixdYkllIcSpi7SU%0ATWb06kpsDGRNlvZDXOGenLQOdkqsRx9EkHMgh4a9+qxcJmthuCqcXVTjWdyophuCYHXLVgxPEKnI%0Ar1ownyDqa0JbJowp28I8IsLqPEYzg8ZhBDtCEIGJZYBfYHTUJUANB2tX32Y9rL/hjlgvq1SCO923%0A7XSRbFewh1JU+3etkGmNUZfG7mBxm9ivzbrZ3mkAeaT3C05G2RhTg8BVI1cgATMOUs/zGNKBs7TN%0A3lVLdv6Ea6WL+WBOAUuCEEZ+nADu7rHrvU+HbCxZfrS92SI73GMZBubLuPUC+9qhVzH14aCXwcTp%0AvXnEGYMyONZfmY8hMmStrUZGYs50CYHpIon2dUBVoXnS9w3lwV5HUSc/oqtf0R2U+ylU/ZynapKm%0A19Oeag5Lv2rmb/Op/nw+f/3tN5s23dQq4VtkTp1TVZ/P8/t811PVJzNXln5KnRa7rMwtk+6RmTvM%0A1FR1Tn295u7Y7FQ97jbnbGiIXEO//Podma8Jx5DH4xECEBn/x3gcx/H2kHeWt8dROs4jG9T7bwAg%0A4L/83ZfH4/HlMd7065vwcRzHEBlMFne6OwikBgOGT7A4myjDo78AcxzHcKtw7Fbw25zPkSFcf5bJ%0ABbSBVk/RHTCWyvDamHv7qtLzU5oBabduq78XDFmz5rJYenVLbMQoWb2l/l+Wbd5pGYMak61uL53Y%0ALB/uHbC4N4JqQ5n3UOXdFlTcLTN3aDN1heehYelqLGPCi89bh8VZ2oepLmzzwcbu6SHHMc7zbPOq%0ArWoRoQ/YQvckzQCw0pZsl26qkXl5hW5PM90+DO8a9oCR0CS9I1pkyBrbnfx7ZuebhnGEvyFy3ySH%0AYgJgcwJg3g7BqI27P8TzP5fX3/5uqsLM3ml3ydM2B/uu14PEJDEpuMRF1xIwtglcPANtgaXV6OHv%0AXokt2I04D14PnS9MY/A4WIiOwUcswwoJYwjXqSRJ64L3x+xl5jGOSjZaSTmWcNTubeTLKrVZ7EgK%0Aj7IbiMg6gYe7O0jNnq/Ti+ycp79MYyrFthc1dTNT+/XXb9+/v7/mzMAbwzSrtDd2nq76fH+9VE1t%0AmgFsGQ9HamaRpy0NcNP3V7JFM5tzaqbaCfVhuSFBkUa5BuyqTn+dZ4XsxQlWCo2gitz5SqAxxs8/%0A/90Y4zfG4CFDBkGExuMBAJicJzfR3/76DBg+RL6+HT99/fL29ctPj4NlMFEspeQGZqITLKriDIaH%0AIPkJHMCJcQgwpHyFPRxAY/sN5YnQ8SJLFeRvGy2/XAnGu2XW41776bLE0vGLosez7cBeU2YX783h%0AAGrevLzORZWX+2RVjhqkC+j3NdhqQECV9a5sD6Bfx+m1TeAR4WZpSVB5aOIAGTjMfapbnkafWzny%0AHDSNDL5B9tUD3tNWdXNTM1Wf5eDOeZQpk2Jl9gQgIh0acGnnIr+LQq1kZ0RxfK5v9unWx6tPOq9D%0AiodXngggU3un2RZDAyLqxLdceNVb3jd5WdvpKACissFKeAhEWPTt7Q2A0BiPDPf8tKp7kX8i2g9c%0AzZyeUe7ORCblotnruKzG9AB90NB5V8koAR3t3BMtJ0KvtZ+aOb9qujK7UR5XSeGvl8HHYGEMJo54%0AD6ZjPDhTGiyOJjLiqNkINCneR9gwAclXk7mnmLapGLnCguYFz1t0xM3xmlPV1ZIIndPOM484CDlR%0Ac3c7p/3yy2/fv71/f/9+norMG56sWt1tztd5qk7NCQeEZzNcNi1CfJiebjDHOU9Vdac8lrBhq6li%0A7VFQVVWdcyandHdVdw2nT/SEGZiIzuTPdup/ez5Z5G18/frzl4OZmAYR/fY6HqsXI4qf3Mc4jPl8%0APZ/P8+9e5+s4Hsfx5S9fxFjCjcsc2Ssix0ib2wDTPBmH0UlghYhwT9ZLArPNx7gx//1b2r6/ETVs%0AfzoRbYsDIQxxltZG4BtK4MhtUjn0HCdENgu+FV/vXAtSSAc9bEP85TvZpksCS5KhRerbx1COwwqP%0A2fzLKKNoS6Od3FytApmD4QeSJ0V1h9s0dz0T5PPhaoPlITjlKTRPTjZ99nl1qS1ZSByTeTBP7o2z%0AseOD0tO9sJj25kNESt+ugcu3b37mdbWnzdcA9PI4oSI4P+Cr0OZ6qE71OOCkTj3MEuAACcBjwNwM%0A4+1NHm8EfPnyBZzOemKhymh/k9hlkC3B+NPgftw6FwX0ROQOBpQvMt0Wq6fC9Kx9TZwOk1tOj6ZZ%0AgFNn1/Ii9T7N1DJQJUomsJPFMbMgyBHUXiKnQUTSH5GasjJfthnfmesjmjKyWELWMQaI3uee3hfT%0AfLPD0kWwtL6nP3TOqeZxVlQElL2fbtPNbQ+SdLfXS//pl1+//frb8zXP84QBmqEApunRfj3PiNKs%0AddTmSrV/2AlwfT3dVR2v59Ni//oy85GEppe4YznQXFWnzlKsUDttqruHKRWNE8AyoTJiKcsdgL7G%0A65zfv3z5+ni8GYOIp9GIPbSDIYmGNBXiw/ldn6bz69evU+2cp4j89PWnMYiJlYnZDiIekifWMYc/%0A45zB7gG4+xgjE+/UFsTC75bU5iU1Xr0P7ncEfceLOL0Ju1b48CgVD0DLMOijv/VzllNivIBzS3mX%0Ayq61cjRuBfF07jfqmYZeRHOYQ3PNO9dXIy8ZDaaVqCK/U7XYyqGJ7O5uyc/N3acqVE11ZjXDTZOt%0AiMp3zG465UwjSicXASKHaSh/CFMsfg2GriD4NTRXD3tivgOEMYZcx9HMelHr024GMGSYTiRPW5vn%0AYis3X4erNA915pdrYUvVJ+Rf4kscAKTOKVqXuSkwTodcXXzLoPjXcY2PMyRmwmYUruU0t33XR4ql%0AWWQ3TdHeU1cUhV5PIJEs/QgKV3c1VVfbZo7DAI4t/6BIWo/IdibCxxA5pBIPVyRNof1g4VGJKkEV%0AbrmWD2oVgBBJJcvkaIrgobGcKPx2lAZdzKxpZhk6adPcp093VZvTHJFWILn7t2/ffvnl1/M8z3PO%0AU1XLBi4MmK9zqqnrfE3v2AOs9fp4JGjVnKemSswJSbeFdKZI11QOAoSHJxe8YwtvrSGgXAvI3Mez%0ARy522TvcFL++7HWeb48vb29DiN+Ow0WEAR9iySXnULg5swj700zNfjIb8nh7fPvt169vX4h5MDsr%0Ahgx3YmcfPMjyvFOaON3hfoyBOWUMSUFpPF5s/qNl3HqA9m+9Dcuth4orE91xYIn0pWQsouhl49+N%0A3H4DXT8FHLZQMcalolmQKhzle4iJFndRz4Um2MFT1d00yXmUm+aD+Zw6JPYLevD4Gb6blKE0LczC%0AURrBuOqmQTQcgE83m9PNLfN2JXzG7yixVVfPYGJ1dbc0iuPwiByNzvb+2dX85NJvOYVLNPv43xgy%0AEInItRxC7GkHaMtx27CT613rdiaYAMaO2glJQEVotAuRwqAHgDqtLcjJCf/qfjA9PdKU/AXAc+p4%0AA3KX9F0S/vVcd399XmEarW1Cm0SX9dlXxEJutnNe3ly/OzXdDSFrYYp6QKC1fVtdHiCspG98RLyP%0ADD5ix6bIIBIGA+M4pMNxiCIc8HE8RMYGASv/QdRT4ujwrqr7lgki5wULliGQMp6+TTN7TbVp6maK%0Ac9pr2nw9SyXC4Oepv/3625yq4du0aarufuqEQuFQKGw+Tw1/OhBnTAHh63AzU7c5p5trBO/rnFNt%0AWseUOyL+xmUMII6NhLmDSJhV1cxM55ZgqIP6c4xTOSAjoqb54FH0EET2Uj/fvz3HeLyJ/aQPEZMD%0A4mbMBBHiKTYyBTPGIKXn88l4gz/xeHyz748RedfGI9yv4oRMZUgEy1YTVQyHGgu509pr9c9c5ROv%0A1NKRqRCf0e6kLlQm9qIXm9ZcpJ5AVDt0y4FX3Rc7szJOZ3+TF5hrQH0z/TK5FuEnCloBqk2jKH2/%0AphuAwHeYItZWI/nGqRoOlrj7/XTmAi6Pc+s9iYlpBIPpDDdefgPXeU5NYuA2T7M8sbv2NsecKXSm%0A0hOegQlusDISI3d9nD7IIgB0OoCj/bdbP8XyRcxHZhJiYcnE2ZUYNkY/j7a9q/n6pMHdfTlZN9lo%0A+Ees7pr1qVolE8vdn9iPSjpqBs24HeE4QUgxDrVvFYXCAlDvJO13Xn/5cP0J2uATrI+h9e3QCC/v%0ApHnnIuu7+99txTub6A4CsxFks9wspd0zStDNMlX7plciFCZErOJkmMFCLNRJ50WaCoQRyYw4ijY/%0AbmldOofqCNkF4htry3kcuUhQK9J1kp7765znqWEUq7qqu+vzfc7w4LjqdAfpPN/fX6/zjDjl86U2%0ATzXT01TdoDOeUGzkJR1EjtQqr6nhUp/xoNnUM9g5KobNHWaqCrzmziqIGMdhgM1pqojVYsc0A3xF%0AAvu2cmZ+qsNw+uzQJMZgZ7iq6/OEv87n4/j6k7mwjCFMZizs7vQYQrxCXOZpDHq99PHAa4LI3hxP%0A88cQH+XeOAZExOJAE3ZXM3LnzrtB5JKOk4tBvFtg8S+B3JwqGsMvG5vWzCMEzi/qssF0IiwV3cgu%0AuP2Ctft2A5alNEJOws1s63DF/K4QrNZY/BM0yGSWbQqgDDsPh/k0tZlqRKeZTWsltEzwykQD89c8%0AEUdgxiYpzYMU5jndzeacXc0MeYa5GymLkG1sOzsxI+YiEasCcLJ1VkJMtkFkIJrqZpkc+Kp5vcKq%0AHaDHeBAvs8y32Jvs5ZufGWnuf9AfvR6zPgOcwVYGc1rD9ep60Ai8PsZmvrljmgCRTlGB1+vlwJz+%0Aer2AwVsCbF+F/hjn8ecQ/zvWh83GTr78FuVoLOEDdjt2+VHjumtVipiS8iOiXNAZTeUZW/LhWQvt%0AytgSlNGIZDAyRkbjjuIFDFDkURhj8Mgjr4kqGS/K14M4jeRihXjsxjcnOHFE3xhZHUvEbO6mPlXn%0APNVdT9ewnN2+fTvd7HW+wlqBQ+HP70+dGsuh8zVVz3Pq+/u7m2nkuQzTurQbgbzO4D51To1YOJvT%0AzPycs/ZGhcc1hwCOaZEZzakC0mJkmPwV6XeC2oeTOOlmJBmOyKnkk7l2FiNhSVPc4TQdg8Cx9fN8%0AnTqnnS/+y1/MYILB4sJqRMBjMMycGGpG51Qw0+vE2wEhnqoDeJ3+BkRWZTjwAA/J6BAjZm9gBAC3%0AdX54YQF14xOaAfeq8HKLtJ22PZSWO2pfS0Nw4TFVWCZH/FxP2LqZmu6jVrUIZI72dHrSXrM9ZKcw%0AOP62NZUo8wXSmluVHqrDJF0T603PGYpkmqqpz/JoF5aGa2ee56nqGdRrgMEIiMxFr/nySqBpcQZy%0Atn9N83QVgiDjOIYQMYdjibwE3z3WfXPNoI9F5EKHGAWzbUg5n68FqUQQkLCMOvcpfbzrsWZzXmie%0ApVtsa46hthyo1Pef7FvyLSb8+nmyC8ABzkOW8wmF6ev9/ee//7vHccTD4/HA+3cAp05gmgsPYVhE%0AtHXDPsXzlsg//hpXF2Tpz7SB44Ak32nLfneGwG8OnG3y7Cy/JdFqfwYcQep1G3eKIcpzSbYiuOJY%0AhekhQ2LrZpwOWyg+jgFEVnqK7qxElbI1MerZk6vS8reAAYiQbaY4P1OB2Aky3XVOM59qielq35/P%0A9+8vNTM9zzOntmk4XdzddVrkQfvt12+v15xzBqQBdSxIy4W5AfGEWuyxxWu+MjGy6sceNcPreYbT%0AlgBTZDiSO+IMRc9IBtiS3gTISFFTudoBFpBWz/SEqHW3eGnsm4eZ/4Lf/u4vP7kKP1J8zbwOIfd5%0AhjZRJZaBeYIOwIjJmDEdw+OsXTNVF8nM8AvlFy3P7rlMj80g8woo3/JMXQjVnQ6uLt+ulPEV/+Nb%0AIG5X48ZHlhG1SKubV167C1rF4xcttlkUjgyt9xofiyh8R2299jOcL+7TVCvSVou8m6qZe0b4hj1h%0Ac1pMOKgrHGoAznlaIXWMOxGECch8CK56mnVAGKu+TjkkQxxWZ4V1meQjRBfmzIPxahDJPJ9mxuxB%0AL3TrOy9zPGLwdwJ5G6HL357KFii1CcDdQIDzEm8jEao5z6i947slQDX+kakdgCkhczYBuWXL3N8q%0AVsDd31/v0x0Ohb2mfXlY2kKpedbOuo/y9ydemVO+NCUJsSOPB6oTqy5CvpGl9KLFCRjrDmB3awKR%0Aytbzt6Q+kfK3TtdLRrCNAgEEJ0RarkR2DrnkyGncB8fLkDGE4mDCSKSQfozLukwBV1er37fmnavB%0AyHLek3Gc7J1IqZreV1Wfaq/z/Z/++luGOlyjgGMqmNm08zz1r3/92/v3pwViu+MSXJAVSeVgdk79%0A9v6OiEMwBfA6I9JgWbgA5rQ9PyJgkXAsD3YyJw5frsFBufYSDm0ayHNiaQEOyOUNPHVCQPxYgWm5%0A/3GPrPV56vN1PoZNHHSARVRh7CCXiCZVTBD5k/BmBwESEkUEVZ3EYwTrhKkxiVfLzCp7EuFmunsv%0AkwPua1162Wi+W5zLlt5/7KWVMNYuphWyV16D1sT11mK+O8S0m3MDei9y3vO+VkY8BK5kvnHPquAY%0A12nJN08NLu/TwgHj83yd56lx8HxofffzfFkTKqQLKUp7vU6dqu42tTNYamz/c5djoI6+8WQcydbd%0AnY2YTTWS5DGTS0yi2H2awfaxQgtiIh2QgZmxMUiOgMh9GnIaHdF4z0xDROLkP3yGiC0Fa8TprhAs%0AzvdNTQnycAL3ij0R5Jofc5OTsmzi48gQzjAQHEZier7cAKhjuv2FxN3MX68T6RHbDJl10s3VjZid%0A8SeRegAjgX5l+FrzZ+Uud+rUTVRMGkTE9OmmuP1ydyPjCgf2ZAW5utNHNDZ/u5CdymfMRCLjwfwY%0Ax4gNVJWfuLLgMOFyglQnIEbrJ1/N8rD+QLDI3eY1OLEmiJN4Vlqldh6625wa21Z/+dv3X3/5pxnx%0AI4ZIuEbdRw53f72eU/Wvf/319f7MJwGzSkbPgYCaFv30396/P8/n+TxzXeTqqXT3eeazNjcOjNyZ%0AHCF3sUMkLFz2KMmq5UQ9fiKDeQihdz6YQ6GPoRaJfmJpIwXYHWbhPK8wFgCR6Sd9LxqIYW7kjOlM%0A6pAXnUR8Qt8eHKeYuLm6TY3zTXyqymA4EcWwSjar4DVyQTA303bUAiZQ+0WjWlS33AGD1qMN8Jae%0A9XwN0PkQ3LddOSuPSSuMElFPF38gXsbG5Mk07qgAWnD0py8/sXtjfZizCZvpsWnHR+D7NJ2qplA7%0A5znPU2Oj9ev1cnVVnZ70gePAOJiqmkFNdarOmUH1uWrtmpE3CEMBgIBATJ4RQGp9nKplFilRqb2w%0ABMBNevuXZ3btcAhFLI6DMAQQYIYZMUCVnSCFG8AgHiS1z7H74moEXUZxK+L67cUSczT9YhBnwtJ7%0AmbSXQ5TLKZGj1eAMOLmqnacaQBDCYEacUZrpBMEKLhRswkr399Qr/ryr9rRuvjFPVIbFOcu5Qh1U%0AN8A31+a50kgCUDfp5tZFi4utKZKsx3vjxq7jmwbVTCAQQvOTjHDXx3FIQkLMcQYVA5EUIQOvPij9%0Aa/dHbbQ8tGGZGiLDgEYOSZSuA8eJUJ6g7zr1v/3Xv/722/ucZyySUlQlV+oNgJrr1FP19dv38/15%0AvuYZEQleOycRGu+MFbxz6vPbb7PCm7X0Ys4Ih02NvPjRrxZyR0QkmyBRLEt358MHmbvCYNwNIkDk%0Ay+OIrP/YkkRA8CbQ6VN1U7oOOAG5iOBgwnHIMVagGiy3C/QbqCxsUeDwMlqcOJs25xxyCJkb6TR5%0A5ACmHgfKCLtYM1FT34EgXXahIjZ34o3eX6Qyz2Aq71Yow9QHG4ek5GnwG0db1XFkjpkwoepgYff0%0A4uVwJbDCa4nBiuNHB+fqa4VROnzGSovbGSfRmM7TzvOMnR2v83k+5+ucsewTYTlZMxFTPec5Y2kI%0AAKBqW6Whc3avxrEKBv8qDwJiqTcWj+ackXh5vA1hGYw4mnhEjE2ksK44/7IE4E5ErMAhj/Emv333%0AzTkffRqg4UiaUrkF0/SpPti6uz08/M8llSnfFBziqnUyOMVpSpUJ4ONjbTR4+WE8Fq4SLX75Bf/u%0AH5loHEOOx5dj/KbH17e3B4YMkozDSZLQeyO6nn8mxtfV270uM2ofHI5z01Hne2fHR8hLW0hA5SQq%0APUnlNkcBbXanJxpqfRXvzT7dqTgBAB9jSG7AbBCQzJQUWW4irJKjTovPL2KPgqByExO4iB0wTeEa%0AMy28OO7ILdQEKmR2V7Pn+/OXX375219/085LAGJGpIN0rnxjiqn6/O3b+/v7qVP1NC0ne8UNq6V/%0A9fz+bfG8m4z87tXGGAU/OuQhsvVggIoZU0CfpBqgxxGpjImF45EdVI/D3fLYinOuSTByUhsRvr59%0ASRWLdLkEY7cJH3EINbm6sXWsxDz18dhOGHFTc2GnXI0YRepjAagPuC0euRTLpQ9AkRGvt0ajSMny%0As+xU30NzBTRVYEDVaoucC3LTr/TEm+YsPVNCW6fXJLPY1X6pvMdi/dWsvXcJ97n9PnZCZHCmn9PM%0ATE3P8OKpqurrlUcfvJ6v8/l6TZ3nzFVgPd/Pme2J91ocjJOiG0lWgVTrDphr2qrptAcMv9l7zrkZ%0Ay/mmrjA3x5jn8TjsGEzOiskaLsBDiMtvFP639AyB3UlYhjzMfqt35AGZXvu1mSBEMgZCqTYZjO1R%0AF94YQ9hE5k4rl4reZs/L/GuBUjoj0GYg+oEUmfIPUlJ8uhYMj9UwlkOIWADIcTDAfBSr71C626Of%0A/PXHX+NinW7m7A47Qhmz1JOG6kflo3DvLe3rtjanFvzULn210ifXyUsN8xmGw/J4DCERkDAfxziO%0AQwL3K5lq5MoRHlKpVzp86+pfKtNdYwUHCqj6dFM1NZwxTybcjYYMApGAMu2BOZ7P79++ffvbL789%0AX084pk0Ag4aJskYu/KZR+nw+f/v2rjqhSh3vUgRIdcYMtFNvHbDCTcIgonsfxVWppcDh3TpkHI8v%0AXx4PSiJznuc0Nzt7/YqZGAjezCJDxGIZOt5MHJyIAIjEwoSImVnUqnk+j/EQIUosC1QexHF8KNSc%0ANPN5u7vj+XzJT187emhrnfURQ7nOvnqBMl9JDSRu2xirq8KV2NyvJfRjzy09kR6WJBjpWfFLqk2H%0A0zVswwu5u6Dkn4n2kc00Y558OSwxtcOJC0xSe3EsmKplXHsswExVddMC+nnqVDP38/l6Pt/P03We%0A8+Xm51RXm8/3ec5XRBB4ZyaIIPqyqJvIL/lhChuN0Ul2oAH753RT6y4CXkZTz/Gyrz8dYIaCCc5u%0ASpLc1+GY0+sgbmk6HsiQSSiY+ugzxLvbN+fIgwwihKbyMoTA5A6bGHH3Zpi/w/E9Gb6Te8JUpGrY%0ATkLc2aCAFRpWCRHXikSebgcAqiQyeBB48BCmn748AMgYxxgZdB56g1b5bWX+2VCPUZ1VRiby3xTW%0Aum8pLiA8cpd+8uB1BMDdt0zD/X2arwHxkSZg2atXI6+MaTDoIQRmGkTMQ/JUhHLMM8LRB0Tyrs1p%0ATjmjlr7xgB44nAxOp/rp9jx1zvkCfFsvJRIxVyDP0IKp+bT57Zfvf/unX3/99kvcFDU+6SSVwZjm%0AEfFj5qrz/Xy5K4VEkzmRuoMqI9N2EeBEwwGGgAE6AGVKr6Hiibs+YIB4fD3GITy+fP3yGCF8RNwn%0AsXx5eyPCVH19++6ZgJWYcTDx8Yg17PC7i8iaGnWdp8Ko8/Oki17AEYaceJhKXoRHHBNDYZXniYCF%0AvuTmm5ylLIWFg0yIkPa7b64GlBbyjZjXN8Ho4+zJsgDKoGvP7A73F3uncxbkCwlwijMRU5rjXtvL%0AWMvTKc7pmKrdsb0jMPLdmbnrqUAGrCDeUVfl+0vXj7nNcAipnmav12tqwK2/zvn9+3NOe32fcJ/6%0AMrPnc75eU/X0TJtdPgjKrj1nkfeg/Jp7wGtAV2c6IOM4GO6Y7nGAEYAZlghRjLqa8oljHEzkDFLi%0ATjqTB6W5WRwfkiMvMihycKS3M7lYHGcrRIccl5F1AOgDSOjyXyc+yE8unrxdOnrhrD1KyWckQguX%0A1VvwF9VlIgcxZVCQ5m3009evKIaQMLYJWJzr1rB+E9N/PVfF12+9VhbqhXPTmiTYP1w8P6kQAMSq%0ABt1HcNnN5bjs17g7au8UVdk0BjHzSB+9BMli5khKIXVeOAfis1Bt0S4yUEDfvC2qZzjdvz/f1fz9%0A9UqXOZBzWfU43nwMEKjDHMy//fb9n/76y7dvv0btaj9GZJHNQMwTuZP1PE+oDxGl2PwLggtTrHhF%0ACsoZ/ILReb6HqgxJkKzeM/ef5zYQnOsTJMygcRzRA+H2eHsbb3HSZ7i4Qr/95cvzfL3eXyAIE8kY%0ADGSyoNxpDMB9djCRu78d0vtZcidlTPr0A6RLGmaHRFYDDAaJ1HYIrK2OjYsbVgb+h0O5iITDYeZc%0Aa5ehUzwRKpPYR0VCU4Vll0iPpdqpJjL26UZ1vEylBU79UhXa5b8V0i7xdX56a4jKYWSoXAjhu7dp%0Aqqeax7Zw67ZHBo0oLY64NsCmnRVI+TxPi+41f3++Xuc0s9fr9f23V9iBGRg5/bSnnu4ewQJ5AsR5%0AarscTzXAGKU8PRacQOReC5c92fB8vYlEkicKEzCWed0IRDyUAIL++vq7n0lEyBvoY0cvKFInm7v5%0A82XAAXqKyBA2bcQGiMjzvLdg9Su+o5Vn0Y7OEoyOIbm4GyvRJ1FP9k3AAIOdRg8q7yXkOM752sGM%0AqmwC1tGjTNB0Agvz+Id/AIBz0uMAEMGng0REHo9jxIad4iVUNveNn/yOCfLHXMPMaOFySuQyV9dV%0APA5Y8U1lp8Wz6/m4I4a14iS8cniEaVn/hXjkO2odt4Eu8qrnqhszx+lTnfKAiYXB4RjsY8HLkmom%0AF7WmWvk5zb4/X+/P1/dT1e0ZeUNirZhEwOrPw0xYYpVU1ebUv/31b6/56r5A+PLbmVwrSkCeIiIA%0ASDgjEIO9ujPE4pypwT4nQw5h1TFS3B+PB4Cffvqp+/1xfGljtqXlqeo6bwYCixDJECYWkAzBUSTy%0Ap69fzp/t9f7dpubKxhiDaYzR04fwqHPGXOfZ6rnAj4ClgQo8snwB4nxRIaGYHnJwaqwyycV1+nEA%0AyNNLwsSxOV2ktpQWrQ/hWOO4QKn0iHCcPlyLOJuh2f8kOS/g7gIvh4NX2qeSwcIB3+9azaZ2xpRD%0ALsuOjyM4ckb6gqmaHsIl5FWzYa5ufqq72ev1OlVjN97rfKrZc6qqvV7vv/12hmPEVPOgGsd82TSF%0AmjpU1aAwU3eF5jlYcFef8yXcloSrwvZ1sthqzgiX13czQnlOlAAVYocRM+EkOoigwC+/vv/80xsF%0A/QVcEStfBAigZueMQMzzVAIYFPlIGFCiyBRFYGeCHAeAcRyxNha9Oc9z5wVlnqf47wPS8mfYT0mq%0Ax0BIdUTUvjiBEKkz0l2ZYs4pAp0TgpxxxIdjyOOBL1/kyHz3x/EG/Ha8PY7jbXx5exsgqYTBJVB3%0AyalO/xPhvs4WbzYD3DC+rpo27g7KgCTsauJ+t5e3GaAA9EpzZk3qrbEE2IlVUTgiioV6Cnfd2zhy%0AgWQwIsslMwu4TrVJnVzem+7zZorT8P39/PX79+/fv3+f+vr+OhFBNyKPN4FCHO5+Okecibup/fWf%0A/uqeu1Go/Hm+Dd5OIZngzHIccTKbG2yev/36LfxXDB3MPhxfxs9ffxrj6OyvIhJUBpHik1a/EGiI%0AII7uBqmep+rrqZ2bKTqBeQTrlwWCmWbnDfC3tznnNI2FTyYIC0e4W+yXFh7A63XaccQQWKUgpowa%0AJCIcPAComsKQfu1k3wJy+BiDmUZ6ZlYPmRuRr+DJWnQFIpvXcobH+l5hdlOmxekzBiwTK2/WJVJ6%0A6hzV9uktGU5CJ4Lc70DbW1LIw0n1CdyvSbLwyCpfdOwa0VPnnOltV1PTsiCoMo8QcM7ajP18vcx8%0Amp7neU5Vt3Oer2+vb+epM0IiY9nT5lRTO0/rNS8zdUB1ZqZ6w7SXTp+ZizJq2Qm8BNupTI/HCLiP%0AucNBuZPOOlAnB7uSDaYz2K7S+AXvP385YBymuOdah6uH5WERf+HqCqOMzfZJLuQ2DDN87ixAbnfq%0AXu5cKe3pr7FZiN8CsxyMZGabVrvIjZtuB4rAiIHO2pCqoCwUBR1Ua/xODvAA/g54+/nrQGwoVqzQ%0AEggJSb85KUXX8iO4/4lwP4qrfAbY2+WR8TF8LTEixsj0YoiB2BjOmsZB1SOV79Q6yMO3qb2byGm0%0AVQlZtMTa3xiDhFkGMTEYlLnt6lzjOHaU0wdS67PpondXuCl9f55//fbt+7dv376/f//+HimlmISP%0AYzjwdnACRcbBT9Pn9/fyyGKXJ8I+qL6dmSMsOIRFeHBEtT5+/stP51TXc5oDGAyRyOlGTIgYoiBa%0AAM2pFbFBNEj4yDPqwXkmDI5wwZ5nBc/ViWiguAlEGbC++tcwdWp7aphF+BBmHog9kaZgPh6POG80%0A1vYinUkcZaJuQizFkgGcmYfHgdxkCIBJhCEiIJhabBMO79V5ZlZUaqOQyDJDusJHxmlLBALxtpM7%0AXfThseLyZS2MvhvNN8fkxZoGM6l6pbf9IOxd0CdzcxfZWIvNVdXwkp/znNN0nqfGHtepiDB+6mUJ%0AkKkr/PU63ew8T1V7zfOces75699+fbk6InuwumIqXuczcnDpCbWXwW361OneVB2qOk2n2tSXzlwo%0AdlWr3QndZ9HA85x1sh6Y6eD0iMXmc2qDXQG84og3FgamqhDwNiSL8zjcEYhjhwzm9pw+53medrzJ%0AOZmMWNhskBvDjZhkUBjlnOtGkZJtp5qbkqck551yedu9WJ7061MVWPV6nj9/+do3y5A9pLiGkYTN%0ArwBYmM8E8Dii4MH49u3bMQTA+7dv/H/5R9Rx52s7Pq6m401+/iS4HxvRiYtA4DzpdOm7jlloE8DC%0AcoojOoNc7ZZXQK2nkjANp0MldEzudvGG0pYefHVHKlkRkoNlDE67i8BhRopQnX7EAfdMoP2A0lh2%0ANDV/f57/7a+//Prb+/v5en9/TkskMehgUUx+Qh4GwJkJNqfrnDMPG2NUrpKP1zpSB2Ci8TgG8yGy%0AHWJvj0OAh7sPIb5wECbIITtKcYSwVjhwbE5JGN88lseXt/Q37GwCjnKMba4PhgEPPOBwbHAf6+wR%0AGmkCAJybgUau7IkVkgMCyMgkEuTuX78YgOfrRdEOc88UNqlmOOcBajqX/2CbCnX8JNzNwGqxAzf2%0AYno3OHCBeQeilp77iPj2/08uKklPt/ned7kw+9lk3ZyctUEk6bO5mp5znuepc56q5znPpOJLO7hz%0A7LOYajqnRY4a1Tnn65zfvn37/v58ni+f0wP6QOo442iE6W5+nuf5qiVzC3CtqBm4vvR5vkexemo7%0AvtWMQJxH74SdC/WXetptIvTz2xc6RiQWPMo/1h2biXOmirCRff/u+niIcPhfwl7x2rQ7deqM2Ifz%0AlZaExFm0jsoeTwDhGBxHDwKIPGzbWFz6P7W91zi0R4DwiTz41lB3M/RU5Nt9i48GszFWQvgUeVc7%0APGIC1jujfnGIQxg4dOF/ntx1NcQ3L+KfcEUcTq9+dSXolho9DNvsmcDaxOleNIHlEgcxJf2NlapY%0AxJsb6ffcJIg1XPnacvpgeZJIIMwsPN7eVnwtg5n4wCL1IPQ2666255ZsuD+f53/769/+6bfn+/vz%0APF8ZHNYe2HM6eDrgJgNjDOSWE2eiDp+IBNq+0Qpf+0sdgMj48iYyxiG0DleG5dEeAYHMb4dwqCaR%0AjL6pQC0DdJ7eBxmVCzV2vICZWUAUiFvF9zar0DrZq6qXA2jdPVNlmaQ+JfCQ2mXc7s8szc162X0J%0AcZOsZveOt7e3iDqZ00xn9Ckxo5TOllq0pIq3aVFYySpDuPbmRBhFH/9XW+W2iX11u/8PTSLK1jgR%0AR9r93HC0P+tb4I8vU3MDek+ELz+Jmc06A+w89TzPU+frnO42z2JMNY5aa7k65zR/qX77/ts//faL%0Afj894rgslr0ROYOfT7N5OjBPe55nzKrsTYuUqKernz7x/2XuT7skSW4sUfACIqpm7rHkRlazuvud%0A1///T705582ZWklmZoS7m6kIgPkAQETUPJLFejNdpJIZbouaqqgsFxcQLOqWHO2eKsdifvuckEjQ%0AaV0VUfbWZ7Jpp1/b615533dm1m3jWioXGq5tyFA4cCnsPpylkILKXisV1wTdk1jUujbpYl3QfA1O%0A5BsjwWXfL5fUKQ2Z3SwmSBpwsP45HcOGcJoP0eA5pan3Xup+mjOPhozAOzFlYxI1s7uBim3Alz//%0AfB33b1qe0Z0+UTgXbBulJ8QoYLoov2vEroPR8Bn7LzwGrx8NmS0gzNRgywmTLFLEMcXyZ4oMiqnk%0AW1TPUJNTJijAyX7eBABlrqHYKBszlKkQ72WolwnrzKVutWzwxDi+rz+st2m9Abm5yLrqH3/59ZfX%0A+9HurR8Zu5rCmcLvz80ppaAUqImnsAcKce74gyjiIAsAc1dfNyEXFEIt21Y8nDc7zGxsHRUiKrwX%0AZi61btmBpRQCFemqUDbUbbPBSoOUkyc3cfkwSueOsdKjo+v4UYzSRmBPUhG7rupj4XgOCztYTE4q%0A8IJgkYKaiMxgEVUiQMRUp0xfJ1I0pbVDtfYlLJPcKIYYpaG98Mg/bgZD78KFwdOZcXSepXL3nr49%0AGtTtvIZXfXV2FVECveQO3tBXB6O3SQyjHtm444Lwlp+YmvXej+Peug6gb/d7WK8VRmwGE0EtqpDe%0Am2jr/bgf99v96+21t957N5hXGnFD/NvRezdPtHNvmRbWdSDATFsXE/PclcEMFHLKqwdTjKCw3E/O%0AXFeZnpIManY0a3rft6KqpbPUyKHinexa5rYVYANr7wYUENvRlQ0qkX5NzFR760dv6o1JmuM9TLxM%0Anqz+akSttdGrizhH2FEWriDnqr+UnjSL6I9/fIRP0MNlmO4oqeqCzKoe+2bOVSGbHgbABKiV6LKQ%0AlMzAM+75rbn4m7rlf/FRVyPn9EXwRUKU+UA8sG5tsgGA2Eia49oZYs9vlZeQKJo2fgbNeL1x8/dr%0Ac7xgLlTrtm+8FeIoSsnMZSvkFghmBxJvyTLgIV+6yL/+6defv7y1+1uL6g62PHVa/rkyl33jQvCY%0AI3ci2ir1cCrnC/vsLDJnbxw7Yb9sSMdyv72ql/b2k2mrXLjUbS8e+gUmrnkhKpcKyqZx2O5zXDxN%0AoMGTGkI5GWqsla2qmTUxVZHIS7I4l8BhU8SKxziyjT6IzhsbYCU1qhizMOHE3yGCkmOvo71t1977%0AcXBq8747YGArzMWLCxAKx1ix6wdZkelxceSkIaYH5fudzp6Wo6RQY8v1vNRmf5rbKMLzf4HGpPJD%0AkIzvBtDnZ4GekXfy6L1LPw5xA8793rr4rqmLLJ8zKgqRt9aOox2HmMrX+1s/ejsOCZu3mdrL7XD+%0Ark1unjw4J7QnuzaDKVpra6E+l5Lugbn2DhafV5+V8Wqq55H0iiCHqBTZtsIihQuXRewBx6HapOxu%0AejHU6hqoRtZaFdHWukiTroccGTXpsmi42BKAy9M+ul08V+cwkpoZYXVRWB2tTgBDY9c2Bnfd0UUW%0A1tIFcpg5VuWiM+R9Q4/OgAWV3r98fcHrId9tW06E2bNdvCbEaAGNnsqGfovA/1eTekz/+tzQQ+pQ%0Aw4jjmlchM6YR0+OA6smafOVE0ebl0oYoV6P5dhzp9jW1BALN5ILjW3/HzMyXunuCLzBQSqmVSoTi%0AARQ2nQH0WUsIhq72r3/68qdfvhz3+0iXH08MIJ3BPULreS9lxlKEvaYw7cTgzfk/ww3fQSXYY3f9%0A+aNz5qwURanmFyLG9fKUkb1hORkoCxDxNhbVql/52nDhQFBD9X03hN0ns4gCtBVVlWO4z2S2H7+S%0A2sbWVQIc3G0+QuO8p6Ml5zC/EAtYtwBOsnIqEggEJ4ukjJl4BrpxIaZaOXIqEBiRf7o8lAR82J/7%0A1rpYZykN/SBnoCVHT7hffzlvQFHndXR63Hadhd9k9PDJr+b+Nqraj3701lsX06O34zh6l9Z7xlcB%0AnmNG7ZDemjQ5etPmdd/vvd3vkSFMVFVf35p6usVu4hqZHwLxzIoWJqMoLGzZIy5VMgEqBXbNXbKH%0A7Uf/yvW3eFglJYH75otqEbaxB6sgLkWbKQ4DCmx33W1c2BO1ej6e49CIFEuhKNozSDe6VCX2SzxJ%0A80KSHTPHsnpww5mPMVY9DaAnj77LwSvk4L3+llyFfJxVBEApthnJ+7ZJ3/SXX3/93XcfFIa74pJW%0AiXSwXgRS9vpfRPO/AdIDNcE64Tax2zV1HyLXepm84MGQsGReTCEezXKNxK6JjW3MQbXi/6dNczv1%0ATVwodQVwKaWglOJehA7r+1Y9QDNYPCdLjBP892Fv+OXr6y+//Nput2wODWQm301hLoX2bd+q1zcG%0AwJU9bKiAsG1PEfEfF0AxgPDEpV72AFN/NqZt31kjRDC8HlbYiniwcTUvxVIAlLpxpRQ947DB39cP%0AwRqiVlNHchw2FObtCkN4iOpogEGKwqwqaXH49ZCik/I7kJxPszdsUJyl40/ZlDN7AfkEMm7MKkVF%0AWMXNxx6AQoUqc91KbrCCiWpUh3fHvyDkqmIWyR4QABbFTFZGb1mkFw9HAlcUqPrtpefR8Dn7JtAk%0Aox+AMPaeEnnV+ihIeRytH17zyb0s084SpRl9JLqZqEmTfrQm0prc2+32dvPd28hiJnbcu+NiRGd5%0AcjXRLiEtVMUUXiPhGw/k/41HccScApks03mCiOnk+R/cn4yYZYl7scy8wBAxLlwOyH7A5OBStsJu%0AeiKCqql4Dk5P05aLXq1ZG9F5RFQLqapxgTvp9Q6z4b0baGCknqKPcEKUobUkUCTaDv000SZrvZ0U%0AQcqOeND54rbj9o4jSoZu0s0uAtG2ig0F4L5wq5n+YcqduNDf7KhzOo+mUNZjWl2jHadyWSUV8qRo%0AMZtGvPTEnsggmNlJAJinS1ya4LNrccJZ/9TCIKobSiVQQQ1jX9k3J8VEETo9pU3u8JjaTfR+u93v%0Ad1+dwx+bCxF5gr1CTJVLrWW/bk45mamWSpWIuJaSebgA36HwTNslcrdGjSwvkRXW6OnM62i/bduY%0AatMSHdhSnYkU3lDiRhwGkuLhNjK7LAJAyBgwFKeMYurIbmOPAkaoQwrFEG/GUG2kyjBl4yScy2Cs%0AswBIe1TqyEMshPE/uWL+xnPk214LGL2QCqtI4w5YoVKYamHKAtTsyTpzp4T8+TwJvxqG+PYHUzMO%0A7jFueQZ6QhKXoJGrpmnxSEHfLdrr3TlrtJwDq8aQWfh9x39uUoeKb9GGNz1UTbtIlvILGeuY2QVi%0AKl2a9KbSjn7v99vbrXe3dcHM+l3FRFS6u8fDmooqTKzpyLOQ+xnLuK26Ve42rF8SoFnVZdVkDMv4%0AJ/83IZjXllSzoqJUuXIopyAzEyXCDbzvpehmwnOiASLi9qhMAGouueTenGK4CWHbd1g4qmsXF5ve%0A1zTT5Dw8YCLM2L+Nqha5oxM7pMsTAeaZJ04IN3ss5zqtXwWv94uI4e1uZq9//uXyD7/bFCDbMy/C%0AYXaVDhhp5gYbzjdLx1LOwL/hUcM2uTzqe6qwHHM5+WGRvryQng0wOSwrpxj6ZMKcfxYL7tQThLHr%0AS0Tu7+vxQaVUMHmQKIgZ7OlwMF0t43pd9Zc//+xKIhGVTIxO7kHM7qnNBKqF90vdPIaQ61ZLGPCJ%0A/M4oXECoZS+VmBzLmRkFlKxjZN3gsFKg1rpwjmGpcanJwalRUt92Y9ScrkRgVGMrRXJxT38d8ocU%0AMSUjWIkNOzVDlDecqyNehJXM1zDUoEYZv3862SVmtJxzIKL1hGhEsRzOSVwIamQwI2xQI1ghFjLV%0AUsBciVH937S/ZixA7GWbp4U9u727/jioPXIg3wP9kmr+XU7DYc7I6RjwRJECZ2D/eudhQBmv3YXM%0A44XUi8X7JSNmJIu6eqLIkQCyi0HbcTTRo5n2uxzDGQwGkxY5UKV7IjWIiSezjx2m1M9ito31YgBF%0AzU7/UM9+hWK+PevDEiTOMk9zuMbjtErVYCYKYSnMsKKksY73bScyAjP0uFstqLvn2AgvL2ki00tJ%0AzUy73Y9b9xgrg5GVMdoRyaEqkoYqJSouqX16THzy3lpL/biKHJMnpxIAGJlnoB05++avPHdvuugN%0AAbhMFMTcIkSkoADaD2kN/dpb8+lZVW9vb5+v1ygQP7p9ae2YnGOk/lZHVXWX9CnPTsfKHSwpT36o%0AaiRKrAyPhlz2skaJPVth3UTOTPDxZoEnA1I8zZnb7OGUsFCp7gbubvWlpklg6B8ulVvzfODYmNo0%0AEhJxKYU9jU5ld4EptVSP6+fCXCozFyIu9bptzhxGZobifpcl2IDf2jNHUuSm4QmMCGNO3nseyGVr%0A5rA7WTUvm55ZyiRzFhoAY87sPlTUKHLrEIcGXsi9vmMQRo0KBBgoefknMEwdnR3KQgudVVuJJtDn%0A48xO9uHySp1jpIk8prooIsPYBVBPlM8USS7m3sqqNdB5ys2Z4t0U9pMxU+wE9wnU5/VkaRFYZiGm%0AaWsRU165Kwdl/DheTKAfWW9MRURFu3QVMxOBY5y4rUayxbDukAYTtdY04IrYXYIlKW08R+GCKqqV%0AqJA1EZCnWw1dsAAwFZQy+2pM7mi8O877/dlyaFXd9V4t9mUVDAbrqEE380pE1hqfcjJrtfbWCheq%0AgQbWexclhlc+tNiLd9kHB/rbcWuth5RcZpSZuZMozCwT8WNlguOxVhG8EoEF5Tm8atyk6yl4Bi96%0AuB5TdH609Szg6cG4M+57+/Xr0/NVeqjucYVRxn2xhBjoG5kb/qZHHegcSzi8LDOKKle3WVTp8Z/5%0AW3gF0t5RwZFPjqd6OLaM8k1yJIxLTy5huceSOzEuJRlUStn3mjOkRJxpgKEHzlLkLBpX9Lhcc3AD%0Ab3Vr3QeEqBKheKIuhmsHWy2l8u5Uv9atFC5137ZaqnNzrDCdc8rBnjP7ZhbkocIV5bSRNDaPsqE0%0ANDxfSjwkYgJX/jEqXipr0pOpHhgAMNgKZhZDP4G9TDeZqVGsJt8J4TRQ+wXDZOK3O8thzsfkvGHI%0AN1dfciEZg11Q5aZlDCinGODCnjeMPJ9ddKDb32JbfZSEptFfJ+JqAeRh8kukHpuQNjaOZifmFn3q%0ALQ/r9z3vyuuuLDIlTAK9RgWCzFbm1f0MFplp/KcKUwpyK55O3mbFMYEiUlN232mNPKTuglgUcFO6%0Aqu0FHSYa9Tgj/wB4Z/cjKBHCBhhMRUW6qRVjhcGk57hY9IixBzQp+ZRIw0kISd/AILhopshF7CKB%0A4x0hN4kYAiVDEfIEcGlnAmCmomK3+63f+0z/BiPQvu15kuWgwuDJCyZBzi04ELONvj2tLCCqLOe+%0ArH9GvCKYT5BkJxh6Qqp6MAOTpUf/OlvMBUkJfiMAVBtjO8+gvOagcN+obf43Pur6xk5POLTi8wJC%0AaJPm+15mJiYkxlaYRU/UHhPvYQaZ6a2QnZN6FE1bMIDB5ABs27ZtW6mlVi6FaomCTORZGzMfQsgY%0Ayxaamad1I37e60HURAtRKQyqgFLhQtUzhdVa9lJLoW3fatn2bau1brVu2wYsqO0viRhU65YWIDex%0AR4oZn3NMoVcuKJ/UOAqL64j2pvmHVq4JG6J3jEmibWD1aBiDbfJ3d0LImR8r2iI0kCwU35EkkFOp%0AXzO+M2xsdg/BNlbSieG7nHXrixkpG6lHKlqxEiFRRgQq52KNHnAApNH+dL14ZjWU1cay2l3e7cqa%0ALuYgPH6LXNu0RPXQgoLxaDYm0uOvMx+Ciqjp0Q6n9S4CNHYVfDOPiJnUCCV2f6MgmTNqtKbWjTI9%0ARmWvZuy5CHuHkXpCKSi4FquVrXsiDFQivjxVLwqNIFLOiIW51qJmrTU2M2OyKRG1GIsoDKqgImaG%0AoqrKTL2bxhJi88R9TqZAIKq0LloYyPMfavig2ygyOuxB5qVxuxfWcpLnSyC1OiKQRolJNTPr3fM9%0AmBBKWfR8H6UZ7j0Gz5dclCAF05j14VOKuXjH9AKYSMbHqa/kbJ6Fr6ZIiPBqAsjLKm6bJzsDolDO%0AoBk2ZtC8YeaJfa9g/FcemfsszGTIoQQQy2AYtVw7ngTUAHJvDqkCI1KvST515cGwEezmG4tvgnuk%0ALx0KXtLXUpiZa6lEJZJccuQvdlAdLoPB5GJewwm7QSquzJ2Po2y7J1c0c9dK5lJq3fZaa922rWx1%0A2/etMG91q9vG7gpIgFHxKraAZ2VIt6DUMWbsLmIy5zTNko3zEzMzFGMzlZUa2CJfYRlzPaM+3hHT%0A8bmnKowMVMm3AzEZMGWQqrKZREUOZoJCEzwZWawpZ61zoWHznkA/+D0w3g+0JCJlg3Fh92713c40%0A/Q+eFiKEaYZHLlMhzToWIqnkk6uBoZaa+7Sy+mTMiaopTubaCqt7NPfxjrNfQwcYcD+t5EF+xTw2%0AtLVmqtId6A02Qqmn6ppXDuKisB7URwEUgjlhMXhaJ5ipsiiXJl1aD31FTYyIsAOlhu0R7K6ELkDE%0AzIxVrTj3NKvMYraUBcrHqyU8eKRXuD8FAxW2i+F+HNIbDGX0bCHUmmXMIkzUGb6bUtQxwW8Rt8pd%0AVpgnc9OorelAiMv16uMz3PzT4JWtdItWTpkyYlHHxM7XnDjAQ1gP1I78deTVzhzSV35EIEUIaETm%0AwZj2eFxqJNqBbWNiFGSyQtdIZ6y+nfYs6TSzVnLxtzkmrx8LBetHievOxdf3Nhg7oKbFZNvc6XxW%0AKY8dJQtHsW/lkhnddGLPWPqs1o24xodMRFxrFrkZ4TwDisKPysEHtVYza6ZAvVyXmBBE9tJSy2Xf%0A9n2rXPe9bmXjUvZ9dwET8UhhLCJiLqWkVjnvS5lOOXYxOXWUYavgEzEmkBUzhXEJ7dndxIcKFfzC%0AsSmNCMvoUGB6IBBFoMOpW0fPgsCRi4Q8/JYGm/F9uUnnnS77FQLUmXyXLFlWmNtOaVsH3MNGPjEC%0A51apNz6yXhITKTw9S2D/unqJRkhtMEXvGwSGp5dlwvbyzHP4lxk8eiHtskPDPjsZhBIakxaplY5P%0AYxdRVdydxsxEtWs4kPTmWy5ERp4tbJgQggDrEDTkjmBSaCNsiQlmMHCDOnrwAaJupiqkRExcK9e6%0AhRMZx088q+CYHNZVjAHoBkVk1jc3OC20jbFOFgC4vb4CeN63KDVSIo+RvwZg2lXQ5GgmXizHI6Jn%0AspDRkQY11a69N+kh3fJ7Yy7V64hN+4mlrSt5uxmaghlbEhfNCpE40XsCVS48oxfhiyMV5KE1Qs2Q%0A3ZZRxTZCegFP1UTA8Cwf5kGlWizSMZXKtNXwt+N922rd9qo2/ERHI5Yefgfv9q0Eqv+7jzoIJ85i%0A6QTLU+aO1WUr83E9zOy+bRuzDbj3sVQzXVyBp9lsPWg11i8gQlRr3QqVUkvh3Z1lqBJyU5TTVJLg%0AC1UjKoW3unuEo2pjcjVqySpQmKg8Xbat7l7asHJxfl9KJtnhqWhE6tdhuk4hgMHaT+w9Kf7E/KQb%0AoPAOZZj7x7v5A6szIZCmBiNzFzpTOw9LbNWRRVBVCrl0KV57N9uSeibcKOtbWqqWxD3kewLwqD9m%0AIQbiAc75uUMyAdmOoSAu8puw9hnIDByFg4lTiSaM3Dwx6wiucRKMNZPo2NCPlovDcsrFOZT0PEDX%0AphRzFDirmWm0tmFuAOWHCUfi2V5EVFTCycbC60kSfU0lRi8e2Xu3cO2EUgDdqsF27qIzl5eQqSlv%0AQBNwof1CmxVV60cnom2rWy1UtqXFbCJq2pmj0wl04TUWRKzrLH0e/ZApL6PrOJbkD8hO9HCJLmKi%0AgHa142gu8O7H3dP4NPFaWAomUQMpUpqYp+NpohEbNXuZPCEg5kgZTFpTDb0/TyZEvSMMeBqlhub1%0AYulFohGQGTRVRxv6LefwqxmYmMKSRumE6hfrqhsnhVhT2BAR17e3rz/97vtadmaWBaLKVsteFUZl%0AXRKgB9eev4Ojnt8u8uYbHHwQolxWA18MpqZAO6xueypDGBrAmX6dzKxD0pzU7qUrt8vumSy3bSPy%0AOPtTJy7EmQBjTr5ReUOF2eUCyZqfABRUvIxtKZdtq7UWroW51FIqR4rVkshIGd7KbsYZKJ5L2a12%0AOfoUDZpcdWAlEkMntQSIMob8oZ9P2p8vVB1dHgzVQCMs0RLl310tr5nSlCL9i3McgjGTLDHQYzzK%0AEE8n+TvWo53oSyJ+8O6UHdkdhOFflBCamdNTTBMiHJ8wGP2wZxl5lhKGAUn1Zzefl9XQOefex0mH%0Appnvb/zAzGZi0cn6QgBEvUQz9w4UNbUePpWPXV0LiRn7/mdWsKkg2wp1rYR7x34h21iasXkiWFdc%0AzADuxRMzRkc/XaK8MlX4RuSYVoBKlyimgLSVxUgYCBSZeMGoBFDxOewXYeblyUVFj+Owbi6tamVX%0AGC7A8/UKWG/H89NFpd2a3O+t9d66QoQ9vlYBUvId6uaVFYbcDScKLlxrVSgbD0msESvm9pwczQG6%0AmLwxRzZ7wKj4nt20ORH5xDzzpjkDLK0V+V/O0scZNM+A4rrp0UC4AsZUF+fKLSzIS2mqdwed/8lm%0A/lcfK9Ynw1jiUfDu68fPVmRRMtbeD6KdC4/HixEbaUcwcC+vO8tIntgip10+MtdzeL0w0jpO5G73%0ATg79+mrqSXMCDnewMLMQyrCsXS8be8g+b5W51MpEnF6XnJIjK5IR87DmTEv11EMm8wUAMotv50ya%0AzzUKt8F8t9RmN5qNiZ3/ThUXiTpAbpu4AIhFb7mX8q2BGn06u33YhYhghakYJFUDTjpFeXIiuadV%0AWB5q0UYNKclphPOknPTc19lH498hFsdK5dE5qmDfgVC4IwBzuP5FWD9ZvOGRwgmLmBw4e2qe32C1%0A/7hciOqYQzYEEsULd6IUFY9lVY3ddR1bHvOxmJghoUi63GZWs2IFlTxxapi0NxAxukhrGXdfL7ll%0AQOTx6jlkQ/8pvmxdLO0+ZJ7meI5a4VGbsmyVMGquOhbGZqlHAvRu0I6ixW04Kqpy3LuV2P82NRXj%0AfVfV48ATYWOSzm9N2kFNi/TGtZiQaGfNMqMa9apCAWfePAO5zwQjg6fgX11OB6+PKcqcqWXdmWDa%0AbwwhvHJ3zAjgdZn4EK4LYLUuTCxazJ+5/Ka1Y3S0vHVcwFxwqTnehG0vVEFn8E7OlAvj74Lg13ef%0AfAOZgdFJA75jUZ3Wlr9S7b1vvPtKZjMqrKoespGEis43/EYbABvxqp62vJRavPAZo3INg7rXJuGC%0ALONOVsw3XYh2QmtRO3tc3FG+MBcupdZChb26TB00k8Pf0/8L8M/hTxDngPhADhAolyg5ao+9A88b%0AzhxsMhinrwSjtBykm3p0gaMMiRFiDy4IeRoa/Icr0i7jdXppbtkdEzzX1YNs4KEorywk+dDgOsZG%0ATJgW1POw4WTND8vXNGPlyYTUfk5qkDfSaGxF2HBGMnWzkxhoLEYlYlXQqSmJ02tnmIvIsUlHY2ti%0AsdLMThl2SzNTc3ONZs1waGS2zCtbgZsPXEFhJnX7mCg5qnknFGMzI1YfeXYTHbEUgln3Sl85JFup%0AFJ6PZTRsPKJomR+YRYKlbR/MHwBK2evYc5qjnpzaE22INBFjU+NuxgeUzWrloiYtgrnUivUOJtBl%0Aa3egNqLtCdiLB8peXo+7gUvHws9jO9Tl/DbSYMSgeEahhdQvbI9iwyywV8fjL7yeR1GedfMpVbpo%0Ag5rjP6ahbzHPZEviZRdL5d2WJRBt8jrxXaKaOBC5Q97XP3x4/QBxD4Lhv+qo7+87jRE+HxbPWJwI%0Aaq4hynwoAAIUxFRLrVslwA6xWriNTIknL+6FPC6gNXAiqKHHubpxhYsrbZw29FK83kbahA3mm5Cq%0A7p9mhpGIw20yLjgKVS/dV0qZu/lOgMJ4Awp279hkA7I4ASQ1ZoejWNgh04bQ9KxBqmn68ec0QNN5%0A3kwfOQjg6caMPcw+TBJG8dosCaCLlYUT5YxOKEJuOc6PhnfcMvKD70YWMVqvQuPXpGRqxBpEnE/m%0AkDG7XSk6I/z8btHM5idJ34obXk3VSfCcbVHJ2J/ad4ZMiTkTM1FSvwmD887RR565JcDfO+eM9ZPd%0A++TXCH71XBRxgrsaDAByAgsoYrsqUnMWhgCsMPiuaTFciltXchqotDYCSePekaXUBv4FgosnC7PY%0AGgWBqPBGxAXEeyXUGr8nImIjzBqIU5rlA7IVcK3RmH67Q2s3sa6tkOrGzVPqSxcliBjQgEvF3YAO%0AVDQQCFt/Vno5bCsFtaj21n1PKCy2w6OWln6V3m3JGjoWR2YloTJkw6xCNdiIEW14ZxaPGZSbE/6R%0AmHKEzZ9MEdHFg6p5zweRPZlhGSDVEGQonrO7hhMstEa7xz3zd++OvxHQ4z2vH8bz4ILvwGee6fo6%0A8n9nPaAU+vGH77gUAC8vL6/3u3HrDZ6Xw4IRT6lJy41Pse0OrIVLqRHfSyhcR2JjopkYd7SMPK0B%0AF1WBFTVVLWYKUHEnBk90wxw113gmtxxFawdH825xdxQA5fSgloZfnuYNnyrjjOQkHlisCJurG4dD%0A29Rlx8nmhh2GIjysjDYqbVqiP2bOvsTzZVz8TsFPgZnX5WE0DanPjlk/75lPlHchIlM/XUkD7k8k%0AyA30hGTcBEzP5TyFxl9KS7Q724RDjePsEBwBfYIISCdA3bnIPAn9uw3uhyPQ2QUZ8xJq9c5oM6Rp%0AJC+LPPTqIc42K/GmNWw13GGrhF7cFs9cqpKYFcsK6h7D51LJCEyeDFXMvUH87rSaFmh0WOVoJM/O%0Ao1LKtg3TJhO08hyQOhU4T0kAc4W4eKx3dM6hjWtrrYpoke2yq3bptYsex8FswsTKjIYGXIA7CB2o%0A2jq4aN0/yP1FUJk6kQC6RNwMN+S1qz0dsAcbz9lD2DyUhmicPcwyOM0gf2tL9SzPZ5kTICXasKJM%0A0PF9I1/cCgZRlsZ0ylamECB+e0PdAFQxA4W8BWD163H/CR8nZc31f24kPfz9mxwPvH6uRV8xSQZO%0A2vBCaJPoAZjGBAD2048//uEP/+Bv/hV4O+5MXMj6mnEPSFH4IAtdjoRxkrcxTbiGsz37VGBmLqei%0AfMP5iohMjd3r3zPAZCUkNwe5HEr/3GFOCAvycsxPZr2EgRp+qBkkVMnzww190kEszhcJA+MwNCRt%0AX1jL3HENpu0wlSwoab3Lg8m989sEezOEzdVGqavFoLkatL8BkunLcpoh/lCcj2Ss7l8JPqUoGBEq%0AOIn2ZZwHhJ/ojuU8tNjxDyt+es+MC6Z0wpiIqU9981gR/TceN78Pc3PCvUUUlXQJZM/ej0EBHGEL%0AQchczd0qiVaCsJkSh7QuMeb+uMWlOKLV1QxcT3VGvJlhhCEA7kU5e5HBW2H2qEAqPCoSA2AwOggh%0AQQBg28wZnuuyoOJ3N4Ox1Mu2td6PJiIiTbRola3bvlcVUdH70Y5CRL0dwA46zAyotRg2g/S6FUXH%0AzsWqHl1RmCKN3UxDYIAbw7zHPcsYeXFzMNWylYoIr6NQ2IAH4rmS7uV4jLaKwXocawIsjbKRaQv+%0AMoqnzP0cIk/q7vNn5o2dN+MtvdomeJ7u9TeF+HGceP1vqRdr/w2YoJiDeLeKUZj/8I//bd8v/vbz%0Adx//9MufVYFC6OvJy0bdme5xavbMJ2HARKV4xQsutYbdBRjKwUBnHzczI1+3nLBHWZ82Uyvg3VMP%0A0Uwp/0N5wLjTQnNzHpkpDWPWhF5gXbrjZZw64TrWW4A0rRGzE5ENbuLP+8aOluk4M26XiRZz6Dwv%0AI+YG78poMdu2YvX4+B1LAgJ5DcGqDbEbAYBtGVNXUhhhe8qn96W2sKyUBiGZ8mnILOvtsWbOcQd0%0AjWJmcZ0oYWdrS3O41qZP4SXi2zPx1eiZVIDGW/E0wl7vNfPMxFPY8lD5YZBFs0IotcAgpiN9AlJG%0AkRmlASOTJWf/ZcPVBxxzUIon9qDI480gqiX9FTzAg+FRWkREtBOBwDtphq0u6sfwHSGYaSmqstVN%0Atk1NjqNLO5o0bKZSfLei1vLUt9ftaPfjfrt33ul2HIGF5XotsGLCptSUNoIadCzeFfYsChsEXZip%0ADrlmNqbBA3KJEdb4CfZkKZipLcNuc5pmlIzKnMSfjjFW0Q+Fa1m+nG4YIk9jnoiO9REjum1bbkz8%0AFqH/7Q/+645lQzlexBdZmXLhTucj9y/YbZEDmOB7FaSW5e1HYuOBYOutaPx3mtL5KRWiGgYbT0xW%0AfVM1MH+B9mFrR/J0mHunJ6Sl/OCMUwzz+5jv75OPTvrpgDMQ6WRFMWQSGNDQM2ZXPlhVHMtWbyfL%0AforUUdlF6x7GODUAXdOZ2dKIPX8Z9Y1wYu6aFol5wVU1nscqxjAAMj+dw0QBxnDTSebHwOOereff%0AGekUXQEyS0ed861t5nmITNhqWoygZOx2DUvT/ETwwAR3zHn3MLPnbP3cs8PT8j6sXaspR9Wz0neR%0Arua7hEqI0jx+jgsF/ykxu3MOj8IpsEpciREZ2H1TwQAvY2wwK7BIW5Sda/lAmdfUZwuBECmhHdsL%0AszvHejAIc7xY14Ob0sazkytKY8n7Xg+RGcH3mGsXXHaSQtyKqqBq792E6UKNj2fsN0MFjiaFiG73%0AQ41qg9ZCctl36VpZzfN2TK5IhOAbImJdNLJi+3KwBxNfzCNfd+YNzO4JPznv1bAS6oTn9/zzNBfX%0AOPvxeSEuQOZlilUe7TDDtgHoAPUD4+JmABpQgMU9YCDN39fxTRvO0l1EySviI2QHERGRiQQ1twH1%0ABL7UdrSeOsOvv7yqD7GCZs0jGrBKGV/5SCgzYIqIuJA7wQfYx2Ytzwk7VbLTa1s3ZhGEaNhmQGMN%0AARnaCZhJuOFg7L4CJ1gMBM//DyQhmU+WeqtNVEbUdHDrCOXEcsvwEs2e5PksRf2bNMbAN87FFDoU%0ApmWwBosFhmwaL6chIkZ90PXlEQGs2QCXFUDRMxNKfbIn5x5gYvPvaJ4BAuNwZfK7TpYB883qabBJ%0AS5fGEPq9zTL41yep74qftFAC1qiplYXnB8Nmb1PKumoEg7vdSO/SRRdJgGWcwpQ20g7roxlhTEXX%0AyZLlUuCgp5UC3K+JIotZjAitG7Su9bhFM1LAZMpQpBcB81wAnAlWZ7muoSWnXWxwmXAfVW8ZqPQG%0ALryhSIcab5WMDQ2oO/S42nYAhObUxlSpVSl9uxR5RSm81WoKgWQuoHCgVaj0ntMqhnaynuwzjsk0%0AZ37M7shmS0xUiAsVzhnGq1TBgmQPi3eR+CfPAY5Ebw9TNhsRmcorMLIiVCbU6zqzXW49bkydHuFv%0AdtTc/8DS7ZafeM4fygdY8sd6RwbAc4T5LGJDVGKvGmjafSX57hVZJjXEHOCV4zsEcyHNtV1KLQ7u%0Akdov0H7w+XexqzRkNhEATiNHWuRzds08yNGesdDcw88dJReiHnzY/9XFqj7QA5TKfMiYUUEz/nFm%0AOn5Cjv8ascezYwgcMd5Yp+mi7RtMPSmsqmXv5jgsgimwHbZ8ljsCqzUzFWQaN4PbrcfvUlKb913s%0AR6a6FqlrgvF6IZtRBMkfdnGbsPw/zT6kdTQGCMTMTONVuu5G+C0omdoqp/IPDfm0ir61J1L22fx8%0A2HJUpHWvGJVAP/pvyHAgKg0uIf4ONXPoAvDzIS0nX0RGrw9LMUMc2IIz+HO4Z5h7EmRWlpjtnnR7%0AnAE6AaWbkoefAY8rUuqaTj9yw6UwsHFv7MXfTLQTFLLVClNsW3SQeEjGZoYb3szUGphL5SqstZL1%0A4rDOZqHPdEGEj82Kg6ucz+dZ+23M6ehOz5FSanlgQfNY+eo6JGkie7gxnZ12lyvFMEIbxiCN7y7X%0AvDSQ0/8kYP6ejjUfTm43TSPZUJfYzoXb4wchBmjkn0AOShOT4ZDkVXyiQM2aCCKk9MIliUKh861Z%0AI8LmGWjShuMOOSPXWHi+fOsY4txDcPSEJL6yU389M2cki0zmzl7mMAAxnlRdb3+HGknDo0Bg9KUB%0AyQZO3ehUx9F7Bm0CAGU15CkHBxl1lHFtOEbuBO00lwUSyad4OQ2kzaFf7m1EkRbz3OCRsC9FRcwQ%0Ao0jfY0MVnDkexhI5rwIzs4g8WL/E6aRoorvbT7niV3SyaIgSCtEw2LndljL9tGcwxOfA+BXlvcKG%0AiKqIYMlOMdCbYrA8i0NqM7ayyfEkOe8cgcP/3G1fp6EaZGpBqtkZydXJCzYi+IzvCY6M2pRpiIPW%0ALA1wcz6PzB9xz3xwPplYwYRaWJKuFDMwK6xagcFq1S5cCqkS8VaLXa+qkE33DlUtnZUrc4eWyETD%0A0NF/oeNO3pI9MHKUoaQcy85Y5wXB8wwbjCLZh7qH50Lv15VDYWBde3cedn47Ry6NEG5v2jfuQMEo%0AvA0Ab293PNWcpjg3+O8I8GuSpXnYWBsEgAuZON7ZST9NzPDBY5CsD9fub+PM1tshfcDiujXwgCSY%0A6A0ADDDTtm1emy8z0vjW7CTvM8z+G1ifUM4oD+NpBlK3FvA6SKum4wXTIhfz8AOPXsqZesL6uN9A%0Az1WKDIK/2s0WK/64lJ3+mY6cyKjb4PeeydBjDpOeEwBTephjD1i+QPx8kPO5C9Q+dNs5bVPyaycJ%0Apja3wBZhgDT4rGQzOew3Dzq9skhvYzSmpmUONzIoqS/LjFPTdX7SxOCHBT4bYqNTzbPxioqIV99I%0AlSN0o6UHhySddk53sZ/nDZ/x9Xnyh2ep9CBZk+0H95lmGfc+j56dyV79hKwCM8aIgio9Yv/SBYNH%0ApODx18bkgUggBhmxuU7uiw5cuBIJM5O6k2Jh1K1uXVovtW5i963UDkXPhGJjIlqavBIITjLSXDJl%0ANYzl05hDj6xNT3MyL7hoRCNwDhwWukfxQfOTmSrJsrM8m0QDAEiZSkDrYiZdbB97C6fj/Sd/s2PN%0AaRwv55pIu0chl2Nu+Rx9fPpDuUsH0O1Nf/75ZbtEgMbt7T540zIDbXiUTJgd/xJ8fjKDGaWWrZZS%0AimdAC/ICYs5MpDnPB8UfFwtvD/tW6gebay4QhGfqGvONinCB9zyR0SuU8IB3EDlMLAa4Up8rbO71%0AnPSIpRvfy93zpee4IFZKtHxtRIoizN4+c/74dZSVWAZ+MWJYWoTeN4jmFhnljQymvvnnZHtohpMF%0A+47OCNBa2I+pUhnuD5ac3aLH8lJxy9FcH8vcz/Phpdy6NVgU5RtdPMTKNKws4zFNOKbiNX6jtvfA%0A32kEC8nqFrTUdyfxIQbkvMS/sV88hyOrFI5GIEd7TmL4/F6BnpBF2X3CB6PHTDSbciaMlrEqTqJn%0AUFwKzwQl06wq4enBrFBY0ChS5lFhNgERuADdL2AE9dTHtdJ+2UxV9CLUAYhI5BPOvKeRBCofOUeQ%0AfaV6yfFY0VPjGshLAGqtWGfJyZk797Nhq3FmLePlY2RmpqAlv5albBgT0a+ox/Tbr0wtrsKmvd+7%0Ax+6sZrP3AP83h/zq0d1wOMS77GwxF6JWDSWrGip8mBUzctatxUR03O+QBuBQdHdgWBg9BkYsTGaV%0AzP5K1Zi51n1607s/fIa3Ju7HVD9f4x1IzY+Wr06Ly+AUfxD9sBzMbLpj1fuPzzRxhQxMcTDBJp+M%0AFuX9EYbPzaZBYBcLvwXa+KSOhK1h3njkrucnXf6MGy2A/sDx17m+PuWiWCdAJlZQOgO6hXhBU/8R%0Ax+7fAvUhGtL8lenbplBNLzodZmes/bY2H+kboxbtpFy8w0M0bCejK/IRLLIWm5l60fBRTi9GJjHe%0AzERM1SQBOmtIAuGVzymc/J8w1sdENzf8wIunqWUYaV7h1PnJ50fSp2T0DvS8bsaCJt9fruIf0Enk%0AzBGnmA1GZgQdyfiSLnkyB3NjG5ERGaduReGCAg466JHCvBPfiQqTWTG2UqtI5vs57UpZBDHHeLhh%0AXytXL1cZ89P7clAH30aLxEa5KlengmUJcJL70Stj+8jTtIl6sSlcCq+nYdIJOI/p0gHQhm2LdKOV%0ACUC33rtgr4uw+Xs8vGzi4Ou2TJThEpcfJnI5SU5btl8AC5YSgKNJU3ETtEgWA6YVizGgYtozw9JI%0AHLWHH+0zy8wGZZYE//m8yLmrs9VYm7iIGDj9LsEP1T3G4/Sw55DFRuMjIR+MLr05hol7EkDQ2Lcf%0AGL/8Yl5sWLzfH7GvNf3OR4d6e5hmTdHTs5+km432noRQXjLgbqYj50QceydIH8QUpSZgnrIglP7c%0ADDQHOjIoGWXscIQpJoTGDaJrhpwZ7CoG4d1CWoQFedSCjidFGH2GTjEjDiysTr4TMHIhYCB+Jpte%0A/nUBYIAG6zd3zokfWvatTeRZVkYyTwVUzUTVrXC5XbMK+sHI18wdaaYaHB9jUcRvzkC/DD2NxKMT%0A5cco2uQZpmRh8R7+rdkYIwhBKZ/Fo2VyagORLdlDHVCIhZWUmLly1pHVdOoautHSTocHT9rGI/TB%0AsnpBjr3zOhvTOxfTMtvntF8zDWenOrYRwWRJtm5msdWfq2x4DEZiBOvE4B9+oP3qP+FaXRTd3w48%0Alwdt6e/tSFk0IH1R/5bpGmJ8FiAepHV6LVHSLhggvcP3tGjilyOC51EJiE1g5IHeE7aJGdu2eTVX%0AJK8foO9FXgfQJxI9CJOFwI1XOcuxIIuNN0G7gg7YYslwOZcXOun06QeSl8057WelCcz7kQBE4uU8%0AaPUdPj+FNyoFS7YthmicSXGNieePIsNmy7Pw+GmlJZwNG8lIWDlRd/nq/OucJCG7ATKL7JYjWVKy%0AqRgEVWXm8NlRRSmjrhA8H3qGqecgBi4PA90ixSkfLezRyaAR2s757ERlpNk2xFxENDmmL8ANXdLi%0AqFrkSvBqhJn2wFFcbADNMoQpjfxmompiklUd5hQ9CXrfbh0mGif2iJqF4YSTDpfjB8kKTgOTdDx7%0AftkkOFGAkXWVgKFdLWvbxIRSMBCMoX4aw9N4gAD2ShG5R8BM6oubGT1zsiLkKy0y3Vc+EzHXWmvk%0AwvQvggPZ+kQwNS2qQlQmwbO1A9/TphX3Q6EZ3XC/t+t1H7k+EgDnT8qHDzsKXZ6QTBSZg/PdkP89%0AHhXwx3JT6DC0+sfjtVtC2auzB4CdZhUNdBzYb4M0YIxwUOc0u65dZOOHyxFAvtQZG7tTww6QQ/Mf%0AHCvoL/J/gigo5BKleI8cOKNbPOHN4KIroKY3iQOIzYuvmLswKgkLQ4gq+wtzdODTI2ZRMm5b2hwF%0AGEYr8xpnoF8+CXAeN1kbPGD1oSvP6kIKoxxGMlUDGYPMvIwjuU4UGW9SnA+IJS+LOvrWveuXVHE2%0AfSoX5We0NLJXjJ4ZHb24kI+uzxsDyFgeDCPNOOKduCes/y9TrWeBcXs8kDs071BmiOBuogIPxB0K%0ATa6nteMpAZ1jAUTieU/gBPIykqdbDP0Hc6cjTD60tuNEqHPGmlIIHod4b5gCIFOCmvV5LxUKoj6S%0AAAqZgVGAzkQC3+QbQhg6YpED6kMBGm1PEnfdtsGrk7fYGLJlPk55T8Od7rEj59rOqbd8oQPo/VnV%0AzDLmw5Y7EYAClLpXor1QJfQYJuNCVwJC7A09bhz8fvn8rY46SBqF2j2IZIJ8IHb05xicdbKk/STU%0AsLCP5cI6zbRVmORBTuKHNkhEsyaDf0al1lE1hCjt9PP341LzWGBrzpnx3QmIB7UJCMLYnJl2y/Ma%0AHs8W9MftO6sWOa5/ptjxRjwvIk/LCP3FWWHLv0u3sMGI4XU8XCCkpdic31oaN8wM0CjsaY8XpwzT%0A/9aRupM/jQ0tBCvlomGTcTdIUwGxmFEpBCXiTPTJNPrNVIk5Uc/dnihwwRlIeOWeHEumNh/tH66g%0A3oC1v9iMiBjr2PuMjuz2J1vN6XgP9E7nE+g1i4oN0ZDo/SALDYg4iDgr/wInoLdQ0MI2k94304wZ%0AxdLOiHLWAePFYEBz+s7HtnUmJeyapbOMhbe9bxqLpymPXegoUR9b1t4OBkiUYJVIoknkqaokbzxy%0AnKUqNSdXspjQIEumBpyWBTutodWeONWa2Z9D4FtOz3fJEQAYumbrZifOiNrRm/512d1Eb6WWuRaQ%0ABOXdUDy++Ts4nNdT0KmcQ55UOzwbYhKe5SoZnO8uc4rGKJCDn8zOGj9NfXYcYbpZIG/daPWPoxyJ%0AG3K8bDvRPBmjw5dp/x6VB4EL01w2LZFDYazDU2QomGO8o7E0XAPWu+k6O5L0T/X8dCzWZAXBVsQ/%0AMwrXM8xsSd8YZWhzEo4BHEAXMZyawEsSiztZ6aPssfArJI/vH+MwTljZ/bCajUuZRRHKlPORBdNG%0AqJUruwnIpupGuTSmBFUGM8hIASZTUwiXkoYE78wFE4ZVZPCR2bMTZM3EA0Ep3THCYh/BE6mCLVjv%0ACSyXR1uAfhT0mxR//G4klhu3nj1tmexUVU0RfigD7Md5Put5lqNnylIchJPFJoXueX5lWFbudi7a%0ATt5s7CGfpqKOpQFE7QACIGIQ6zKLiDrQ+8QM/VDHnA13TIBgpCAf9+ZlvIZcVJMMM34YtahZZINE%0AxKdDgCEsUuOBaZh6ln5BzBUDIGqF1QsannoP1kYSl5jRpLCSePA+UiKStS3Z6gMOvoXqf29AD6AG%0AliXc+6e0OvI5jEzoyoMyk/Da85SevACIyXQ4U0zWMdgHiAjJ1c/tIoA8/7Bn+KCtcK2V5jH0+9HG%0AqT3MP4nsg8yN5whtJdcqLU1c2hxxGpTTmR5gF0llKVZY0NxUUaMlY83TbFScboDPOY4SKQjAjhf5%0AJLRql95GOhOkeTDBiFQjcUCxUKfprJucfxKJgTEp8En8nKdvghzgexMT4YahHwAiC70/erpOEABV%0AMEf2AkdPIkQZ8TSWKQzqSbFcEuWY+lMlq8rxyvuf2gwAJgRnJjSbjqTii1g4Af2C3JYgP471LYY9%0Af+mERaBmWrP52xRw2YvTz5fgGfmijtfMwUpZh5fyKWn8icGJvedogdOksdlic07OkUstduFBNv9v%0AKmYCEfHE/Y7uZta7i7ak+SkxkVszaqYCqI+2md3T4oWxOoBcsWYZfU+EJ9Q560YjbXl9Pij/N4xk%0AMfg2z7DheLX8LCfA+uGq/LmKkR4igMfbGqC9z8lVwFwoSxE8sKK/t2Pk2F+yj0wpixBys+MmJV3S%0Akuc1aPR8fnL+8TzT/xCGmjrQnx8vSeloWYiolJNlZ73sInHWVq+2FOdTZyi1MBqelcTB9QF3HfdZ%0A5VQqifUADQBe/zp2Ek9An1d5/GM2VuxUoEWXaXmah0SEAvJ552ZoPs+rd7O5sKdQILCRDolh/Jge%0AdunE057JGKd1Bq/EdQC9nR9vnO6g71hGppFiyL30VCnZfZxpIUh98JTApmRswFAw8x6Ti4TEO5OF%0ABBXKN5RVp2mQ3JHSwN4dCfQ5Tonvg+D7B5aplhbYX6TeVFowRcI0Wy/wGh5BWN0Pooxm8ho+291P%0AY+ETiebKS7ZGGbg8wR7DPLuGDuQyMZiPKPzhPIpQ0/ijptLykVS7ptRbUngaYNb64PvhkBq3MriZ%0APAcof+Wybakrv8qofEaLeZSLc818mIG4eb3ZIL8WYbmfE7el7/JjMXM/JD+xxA9r2UAwvR3yQQ/I%0A7c3967d9L5Un4J2Z79/b8b4G4fkYa9a7x9OlzvR7pwdjgMDn3YgJxAs3pDEzczaPsyKJNWXNEK8b%0AVUtJHZxOizpsPQ+fghB+pJMGx+KcK5l0Ru+fxhvnuZL8kaPhK9eePQNERaLUIR6w96wSpR4PcvJq%0A/i+yoo5OJz6kMkogRikRMFYIRFyoEhee4G1uGPZA+IexSf9n0kTGaOUw4YXEB3J4l0Y/Cod1GS7d%0AtmqHczTUS3aYCnlRxwG5LpiVCKqUelHMLNe8XSTE8kwgsEGhXFbTSJ5nS/NOaGK52qOb/f46iHYC%0AoKboQQK8ro73qhoWfBUbEWnf6JkB/4NPT4KPvEMwVgKAUhagj2zbzjEoQgpPJOjxnkO6ee9ZAr3L%0A0ulCmrg++mi8ns7+cAwXmPYh2NxxyHtOod3UFKoqkmsspbZ2qEaOLJhYxnV7J8pUm2i0mgDCKP8H%0ApViECeCG8XTJWYiIa+g+Xm53zfCQ/RpZYHOmDcOkWg/ORkAkPTQb6fQAAB7OBY/b8mo10t7uB+3h%0AuZuJVyjKAGRv/gW8fyRF6/G/WVBEnstphABCi162HywhjZKkQWKz9uTgRTO1npmBDTpSiudapNx6%0AwgD77PCJ+kElmanWWkrhUsoWdWp48J35gxMD9lkyYlzHLF7YVxSQm0sjmjjF15kCRGq3EoE4IyVL%0ATu+BdCbpOLI0awGdsdgDSXqyPFeOTVUhMy0OMTFH1fpHK9f5CHJDMLIwlAwI0uFjOYZgwdTUT1Kt%0Ai1E9JzRYbx4nDik5uj1hfkrE6EuzjKFiqMCTyUX98Uh/oiA2U1KglCHiYi2G/k5L7ztbtUB3i+23%0AnGxniXOGe6eok43GSOniTz9GSNUWK7056IuNTxPox80WOXEy8mARjUkFToaeJU0xj90qSjb02P/f%0AngqWfeZrOahOlrFBmmgWrM8WA2q6LBAb1Ciohz+6auSAgnUvsi5jjzpFZG/93swDB8ic1GORfabh%0AazqI+tIJY/CCeK/69rrGY6e+EG2emw0whuk0wE9konzw2fXAKfctpljNgfLPmZi9OiMRuvaX9uXS%0An6ztR+R13F9et6fPZlamz/VpN+E0PI8wT8vbMTP/NyJ+TTGmy4KaK2wQnuT1uffDExSiscPektZH%0AI0q/Kxv1FuYu7FR88n1StXxNAGqtvJVCKEwhO4eamoFX47eIzhuZHMa0GRQBsHhWWlepo94cjRR0%0AFkgPQAkgKzSyaGXPLGify2wRQDa+i39d9ZdUf0VURO6SwxBBiOxz+a8aQ1r+TWOHBvuybgKFmqhY%0AbiWdtCNb/ksquHxp67nLHXOM31GUYSPAcIQDSDUjsxhmZkK2bLuG9HF4cM+cbOMgvn43mncc9ntY%0ApkqwIeIDsrH8QbLojHiLjxVA4NqgkZPTe7wTLABe3JQzkX6h9TYBxX++fL3Kfkw8idHgONLsicT3%0Ak//RNw+zcLsFAArJOSLHzm0bzVnSPIcAyL3iPMsZvqiqRMCXqYyIM+lRY12kW2SJMJgex9HaYdLd%0AVV9gb/fefF/W8T1j0AxI9h4zt4yZNRdQYg/Whe/SJiBispF8azCs181Y8phI00Y0h8OAMun8HCWu%0AtSQL1X5TbL0d+nY7tjDQt7t78oCIYHReOSfbwH90nBF/gOD/X4/a+8HTvdEhejFBPMxR71OCpSlr%0APJIb0wdsh7hgkNIYvMFWBtJPcA+WH3+YuBYm8pokZXHAzHX+DcITEsqfIU628fH4uU1KNUR4SDCk%0A2Ejrifq0ctngoJRmUR5caWmArcOa/Nfic19Paiqi0vpxv7d05SAipRJaev2Pp8bjweu8GpoNW9Eq%0ARdh9GZXGjDrNRH8kNujkQ4EUU9E6Tdh8OfcuHhH/XWdgGGk8a6LCOJRJwFLMDlZJI4bLkrvPyM9v%0AHCuqnQhTvvLhXipUr3J6APb8QCOBQZhsVNKMs/hertR8/jUzm7u1k+YsvDG7DwAye2txq8RJLTS4%0A+LIkEBS/f9cP861GIcw5lCcJZEPrGQtAM3A3ReFg39p0UW7MVK2LSO+9m3Vpku5Fpore+9GaynDp%0A8WdQL16opiqirmPCLEvtRvMzBwQeFhSyI97hn+9pDIRONKAx8jZ7hjCCp2PJ6rspYmrKRtZ1e9r9%0Aw0JRhHbnotLRYNZhJj1CDcSa51TZtm0BuXFNTJH6buL+pUWec/4bP/vtD//Do3aRajbduQbW5cL0%0A1Rireu1rDAEKAO4kw8xBggJWMdJPYCD0OlMT9wkZLOJAX5kLb9sWoSMlPXAArMRzfWg3O4e9OTGe%0Acqm5MYloJuOwVGkNBmMiMy9qlwsrdnIxDIEMk1F3KtVFO11vzvHRdbH0gaM369J6P6R31TQSgoqX%0ABMKE+zgYIJS9bBuFboOyFY8lBgAmp0POk1S6mfTeTfqYSloAyegFibYtM21uehIiPdl4iIU5P87M%0A6JeQU5aeDitVGg2jjMAdsJMGjSGYAxLTc9WUndCuC2W2Bqkr0qllC9qunyw3XSl2moqRTUmUD1hU%0A1YQoTQ/78zEJw2xCXERPH45HyF4dcO1e6ESFaNnoCoUGBnMfVAIoaq4PnfEvcD9HegyekU+fzzbA%0A0CId6Hj4Seq79i6hw6QuI11MVXrPPpFY6QZV6UfvrWvmTYMXn3Jvy+y/aUqMp1vY33tSHELuYXSd%0A5ZmXlcNJeOcUsTHKSz4kpeFi9p5oR7eYwVbiFH2shHKYiAB2l1by9yrLBBj8abFr/xag2xkB/7PH%0AmS2s9/5LR3X9jaMLT5cYXMLl6sk0HinQMOQtc0nzwOzKQR+Q2ukDIRlQH2krPQS8EGV6rLBhjuK/%0A4/7jWoPv5AtLPYLMwExQxziav1wmxBg28zw4kVFp/QppR4vg4seOH/AQcZhmcwqaiJk5F3prh/be%0ATX0rigpx1DYIWyGz77fupdB+fdr2p+26PX34WLatbLUwiHnomgpT7dJ6lwZRgzKzqpZaVS5iol01%0AaqAYk4HYLbIR3xID7E82djfesaqxAE8A+tgHOU9O9N9OiyBZjg+ORs0vY59DZIvba3T5WeXOxb+q%0Acgv/mQP1+H6Iq7Euc/T9TZSjmsPobCXxTWOz48GtPknywzxAmjQQho3xSCvi58ylka7VASb2UvK8%0AxOuUwqOvaQXGhyMLdc1WxVQeMD6mc7YyesQz84ioqUgXEZlGehERVenZH9a7p4dzmdiP47jdDpW5%0AT6FAO3o/ekTvhW/TcDg1IPeFyH233c9sga+lA/LRcy6RB8ghFRUMW23uu/j1yWAC7KcRMBhkmSfL%0AhFIYm3RMy2XIC+uHdbVuJmr98O9Udh1CCIjsIL+hfObt/zpwH/IapxVwPseWez0wim8clfCteTNJ%0Aw0yHkhRMR640iu9Rt81BedkGeXjG9xLuAfSJgMx94Lvf5Rvn0ngT+7crggeiDIWEgi+7budhwcYw%0AjVR+D230xmsw3MVfL88xomnhyNs5NPgmlY30KmqmkVleurze3lpU8PF15tFGbGwMBoiplm2rl8t+%0Afbpcn7br5fJ05W3njYlKrYW2wlRQgWYIs74xdt5rkYuqmHRpjXo3I4YwoMSi2psoAdYRUGLgxYt8%0AmaiY4WMxijHLbH4+eyu7bw16+S0a43PSIgMOzHC+IuX4x+kKymV/miQB7Tb38+3hy3djus5Gyucc%0Aw22hXwwDR8Bf7sUGruEbIbLfUHVs6CtIAfa+KyaMh7cZEQ3/ZRsrLZuvGE6AhHXT1k+cmgAhsGbp%0AEwujVey6ugOleWSdEkBcoktSHEh3lFf1WnKB5F1h1t3RXlRVu5tlPO1bvx9HO47MDRRI26U30Z6/%0AWbWJRxaVz8wp6iajiukY3WW5EQGP0iK4r3MQDRp0IX6uNq31496jZ9fpQvEZCkJjNJCqsJD7KooZ%0A9xvqR3m74eNzjNfwXT67vb0H5v9oiZxasj77IunOl51P9I79/MZROW1S32pYTkmPZAxAjQgpb1h8%0AG5VfiUBqMn9Ps6PHhw+CaKA3EVEhWvJ8EGHf923bVveE+GasioXuhBlniCHAAGYWA5GkvyGGzT3X%0AdjSR9GEkFqCPD5xGDCqBJICD+jl3AjTSoL/eXkVNdEyKHIyRo5PLfr3s16ft6Xq5Pu11q9edtp2Z%0AqUwD7l97ROp0ggVx5kpEDN1NVFmhBggT6eQEvtp12XsIyJteb/F26Zjgiw+z+IQzj11pRFHhaNwj%0Ank2j3EkchEhgvHCO5RhGwPXWeebSivdCaN7YbDLQQQORoJ+k/uRLs5L69x0/dZjZ5Nw1Td65/Mxt%0Ay1GpXj092HlhLBcbqxBYCOf57pkLcjxiPlnkeXDIlUzC45dmAeChjyriDpFdDjOomFh3CjOsWaZR%0Av8VJvYpKb60dx733Jjb2owwG6yLSxFeBN5FGW0cLcijngv+WBJ2dMLov+iPAeT3z0Zj4G+OFsWEx%0AW3FCKr++xfgp+mHS17IE7mhSqoNi/HAypG/c8j8+EtXOj7D8HWFhD/rsX4MS9V0QynrnCdUpVYNg%0AjNnnpWPcqu4/Yi6yllc+wWkg8nyypHTea1lbkMhLqj2c/rARu9DC84RZFg3BgEIkYVV2t0RaNiNm%0AO20Rqk4mBqM//Q24B2z6WvuEdjc0U+0q7d5kjaqPtiGelrmWrdT69OnT9cOHuhfmUmrlrTxwhP/8%0Akcbw86cKOLMTETNBuBkSRiGpYeQYUL5cY6EOttzAsExu+oYN6H3rxq3mz843ycSjntsnKSsQQnpy%0A34SGCPWIFow2vB/jhdnPeKhH+RSfL4XehwA49e/6FIAZD70AJ6ffYZ5fqMOK7AbyjUEqhMnivolP%0ADxaAcwOQYzN/rJmVU3rzSlv5UHMAhAgw6d1lgwxXmYw+mDuzoqra7g732ntr/bjfezt6qAYWc6d3%0AkSZdelczsxWYHlp4mgGGdI/LBf2wJpdOWJgK5m/Gu/nduBqdED2OmFwK5en3lvczT9nGBiN9VOW8%0AeAYybbK9dxX5Tx7fkuEPn54J/MAlehCF3z7qCNAe+/d52UWAUcDyMn0BTy4f+SdPmTqI2USQHnxj%0Axa2+kOH8kdBePR8CUUJ1oVOSGIxvs9bmaq0faL/AfawhGKDMbKa5nUrDZB9bEMOmkM/7sIQel0dk%0AU/EFMDJaqZhqb03cVu5LRZIMInegiUFb/fjp0+X6VC87X/dRcOX9VPFbSlaEANDRz196Il0RkWbi%0A+wViBgmn6AgOkkQhUzMZesggC6Exjc3odVYPapVnzz551zEnYYnT5wsXp+jkM56t09WGi/+yWTRR%0A/nw/WmXOZP1LFQsb5wLvgH4VCJPqj9dmmKmEFvPDQ+Nt3RwY39KkSCeDO07PCkrpuvL35aEQv1ZD%0AVIAdx1Jee9QezgZBW/jNqMgIGbMwZZhF6J6liHBzTzxpRhW4SUtVVLS3Q9yo03vrvbVD2tFyzzUk%0AoqiKWhdprWdZ2Xzub4AhsWeRzJ74Tx4zvcvcElzhPMbsfGMFAAYrRprl7LMsQUFAvq7xtvf1GhQj%0A0j0i1U7z9/EZ/8PH+CueeznFgDWGYEjEv3iVOnJ9ut4/LrvORjJP455Mh4jNMmPXLBeSZ5NvEs6V%0AOsmcR2Yu5IaoBMqD1sVwbvWlFnChGUgVnsjDYp8h5GvP+OfwHExa2Mw8B0HsSP7mMfpsEofBBgIt%0AYZDYg1dXbM16E1FRU4gXgk2n5XhUEDMVujx/+PDpI9dSt532nadhCrkqxJSVCJLbfNJwABkTO7SF%0A8YP8VyKeUwTWI0uVGkRc0qmjfAgnjym0FL809nzH4jwpvwGdA+JPe3tL1y39PwAvB3vtX3s/zLPr%0AMz+SDb6+HqtYXxhEitN1tDBmYf7Szsf6fOPF+tX713a6WP52nvQNSr7245p12iM9ACOFkjKNXFKE%0AYb37jZ1Y92202Gl3VmFAFrnqou7tBbXu4Rxo0qEdqv6rjEOCW/B8kjq0wwL2YeF6Yyq9iUhvTVW7%0ASG+tt9akp7RwBUJNRLr01qWnFuFAxITwqjwNZIych9zPYLl1CS509iQMAeYI6kQG3zLTkIY8r38i%0AHwuto+WyAU2tt23b/Ml9GjsPpvu9lCvXOn77/ccP2k3RhNycZPYgVP7zsuvxyNk/Ztd60bE0/gpa%0AjxoJStbL0fgnj9EhSTWMY+scGShLCaDkhUeGnx3DJPDepZGZhfdBlF0gOGSky58qmPsS5wWQb9XT%0AWqYKKS3om4th6HUMUnhZZF0ec0LPovZ/4xhBZciqFBFUkgqu+zmGc5qZDaIPF2xRBJepPl2ePjzv%0A1ydiYi5R6GBcG4IOA6xUSDNpgfOm0rqZZVCPYQRDRtekYZuRyahgZqKC1lQVpkUjzjRC+03DXUw9%0ADVkGcflm3bu+UHV/HjDzTEv9rS575PJIofvuJLOxAfMwdjRVtgnhOeLnsRvoni4783NXKV0o0uJJ%0ASlOMZHMWxF/DKR++8pdRhGbKuUU3GL2yQvs3ushoEvmRvNsz11jwgjV7o8Fmtg8TIi/3Yyrp9zvy%0Aq6UZ5d1N1eApu0y0K0wbxKxFkhQWc//+wAGNp1LT3tRMpImotqOFn7z045DeVXJKmkHVRFVEu6g0%0AOZqIPTZkDeTxR/NBjuCCMHtPWH7QncZPk6E4yyMjT7lLSiAwQUeVRJyUyBywoKzZCnegGbsAzu5n%0AhMe05j1tXGqtqABKDae4nbaB8GuKhb9wvIfmRfzMt/FvtmOJGxqP9hdZ6/mo0274DW8gGvf65nGC%0A2tV+FoQ/9nO5sIq40GSKLKQjOsrnJiEZ2LzvNM0SFwJ5HSouw7nzdODE5oJX+oaDW9IKsbGZ6HQ9%0AslhbkcF5UPeJZ4AhsveaegZulZ7OlZ4NSnqGFIZ/C3IyEiF2WPn6+WO9XsmLltGoSuiFWwAyNerW%0A0RStwwam2P1+ty5mdrRbSJDEOKcx9XqpICruwImuEovVYhcBqs2UJPHJAFUBIr2JgTR0riLCpTyO%0AuqYibmYR0DTsTYtz38Pfbx7eoTZm72m4x5i67jWW31DZwsQ3uV6+SS64HhS8j09wTw/r7FF1CYJq%0A84nzxcPZ45P13zH9/DbvFk5KI1u7SRVBeUjNSJQKQ8E8T1OFaoeXCxlezrlAfKHNXAhT7sRvBdYt%0AnemXoegwaVElu+gJpEzh6SvlEEf8SISm0ntvza36WQ1BIWJdVESbSFft0lvT082WPnjoluJJz/CA%0AN4SzaXW4fceqiuoPYCIl48jGBQOpESRmZsmZMCbdkIWD0xqgZmXhCk1lZw6H/Gm20523C4pT+ytv%0AAHrTfQcImjvFf/kYBsM1yPZ0AoBRPCOPh9qbtOiyK1j9Zat9XdmQYa6F3yJtdm7kotCeyDE5z88K%0ArVxKaJs4M7lA0xzDfBLfn7xeSynpeOxJvcNHZzFwL2ZumsMXvHFYHojImNjYSG32Fn3DX348VTwu%0A1I3yWU5aR/IQVTUN/2EdKvSUNZGd9rrXpwtvu+N7nKOmUJKYn+rtMU/pYXJoa633bmYiAkXrx+vr%0A62wX0YglDkhjpr1sl8u21eJapirBWJdVnjxBs6mwrF2Ru8cqSgyOqLIxRBEkmgPEWVZu5bTRmsWg%0AMscUKYwJkSU8hKoSTrHlju/523z1OEA0dIKk9uHd/34sJ9wvv14tTKdhfz8d8sPx1eiE8xXMpgce%0A1ijDb/BsO39OqpFPurAZSJQYmTUDBrxJd/1Mm4abWnZJJeaLvywStTfC8SuybhC7Uuce5UMVWA9p%0AvXdFZUTC3kgbKR2+jW9hzhHpvTWVcKVMZSKyPquIqWhvcnTBNIXT8D9t7XgEet/CAgXgrvx2YVwh%0A+fMr1wCY4REp5nXRQUQozEqsFGGU/n8xJTDldPUEbHmX2RifhmqzjkV4HboXqBuA90IFAGgvfjaA%0AkmmZ8qLjGc7jbjZWzGl1jHOXfWtLQwiQa2oRUgtpeUDr38T7mvuTj/ebZmTD+Vpp7F7x+f3FaZJP%0AC5N1eXRFQDA4f8upqJNvwBZ2h8t8OFoL9Jw1Cpy6YjTLbH4Tmgap/zMUtGm7P03C4SiG2JoSU4kU%0ArxE/LzLpvCDr7QTrdqAvzB+fmZlL8X1CM/MoIqdIZPAsbGroKu3eW2sq0u5Ha/243cUEit47gNeX%0AF+/JPqc/UJipoDLK/nQpXJmJqZRtKwC2vVTQU+UKyikxSCvg7rFqbOpIqURkNqNBhvazMFwYGCbM%0AHp/12O1ztixBJXT+m3PZu/g0KZZfUCTyJVomSZ5F7+ZfTKfTaMZ+HTEiND/IDw9aRQtDXxikfYOU%0AA8Od6oGvriqdrU/xzWMI7IH1IWV7r6hU2AxQMtWb9uM4wnbkT0sEkVU0dijEjZMKgIGIqV7vOF+y%0Abh5XVO3WIffTeb0ZcIiy2/nldAkzaa1Lj2Wgps3duhS9S1cTsa7SRUXsOPqSNnuij0Ye/PldKaVk%0A3jcQGYFGrQUAyFCKqckSUp/jrLBu7PXM40mZCQKiMRuomxWE+Ft5S5jpmc2GYHF/ZAsyrRwZhkAu%0AlHHuGZF+u93i6YLX/ybarloXMlTEX8cVBgJ7wZhx+sLYg9MnuaapIqTZ+jdunlhPU9h4n41rx3Qe%0AXY8wzRu8vECulgdSRUSjhCgPCDi3Yl4z1h0t4+kPWUpxPClMLsZzIsSQT/G4ysiF+Vjy9wRgMmbS%0AgHsADOig9+FMkFzYWb1juoyIQAtfA3UAiTiRlMNggjHxXmjb/WHM2LkEm3medq9Nb1CB9aatdRV5%0Afbu9vb31Jm+329cvXz1RlEC0uRuFZWxM7p9yLded96fKdN3e7l+BWrG45F82AtfP+369Xva6X04Z%0ArKdp2RGcAIbHdkEhNKi9zSO2C0BFYMwaOyBjDHJuDtvKeWQGB4eaq5RkBgudZnAzjzvgscQDsHOo%0Ap8WQKOUqEUVC6Zg5i+ICD5/2LlcDsTFIlQHloW6edbwczJhftDD+dyTdgg5M0xSWNHN/9WGGo/dq%0AFYR77/fjwFZWp5sZJ2qDFP2n7rAcxHStxUoRkeOOLdzqD1E9WuTY1qmQqJjntQwlNmuPiKD33sVE%0ApGlvXVuX1g6Zv51NTM46O5CIKhXfig+/O3Ozy/jhGTQIIDivplFHj+LXQARTMbORV8Ic93T/4pkG%0AJ7V9AMRpwB8wGfqKIWvwAojSJSrgGvxYrZt0lJpNGy3+bbg/D8Pg2Os2kftG6tACkrrzcr5NBvV4%0AmH3bPlRppDpLipRQP387JtWiAqxAnUtiKvmZoM9GQrocZQbs0bZKFPXVpviOiUzbtu3bDqL0S7AJ%0AJDwBJRSIZUMm1RUiCjMFMWDExEbq6z1A09X8cE7xNa1DN4VGWPdEeovM5YH1gIkAMDCIuBIKw7de%0AuTjaqCkrhwd27v51hYp26S8vt7e3t7e3t+Pev359vd1uvffeu6r23h04uBaoiLgmTh1oANBxHBuO%0AjYi2UjYCSlRm9oVUeCP+lVHr/lz583cfP14vteamSU4N125itFgL2AwgdVSNx9a5Ss2sQ9NdN0IW%0A19yJQ6MyewSk1HnmUjCcFACCRZ0ycsE5zXQD1ePcmUGJAyom7eZVPpGpgQsgBlYoK4FZ1RhAUT1t%0AIobJJqn3e3qfZ2Ewep3bdwn3A0gessYNDcnf0no1qNmt3e4mTqxxTzkEApONahMnK87/rweVyuB6%0AQW+Npalp7wqTroBiGGqymSHXurjDV+9iXaSJtEN67yL9aM3GBAiVywX6IxusNVPWE/O7kM549JOq%0AFA9dSuaLz4+jt2cSw+UCeZzI7GCEMRy54hHFIUSMKTyMhpb49nr7VIg7AcAFo+bPSlW/ccP5yN8c%0AgAe0hSF2Kk6CMTd+T3D/l5SIx6Nmb6R9ihKKaYD1pG6njsxuS4MSZQuyhXF+XH0BYn+m/EmuYC+6%0AYTAv2QBwKcRegXBsBRIto4ucA4M/ZlBZCr6QDpye9kTkVnu2Yh5FEmDDzKKZCirU8VFEKGlMOt5Y%0A7FP5DJGcjkalJu4wQGYCKgKCSvFMKW7EZBKl4+329nZ7vR0vL19+/vnr7XZrXe9H672nAUlnRm6Y%0A7wDfgMtIH7JtBLPSN2yjX1vratYNval0hbUC7MDn5+svL6+fnp8+Xq4fv/twLSdLAxsIxoBYoaLx%0A3QCwgU5z6pmqMSdTsDHWCzdO3jLMJafhWufRO0AdXH2OdJAKAsClwJ2CKCI8TsEhPgvUDEIUSXgY%0A5jq8ekpPUnK0Z30P9+dj2LwSS0avpMRP9cgfNqd8bAivF5rqwcPyBqAqXe1+NPeVnV8RqBApMXdQ%0Aja4HSZp/Pe2iTK8cmCrBbRk0UkEyKPbdCWcBBBDABRXVrPcKz3jQUme1UWIW3q8eJSW9N1ERVZHe%0AuohIV2mi8o2uJFiLfeD5bZk4l6lO3bDuOdPXYiKjOxZDr/OMJbGEGxl42EIegTc/SByLaZ14bqYG%0AVtNCHPyGGaYK6dh2AP12G4UJgwzeO3aQW8/+Q9gN04u/Plk0H44zz0jbxAL3fxnlv0ntp1Z/koUr%0ADsw+mq/WCZ23zI7LK1i2iCKihSz3k2neiAqXWkopWUnJQEzsxQZd4k8OepINw+KzWGxmuZH5pBRw%0Ab2pgInMzDqlb7kPzcPLMppIS3iHfebzDhYUrgkTkuH9myzPbovGJGbyUj9fmIHE7n3a8Hcft7fjy%0A9cvXl7evv35p3e699Zky3JCy5hAVEe3y9nZ/7aJqzPx83euFy75xw+ZpnRbjjJp9eTMz0eNuavdX%0AUVUGXr/eS3m5PpVPz9fPP3/4/vvvvv+0jWoDNnurQ7mUnWmkw1vN8Da5qAfejlJKcfdcQmlm9oT1%0AC3A/zMC4/7DAIzlHEMKU476+EZ66HJ6mw9izziqj2Eqw4jkCCKyuyIl75HkUjTJDlYiNjG1WiAn5%0AYklHkVyc5spMEuCmfRtQeAoRXV95HAYxI82J81szMXu73bpk2e64Ugl+JEbFtfoG2K3b/X7vzV1s%0ATFR778dx9NbHfS/70xgUr4pauTDz9bpfto1qqfDdljPUENf9AuB4VVhT1fstA4hyORs8ci+S4oiK%0Au+X0rq33o7fzFaeEsPFkBCDCTTEfOJKLFJ6TcYmEodEpCM5WsdLo4PV4PGzODsq3Np7khKge+0Cq%0AUriYRX5BgNT33YmgBtFuCuDill27oT9x5i98B/cPgBzm6RWIl0n1OBgLcxpM+gT3i4vn45O/h/vH%0AGoQpZVcXzEUgzpYNfA2veEJaveKR3G3dAXCsfwzU8NVTSxSeYi5R2tc0vDKjGi24TPPvoIQRv0XL%0AR2e+OP8NLClGOWCxrWg0mZfBd/AmO7VROm0ED6qZdlETSFZrS1Ybjy2RPElNDWyiYApDP3BX3N7a%0Ay+vLcT++fn17e3t9O3q764GGoIxhljJVEYhp7ybSv355uTfPCw4t5evtKLpfpZUntFY3ghSgKYH3%0Aqu0NdnSz4/XodjNVRTeC/XwQV/1wwBSHyK9v8uvX/fvPH/e97p4FCwYYg+4idTOXwZzJoyaQYtCr%0ASDq+wNactCM5gFo6ok3ta8jpHFOPy1tZOWxU4PPJQJSlh73+MA077SrV/a8TV59QpGRmymrKUcwj%0A8/ljPhgpmM1GKA8tsxs25fk8VD2HqS60fxwDxVLwq5u6QSqRhG+RT03t5eVlkH7NpxACIB760ABV%0A3I6j3e+/fP2qyw3f3l4Hw/ctXEYBvwKkESAaGEPA09P+4cOHDx+u1/1aK9VaGDnXJRqsVLluvcn9%0A3rupiWk3LGEBEgkuTU2lSzdPgCzauuqpKwbUDavORJLhSObhBDao44qGD7CTv6CljzFq4iypz9Qi%0Al6URqKT4Rmry+W/A/ZBk5nPARJWKpZU3trCAQ7V3uR83AB+2DVKU1BlBWe2ip+OEn9n600HLSSuh%0AngQiLhQOTUuyqPUW/8FRJ2PzZnxDQAySHIt+da6kORYps0b7aXglRBOZTg9cayWmUrhsO0fs1dDa%0AHMtrbMk5CGGF+yR/iQX5T+hTwUY1/hqboQLdwAqwmhXOvbzQ3HzPFhi6duA80nfeRNXERJGxVMO6%0AYV5nntQEBuoW7sqquHe73263Lrfb/e2tvbzc7sdr69YETQ7pMG3MG7PjDrubpZhHprSvX15e790s%0A8mqbKsB2HK9940Mve1N8urcOs8t+6Wj3Q1q31gUK6m6tFlIrTNz0a3dO8BF4+fkFTb9uvH3/ed+3%0ArPrlNnptxordnAz6SojtLwzoJSKXwxmOZzoqa2AsH4JZxN4FyAewP+zc0kOityHHwxsnizcF0HNM%0AEhsDjzE/wmTo2iSrGlhZSYmYTFwX8B0wi/IYDI+2DEx0RYPsvDrGekCmDxj5ix/I2+lwb8SxWwwJ%0ASulZx27Hcb8f3SRyRA6NxmAiB9Bgx9vx68vtaP24tTv6TdVeFRDidihwGOx2KaCymTSxrdbCtQCk%0AAgtY8KQH7cvbrfz5y/N1e3q6fvz49Pz8fN1rrUDvFvFQBummZiigItrdux75rF492OFUVJtoz0wM%0AEgs+pTV8CZoCrXf45k0ihNcUVaBYFtux9XerO8hpDMxQQiVxMnmWA3BlW6xL/JgLYTiSeIlUMZCl%0AUj7MaoPhd9OKwAmFMsIrAqYiWu8dgOyCixZjQEpYndZm2Lnl9m5e/OYRiEcPyVpmAZ/0J8Potb/m%0A0tVM56ob8gPvmMpohTOHwFvKoOcFxNM0v/woHP6dafmpkeSRmetGY28g+FRYFgadDxNZLmdKJ/u0%0A3ww5P4AnhQIlEntoE1UlBYBiMBO2cG2Ibch4LkOaZ7zMAsK5XlTVgR52Mr4SAKj7T6qhdYPdYXe1%0A29Fu93a7vb283pr0+91UrfWjK0TtUPPd1qsaMfPGVK54A2BioiIvt9vLm+90GSkZE8EUQlasmjQS%0AlP3KTDWyddxLF2vHHYcAxGow83rnUDPuhvr1pXP5uu+fW5Ov3K8b9Bc87dvTbvvmK5CaS92b4rJt%0Anvh62TExh17/LycPABCHV7WrwykSlspMBPgeTCZvXAYw0d2HgHJ+EYgKM1z5W451Is7J4VHcmRDf%0AABSG6GAGuWAYDKimdSltROtUx7fXgecUkhEWOk/Ih8FcQwYL55X3ckPt3tvL26vp/MpCHKCp3RVv%0AR7vfu5r0bscNBtwMdscBNWm4W7O7itqtv5oQNQC16nYp3OtWigKwwlTA5DDeewdbez1+eX3Z/7x9%0AeN6eny9Pz88fL3shcv31EG2q3XeimAxwVdYGZzczWNcwH3lShNy6iM4bLuE6gjf800HLUrIqUMzL%0ARyxeG3EvAhln4c8x24grZ6aydQszxEyWS0H8tQIu0xpM5OFnD9rCOMRQCJn9GUoqahTvjtutfngG%0AgN5h29GUgDpkdDLSdR79Naz7PbXHwpfzSTF2UNN6cyqG/pePGgaTvHRedJ2/tN7NUhnjgXDDepST%0A+1syzLtgSfuXF88rL/rAaE+sw7I0kNbfEVIByM/8sYd7Xs63SPMCzXqLBmMrnpaaQ78XjIyP6S9h%0AZgYZibtDdxU8Jr2jkXFAVJrYXeTlfrzebi+32yH9uB2Ha8ld1SCmMNwM5mnNCLQTXT99/PH7/vXt%0Avlc9Gn75pQP313vsH/ihMCZCMXjmEKrfkugKkDGZqVFkcfYOUAahiX790uqTflduXYsZOnBv1rqV%0AimfCZbdS0VWNCsxwxc516c4BtrMqbI6mJ6TA9K3PL9U8+T9ND+RlmBHf5QRM82dAJzOYPM8ewnQ0%0ApUJI6ZEoIpE2poB3XmGSUC5ggT0Ez/I040VW/7BlyQ5njHghIiKxjT/ORZAUisdDnB6pJb8lMO73%0A19d712kJjFRk9y631r+2Lne7R+/h5d7B6Oh2s0NgYtKl673fzLqZdlUjKBG7h/t+hYkRETFQeGhM%0AZkDHDVDDjdqXe7v+cv/44euX6/V6vW6XbRM9unbRfmhXsbs0QWbTG+4qEKhG6htPoKAju23OlGRC%0AOl6l0gS3mAY7jVc+UA44Nnixhf+qQX18OMkBzdk1WVr0vJ6XpxFP6MiJij7PWeAuVKs5i3yc1VRE%0AoKqwfjsAyBNwVwCftrrMuZM68v/48IeLDcXZxFRiF23kr79NHacOW36AuTOgrB2Xtoqx42prMmQb%0A0mHsaKdkXcXUkvDPzEhESq26uLov/I98j2gMKROHFjZI4ONgJ6Of5GrBG3bdQmHMAFiVGWbhmiAG%0AmhPRHwQ6HS1PGc0X1jCSTQmsizWx23HcjvuryNtb+/p2660dYcIk8R6YW1QAbSA8PX/6/g+///zx%0AM8z0u+/ffvn51y9f+seP9z/eG+XgGgD29FHRn2pG+to7fn0REICN7lQ3oMmbMrABrKMHfPzYM8Uf%0ARseb2HOhlIMdnQ3S0BkXow+dNiZjAypuR32ikpmgBwNewH+MQljfhnyitMsvNOsUyJ2gjMj6NSm7%0AjxqHBuEUn5OCp32HEApGrrMVrT33RDi5cikKYWKHVKjOsogx/7Kt2WMcQ4ac/attbzVLp+QaxCJ/%0A5UBP7xeC6f3++nJvkkWbDGhmvetxHD//+uWXl9e3LrdbgW9v71WBwiyqBJihS2vS9G6mErn2PB5c%0AOwxaOlD365W5EAqjYKsMUjlALCbuTqmiALrJ7Qtdv96fLm/Xy77v+8bUxaR1bf3uM7+JRZ1YGFTS%0AQ6erNOmz2BVGL2A8NSbqx9JfFu4Er+iemGJDY8puowiqIlDhmol1VwTPW6Q+MJoBUKQvC0iGZsHZ%0AdbiX2ZwW/+QlIloK29vdzHrrb70DeNPjyTYA3//4Kef4CrzfILxDAaH3333rGKbBM1WY1N53wvSv%0Au+C7vdmzykrnJALmm22OO2mFJ0wmfyIwNv7Jiy3s3cxEVHr3lR18Ozo7Yk5rrbVWfz8ggygkfVwy%0A9boB9IQBBf5BNI6YjBiiIKLCxYObYDBWD7MjJgiDNZMHAjC3ndtY51O58cI8XpStd703eTnur/fj%0A7TiOJrdmTVsXOSwM8ZiWAiLGtW4A75+++/0//uHy8SNthG56v/P3P0Ctdb3dbkTFBoIREZXw5iT2%0AcCwV69a94wTCTXwfyQAYbQG/A1FH51MHQBtA4A3YQOja4Lm61VqzjxtdAOraLpXMnp6fjTG2TxKY%0AVzabjVyi4yfak+NuWthzgtAgQs7OQZnsMKcDx+iOniNClkcOm0ymDfBfsQHhI+RUpRSIwBN1iGoF%0Ad6hjMDFIKazzYRS0dDr2hNWY8t7MTBO+17nNIaQ81n/qfHkaDdXbYKp6HK8v90O6+2lZ7+imb7f2%0A5eXrLy+vf/zjz7+8eUY6QmUUwltl2qJaF4g3HK8H9CAYG4CoEUUwL1t2dGqtfebn/anWbb8+fd4/%0A7FSq3I8/f/lFbq9wjx1Rg0DQqDSTr/fjY91qpW3fn2vRrncxk253cfsPIi2CwQmP4pBwPHhnSPHR%0AUQBGxkyeEMtNNcP4OhYsYFCCqZtrXbSuUxaIGl4EKqWs95o3TAm0asIATDp4X+3bdEaq0woZUsPF%0AtUe7e2EWltZaOLcS7rf709OHRNkHab5O8Dj0/Ha+MawJ/h9gnR4/8R9OuMdfb8NZ3xDRSBSFXMKD%0A0gfkmN/GeFhPTroEIVLlIjp9Rfg4IXsRdhyNmQVArQ75CdZDVQ+J7u1bSOLcrF3av5L68e0w8hjU%0AA52MNbUgM6jxVqSBWMMKbaQZNmupxMXmjJq5t7G4I4KK2tH13uTWjtf78Xo/jtZvTbpqEzl6AxGI%0A4aDtzStcys5Pzx9++v7Tdz9cPj4X3ggQUq4Fb2/PP/7wxy+/XutuRbrBRAwhAI0IVCiN4ApATMfc%0AIgEVmPEyHin74r0RgesBYNuofmTemblcNr2/qnRXZorZF0EvdAVd7w1irC9PHz8GgU7TNx5U6UR/%0AT0E1qX24eg9JEeRg/G4Z35TUy14MPF4qQuljpwfMbrdJ5BjJwBgWqUvVOQUMCLinUiBQz3pqbKSU%0Azth5Nx71yU4cZyi2g0MNSEuLVnZE6hPIVEyYmTbZcDteX25vvauKddXbHTdpTfqXX1/f3l7/9Y9/%0A/vLaDxiwgQhiCubSawWoAztt5I70ShtbUxismBnEQsa7CU/t5f76/PG/XZ8+P3963j5+vFyfjt7K%0Ah+eXX35+/fXX++1mG6Md5rnRVFXsVxG+83473upWK1Ux7dasm0yn/0j26maj9E9QxG72WH+pvYaI%0AY3KHa1pd/GgERE57QWxMjZkR1wqWlAgw+e6wyQJmxAQB9LHCXJxxlsHLV3MCj4ZZbBcrzD2VLFT6%0ANHvgaGT2P/+Pf6TwRZx4/3D998eDZHj/mwmh5xPfnR5T8oTBv3HUFdD9GR6o/Thoyu5FOYPlJnre%0AzfKcNEO+b8G6lO73++V6JdXCuXPAk+YPnB6/NA+7CHYfH+cvnfYgcWQx5HijGWlfYNpya83AZsY6%0AHNRkVYkeeoYQJUDc60ztaHpv/ejy1uzt7oxe7l3v/a5iCnX3I/bkS6h1v/D1stf94++///S7323b%0AlfZKzJ5fHApcrx5Mte1b640MPVtPxEYMIiXy3+dNrAABAABJREFUAdGQ7RbmJGZf8bbssnBsruTe%0AFtWylev+kfbPZb9cf/ppK4S6U7vff/l3i8Kh5pQWRqjYzf0Qvj5/+sRG4TNIGFA3e5pzR9wF6cIb%0AeOnUqXA/zIzB10HEzCXDZnkCPYiIGYUjmoaS3Y/coSAQlI01XVs4duK0d3h4hWWwB82sKUiijxFE%0ANGZAqHXpmcAMNRphvSsNARCexW5/0uUqeOuvL/e33rSrvXa5Hapy9K5fv/YA+q/H4eHaZLDdzIzC%0AarhV+PRDo2ZmagRsQaEZKbkyQT7krSvo+uFp//jx+uFjrbXue93q9Xq9Pn/4+Y//3u5vnUjbAfco%0A7iqAkGnDQb1QKYUqYNpjFVPYNmDqhpuILxjDuJrBxpKbSrPF4rUc4sEUUpK6mdCcvQwfvBPBiJeu%0AIoyHHbLXd4weADKiGM+OirPNCFid38+9o3gSEzFlqPQ//RnA9Xc/emKh7z49IaF5wP1vH7/9veW0%0AWZv2TWJ/usS3vv6N45whZYisd+i/ir6Hxub7VX/JyAm/KmL5r63PwTUDVETCqeOkmy1PZvnHEDXq%0AptqV0iBtuQspxDp4Rh4ZQ7F17bqgqTEraylQ41K0KFViZbNk0yQZf2UgKl7kSs3Ujq6taxN5a/J2%0Ae7kn0Htp5uUBmLhsl8vO9cPzp/K8Xb//4fL95/36RHUrTMJspaAUa8I5yZ8/PKvKDaAWVWSJKohQ%0At87oIBwNpXhFCAXBdAA8GRyJmHmoxT6afClPn7779MMPVC4//fTT9nzlp09lZ2lqRPdffsXxCutd%0AhWBvvhcB8TT39PL1+ePHpF1jp9SdIAP0LKYPDWkPG0W0l6WdBJnwMP1XAU1JmxPiF6Cfhbmnl30S%0AbjM2GBfPUWqeI8WMa0XvqobCDEO3boBXpHAZY2CmyHmRLTVk7pWUc/DtPvhQ0bA/JsvJMVdImO5M%0ADF3kfj/uh4rKS7ejqekhYre7vPW3f/3jl6+v/VjSpRtUfQ/TTEUbGLijeZUyBcSXaTW4RS8hdHbl%0A69ev//Dhfz1/+LhdL6EUMjEXX2y//Pu/E2oD9LjnWjWYl1FANRVFJ1fiEeQCXhgBY5fWxuqadPuk%0AyjOT+n6YZekiCuUjTZqYTCAnDSH1+Ux7M4Y3ZlJggc0wPMqg/7H4x2EAZXbC0bA0VGhqIHGRNA/G%0AgyGDRHQmOAFANOpP5Cblb+UpPh3vQH3oApNCj49p8WfJ5x+v4sV/fEs/6midb0AuT0InUpbzLyIg%0AaJlUNtLrnvA+n2gQZBfGGLqUm3iMrLXGpagaoIXxLgv04qlw6st4HRUJk2PSA9hPae2KvWrkECKu%0AMKCadTM20+aYzCzV2EwKCMYKD7Ul99Ry9GGUot1MTERE5bjfjqaeBMqlW6UqLEDhUi7Xp52Jr0/P%0A5Vqf6vV6veyXsl1L2bgwlVJKBZPeW9s9WSvvlye594/PYC79rQEgYlAFM/Ydla31X4mtGyA+Cw2m%0AoqVMo3b98PF3//Bj4eK5S+T11u31un/69MP3l22jUvj5un333VO90lbxDNoIXPUXRnsBFN1E9QaD%0AQYkAvAJUb89PbFTcjuLlhML3kmmskSmVM4f02Ek5zVAa0MPfXihxtaTvTMO/3h+SuIyxH1BLFLDC%0AAmUljf0rgLhWVWUhZeYC0sh76owxbsSgzCbpuwNZRxJIb1HLQk5uo4oVaDAlpbQAFirKCrjAfL29%0Afr23u8pdI7GGCJpYu/c//3xrc+UBYEMBCmUKEoOi2YxkGCw4gNh7wBbIJQA3aQDKdaetusjcLgSY%0A6v788VN7uxu+wHoD9GbhB5SLs5tBrRIziaaYtlVhn/uxWL6P7W7HBYr8nGHG8lxUIe7NdbHo+cdj%0ARcPYbk0DXxgoPWkSewgkTXo6lIshGd7j4SlvzmSeOQcwZYtFCICpGu5v95l5EEA/ThdN0+RvsPf8%0A2GxefnbgaMQ8n5fAumTM83eUm1nAtwKG3x01W3ni7gPi5ygE5ecB64u0TcN3qu/Zj2eOPr5BPpNP%0ADCEp2lqjwjwqIgKOEtmwbxiWhhRGqtJMKGW1nJ6aOlZEUVOP+snQvWIwhW4mrXGtdSjvzTx5jpox%0As8EYpuACVWGAullXvXd9VQkfYubilYrZGMzMl8vG16enUsr1Urhw3ejpQ/nwXCoXJiqFto24MpOU%0AjXu7G22X6+fPn/vra79ePhRuF6kAUbGy9cIoxUBi9t39+PnnrwXWJSqYExMLE4Nref7w8Xd/+P22%0A7aUwoMygjx+gP+2FuHgh5bI9fX7enulpL6XytX6qBODG1L8SXon05mTo8AyRZk8wImberqW6syg4%0AlisYi2fbtMla8REcMymkQkA3R1paT3tE67COUR5zEJkjz88lJi7xukzX4bAhGxFMK3s6hAg39MVI%0AxcjI/QuYKRNKObt3T0ymUPpn5oTFGWHOPGB5bP9AC9itYKrm6fMFeG0vv7zdjq53j89JPcAMNxgq%0AETFdLvR2D4bEO2IdRW53x50wSWei9yEhPZHv8HYlIipkJiKNCkJtZiKuiksFROT6+ePRG3qHAXz0%0AUlQcsSZVFURE0hyEsYE3UHEMmyvOvqfnCMAgJfOHMHLjzJQQYUNIqBvJEud4T9iMHmYU4iB9FizA%0AIW/JyzmvQT5Hl/kX17aBKem4Q4nTA5FTvpupGVlv1rMCi/XxEG9vd/3uI0cvDKSntRljcoz7P8if%0AM6fHyC8wto/o3dU4T3tg+r911Ieia0tfTGPraAMRcSRqD/XKAJg6wZtCfdnkHhIr3oZOQnFetlE8%0ABQGLGrFxF60srbdUr4bu943DR4kJpRQamz3L9zR3qo1gVpSNVQysnKIxPHrNBL1YBQDb07QIMnNA%0AEAOp6/3m3glZ2hVEKAVVS2NUAIxSCzM9Pz1xqWXfmbkWpkp7oUJUuFJhLrXUysRMKGDfJ2xv9enz%0Ax/ovBcUEwZxRC2GrBAEZMwNM+PGn7/7t3/8svbFSGB7IQLR/qL/7/Q9128tWKoPANXoqfCdB2J6u%0AT9cnvu71w/V6eSKiy7Zj35+28rVw28i+gI4bmZKJh+pTg5Vje/3Kla518ylBrnJkcYGZBi2Fv1rU%0ALvXzQZ4RlJhLbrS69sXxLQ2ejQRVmouVg9DBgd5z4yyVW3IZK1xd8yuIV+xQV0NN2SAYjp4ceyCp%0AisYS8j9MkSGXkq0ElyekB08uRYvATHZILOYV2b683H7+9XhT7W5t40JgbIUEkDt87uzbbsDTpd+l%0AlQqQSSx4XaOtiEGx5qKN3p/LlkFCTYoBqkxEmdK6qAkdpZTL0/Nev1qtZoZ9J0O3wx04c8XDDErG%0AGfI69zdXGkojTY0ZLbaSx3UfF4lhRCpFbv2Yhow5ko9A79GvvvcfmXTn3V00u6iR3MgKewzS0uZN%0AH+4j8X7amc8R0PmBRa4MmPXbHUDdNo72xLEmoTwx9vnqga6uu9Tr0y72moR7jIm5XDcXhjH+qsNz%0AGg/15fE40Wmbn3o7BwHPILTzedPiks2OtWG2PBoBEewetXxNTUlJoPf7/Xa7pZdXpJ2LK9IUoY4D%0ACfTrcwywyHcxPwgQLqNymxWqK/FUsKpRNbYaFZSgMsaGSdUUJqYedczM11LftBHKvmNDQYFzzlJq%0A2SqVDYUqE5WyXy4FqScxF+bqgBV5/gtV6POH48uv5emCV4XCIgqiUEA1hxCuFcCPn57+9RAbT6ME%0A5k9bpVJLxqFto68tuShT2ct2vdbn64fnZw/p4sKfmG8iRPT679pA9lJJ7tzvEDNoF6WuX3Av98u+%0ANxSOOZf7pCAqnl9uUa7YyLzk0KCCBKISKQ/c9L4Y4XgpYjzr04CysFfEQPmpYAaXWM5pP1ITmHvm%0AKbMhFr7GPOUCNgiBiEtV7bDMnz6nTtpr48IRE8wUFMdPMEowSTgiRNIYNd9wR7u3X+7Hr17bAyCq%0AKHuhClOgAoUuQoUYtRLj3ra6XUCm9FW6tpjtFvFf7gYXD1pLfb5eCdDbFzsYJEhLVj6ADwDoUmvN%0AnEeitO9Frfd2+fDUj7uq2LZZb9iqqckIPDWEJxNB3XMuEf4Bt8YaIzNyk9eC3BSXO/2MR83qiQOn%0AlUtur0FChYfi8Uag3DQJw3AS27AchcdMcM/U++cRmoeGZ1HaG23C7ZBBU5Cc23e9fvAX6uW184z1%0AGuvD2Lf+IiPKT3fI39miGgxi/NBHFJLgG/4v749HP5y1jV7kmzBseIO7w+2HlJ7QWdAomvXIv6O9%0AA2loeZzU48DiKe7OzT6OI9RGNbellOFnm3ZpgIiKQyE9UJpvTCFXK4qqeloUgymobmPASLmvP/JZ%0AH34YRrEDSqCtFCt0062y7uWpFu2CAnUvYWZCBcPN0Y5t9VIKl1qJgaK9YKuFSzYZADEqytPz0/Hh%0A44fPn78evar7QmtwYocux0Az1Lo9PV3Ky02NFDAQa6n99usvT9//rlY2nC1a2UFM/OGy14IPT89l%0AC8anQqWUp+fP1Qy/Q4M1wI6KOwGvEBMY3Ruw/fzLr0SenbRMJu7G9DKAcfR6ancL1oMjTQaFOSZe%0AcWI+M7tZb2zD5li7W07Q+djWo/DrBGBkrEUjuTgDRpkQYbhZDXSevCpVicBxtvB2QhioPBkyLKzD%0A6fKbEir72bmMiZiKGanh57evX+83T7yHwsQXvjxxrUVNtxu4fj1uGxczaBVirmAqbGAc7evrvfdM%0Aqe1tUzGqBNr2/ccffuTyBHvTbT/+9CcrBGik9iSAmLkCKECtxfFOAap1E/Ec7KVQrax3lsJEVAha%0ASCWBbyW6ifSPx0n/gpu5jAmSCvlY6Qm8/glRMoIctvdLdbyi4IN0xm0Hfc4rKBkHK5uLd0yqhau6%0A2pfv5rmJhNHZFPsMcf1a5O0NACrfby/Pl++5ltaPy3b5Zrvf4eBDt42XtnYALbJgvdD7rqe0ZP01%0AxnpE/vqJvROoT6ra+VYuv2yUKAVKzcI9FJtDwZ7Xa/uQWcjRhUOFIcjAyQZi3vTu+QlCEM9dgXXZ%0AE1GmQAaQu+thp5jieXmaIAmFVJXJwEYKE1+rBcTCJcIxj9K5MHMrBCY7DsamMNLKht0MvCuR3btu%0AgALblj1n4/ZENdgnM3MtlZiowIqHtopGGi8ARAaUQqDt83ffvX759fbLz12Y4c7N4WU6MmBE4SjG%0A90/8s7KJwcCFngHA3v74f9ff/R8M0F47oSDNlpnz/Yff/XR5vpZSPAeOwvOSMApvT88fVd9++h0r%0AUF6U0NRMXqGtq/Xe28YACvPn7yu4oCS7L6WEn3uZXjjL3IqB48VS43BNg+QlayVavPJTtmcqYxSa%0AHjhEuUMb88kYUJ55zI19e4YoYwwJlMXKkAw9poZvvzsWUYmKRypsUG972CsGxAVDHQq5mRkV7QbV%0An79++dObmhmYmDZw5esHvl72bYPYcd2BW3l9IS7FXGgqU0FhEH1mJuIvL7fWBmK6hxGY6o8//bht%0AH/dK6B9uwP7ph/b1z2YzsJlr2QvvTHXfKw0jhtXKcgSAboSNOWg8s4CZqZSkdOmVGs9GsXZzrdmA%0ALJcT0ZtmJiSUjDm4rKsHc5R4hls4yIztkFV8ohQWsRErWbIpNPxzl0v6LBOxM2DxuAlAnkBBT/w2%0A58TyVgEO+FXvcwDW2r01YGvtiIuKaSVPTGjTTuQPkhR/fcpxg9MxAXEgVE6mVVc4HSOhy195BKFL%0AUJztoLPry4r2lAt4mO+kZ1t80vNjtDpSQmRaLMzNaMSs8v2Pwfucc3ttpsslU+LYQ1fRgPXl81T6%0AE1umdWZ9DiMCRbJ41nA+h/hvtTAVLkVKOw7O3R8QjrvRDjv8YnszFC51I7le7scd6c5kyg5pbsxm%0AKlzpUrlQZS5bKYTNhA0QpeKbhDTGtAK4Xp4/fb5++vTSvrAePWRrhACogcEwq9JxvD1fCrTspq/A%0AE1AYpaJqu/37/20fvrt+953WXVU2Llyr84Hrdx+vH58uVy7VwzFpDKvT2G274rjjw5N5GJL0Zk0P%0A8brMdtcv/YWInj8+c+WKCzFzraVQ8aQFhEiQktvrY2yHWQSZPW2wdooJRMRcChOYS0ZPDasNMyI7%0AzpQweJhvNmAHOQE4kiYQrQ4kCWY5b5Z5zgRzN3omQnGQGE6G6X4Upp8R+mcG6+oh+X/8+uWPL/du%0ANwOINtoq78/16bI9XbhcYVbUdtTy878zExsTKWtxV1nfef4EwOzXX6Xn7Heg+4cffyj8tHsGsFqu%0A/antB573/nYEAyPmul1//PTxu8/bUIrgxMaXXJT/roBUGEgLe6Eapaqh/ZwW22qBSBEJgLaSD+/2%0AclJmiNPivJkLj7EQCaBMYbTYhSwS11HkyqZ4kmhELRvxLLJDyQvcgk8ghSwNTOFNC+7mXkQQxwUz%0A8heO0hlK5bCdGwqi0N4Ba72rogLtwOWaLsjz92uXEU6fPB7r1+O3q5lleZL51URAeghW/c2jPkq3%0A+Vubz50E3qKAcmx/WZakZETCGYSnGpt7uVWmk2q2uOS+P9SMTRS1xHIHUe8jVWrcNwTut0xUtB5I%0A8+3SNTT71QwoxbyECakbk9X96wDWIkRsRXkrvNXj7c6l3ModTDgOEKEIDsaGa9f9gmfgfvQPaip6%0A6+14uxcAo6bWZavEbvFwLNzgtgm/rSE6LvcAmba6fff99/b69Z9eXl9R0ZqpIEsgURXjAlUcN3RB%0A60+F9ueN7wrYXqi4Bdtae/kTjpdSr9u+2X7dL1e+XED88XKt7DH3uTzMTZ9CbshkbPuFPnzsnqdZ%0AFNI6oNSsHWZqgnvrX3799Yf6E3YQobpIK2lWYR57LWc/r1gXyx7sYsrJ/8CcGs8k9WFVCaafdpeh%0AZS/6aGD9WPhjH0yH/m4jD9+Ia11EXswoEMHcKFU8fYNF7EJxa1I4niZsqUJLR5e34/5vP/9874fG%0A1Cy8Xcvluj1f6uWJaANAh/CHD99//u7XP/4ibzeou8rH3R3APu4kFdLRcxVeYATUMtkfFRDzRoSN%0AezNwkPoff/r909MTb5UQdmcF0BuZMKwCzayQXvaCrrZX66okpSokIgeRTHuRpqelV0uhsTVuYIOq%0A609Gi6Hk3KvubJCuqtPZw/2MiJk5a2j5OPqAez5iS9kRGOwSejbqhJaEdIMPR2vLNJinY9JFrBw/%0AJw1zGCoE0gwEaXGNX3/+5dN3H2nMuFVenAgIzoQ5zzyfQiEQvxlBdXq804tvBcDSw80H1p++WP0l%0A1XSkPoNlHiebp/pZml6zrvaJBAPp0Mr08NBDor47NBIiUq1ek4L8SmpWYMN4EbtFPgqLyj9o/mCJ%0AmMw/YX6KSFN193mAoGzQQspWQNxFCnMRNT6ch5fbcb8epXmmHtHj7YZrYVPZIKKmVgq7nvMk+/2y%0AdemAmSKS/wJg4kp1Y2aUsPk63JibxIhZQRROf3i+Xuwf//FN2v3/9U/IIuewVz0OrqXWK1RNBe0o%0AMAG40OcLa9KnADKT3u8eCSuMylT2+v3T5fe/+/5prwQQOowitYAqunqcphG4lALChRgbeqcPH/gN%0AChwAjgMQE315ffvwsV2enrzkjFc/IvKNZhM1VaPYqxzWegNclIfrpTc3ktMzceFSMu1ZCoTcEphc%0ALiY7T1J5XiCxlB6WQeouZpTZENeFfjqSITDBIiEpHN459xA4xlZlpmQgg0D+5c8/H9IQ9PNKO5dL%0A2batlqdKO3Fhgj3V1ujHH3/445/+JLe7UHiSjFVGZmj6dK03EbSYvx+K4eXP/XplAFShvd3v+vbV%0AzJiIK3PhWphLfbpenz58Gv0TDFWEet9U1IQJ9bJB9FJFwcaQSjjICEqZVQtYAWbQ6gDl2EgngzjE%0AEZspM6mQr/SHxb4YS9SNH0tKgyD1ZaxecpdYQvGCVZHFbLDuZHXDlyZ56pwQTjSyC2yl80uj1tj7%0AE0GnaZqBLzST119+xh/+IG+tf1z3pdbbvp9RZ6B/h8XLRYYJ6C8d6+/TMHNiOg9HXYByroqT5+ki%0AMIe6sEJ+fCJzO3ykhjJIEaDwyZ3UbJCFZUwsf6EAOIQxjSqaqrPHfaP2mwJj0vpscFoLYhiXPqBS%0AYMbsHj5mSmAvmMdbEdVSTVRq6dLLneq2t+2479t2HE3aft1b6yJ6HIeIqKha8aQIRMSF77fmmagI%0AAAqIuNa6bYULUeWCwgaoh4S7WyLIgiMCILLKz9en54+fn77/8vb1BYBZt9tNVPv9TenOlQFyj6Ax%0A/E59NEJ9zEBQURwqYCEAe8E//PDT5+dt2w7qF2Ng81gRmHQveU6mDtCZBRj1UlE2wacDdAHu6O51%0AD+Dl9dcPnz8CAHP1GtHOg4lqqAmqSoXGGGMw9fh3sdFkqNTYrM1PI3l9oVLGVm6adxzU8bDO8c0V%0ANXMYR6wsUySfImaOlJcIT3umCohx+nV4RWF3FU2tAoCBirGZKJihgn/71z/e3n5tsYfFdKFyuW7l%0AUi9cNt6IqGbKItvl+lRrocLhMSgAxMvnmHQzKWafrvyFCLArjAmGrr/+S3v6Xa8d7Q0vXzz4ici2%0AEhi8f/f88bvPXEuqHUYAiUE7tcbSqwkVEi60MVCerOK620t/A4jBSvqwtTaIaOpktZbkUYDnCPfi%0Aj2SFWUWJw3M0f77gKTAwcSZh5yT9K6unyYDPjoo+CjHSMGMqiICAMcqGSJG/3HNpT3LB+RnNhQT4%0A35BJgBlaU2xdjQQqkKwIfZKJSbZOdzo9/beB/nRaCpz/+Oz5s7904jnPpSFDW83S6XQ1ucxBIyAT%0AOi02zhCiOgZEncAtxpMEaFp3jwkAVJUl/Qtzr653TzYQ6rtf35TSsv9N6TiBPoeRkvY/djVFaLMZ%0AQL6Bb0YMlKIqKlSEN+FeimovG9dW2rYdrfXt2FrvXfd9902F1qU3Ue0dptb5aVcrKasKcSlbIS5R%0ARK+AoVBlUpgQkUFlJHGnIEgF+MMPP+LtzV5e/vTvfxY5FKrSVMRIyN29SokYieygMVxO7Ckz5xQx%0AYvrd7z99/t2nvVJpBnqh8gG4gTaIws1lKlAlFe437UfxMB5GJeYNxfa7tU0vfTcqfG99F7u9fH1+%0AvjpgMVGtG5gM6F3cBROc8izXwFjFSd/Z+Rwxcymu5+fWO/GIleU03bgwCFaZa4tAIBVPejD00zlB%0AmTJTUIRNefILVjViMzbfjjWJbUI2UkYZu4a+i7CIJU6S5GHLpADZ7Xb88vX1aJ4QjEspBLoQ0bYx%0AsJsxCaF6szbqVrcfP3/35Y+/mGhXiszqCqhp61CFyQ78UHEYYGAGqVq7ifwzcIHckDtlMfGJtr3+%0A4Q//+P0P33PZKG3PZsYmRW0H7oyNS6HeaiGt1OUo5amwbnU7Ggp1MyZYxKQOihsozzkoI7rSyNQK%0AVCzqOrutTecyz1EHo1AZIRFqMBEBSik8F0D8gJlHDNCJHcajhveWechWFjAZuBB/VC2Km+STWII5%0Ajb2jkzHA28pjMyetz+Jbi68HqUC6j77YEsK63HaizF+G4d8+/p/96ptHxFKl3MyUMUj+ZWePnuXl%0AuiVgi87hlrlg/+ZlGm3skC4ZuU6P4967KtpLmGn8pKw9/1vHuUHrsRKChdnTw+kUep8Bls5Enj9G%0AhZRVIVbAQqrMTscKcYEI902k9daaqjKXUuWgZqjbbr01URXtVTMIl8JYD6qcpXTJDCbFkza4yynN%0AWWMgq/z88ekP//1/eJv/9G9m8sXK5hsXbtUiG6XfYmPTZjK4mKpMVICn6/aP//Dj73/88elyqYUI%0AQh2EF9Qr6ICkeVWA1qzf7PaGfjNTV9XCWr7h0ouZFLlw8R1iOaQPE0vdNrdxuLeaqIlIUbUU78Mz%0Axylh+FRmQOzMVu9jQzxZfnrshIPOsqWLMZgz6gcu5NyRw+3/6tDOIkJMrA7ohYtq0BNiYw+TjPni%0ARvNIS+1In8UQvV3uEMlkXcAsx2v/13/65/vtq6cXriRUhbA7U6wG7jfenrgfxNUAVdtL/+HHH/rL%0A6//7//NP/UCIW18VUJgGlS7YNZRfMoIA0qF3qBvvObyOiUuln3787r/9+MP+/JFK4p76stICMcKF%0Aq1ZpwqzUiakWWDm0Xsqme9NDqXYRVU5FnmCGkjV/x9hNVmzw+Ox0+iQuzJpW4FyT868t3uu5JhlU%0AqFgChZFFCuFUH8bUiLlNSNc79hhT1X62bgwvEPMu9VEm0fS8muhwVvwXO4xTX99N6eJONwaY6v3r%0AW25Gnew265Qca/E3bDv/RUdNxzjAHLEdtRPvMZcmMNqZ3DyzjowP14EbPzaJSO/BD4hgGkEO4/lD%0AuMioAkEA3t7eLDZj0sNdo7jU3O9bzAGjocHmB7EfZH7t/OUP0RJdGzyAVVWYpAuByAldAwENwNGc%0AdBCz9E4kIuzVJHq3Wrz8n6pZbz3CalFpeucwFRB3AhPUw9uLW4AUYFaCAQLiUj59fgb+BwAq2x//%0AFcfLr1Ay41FxwRs+hfbUX+BxXXvdv//9H37/04c//OH3n3/44XqpHDgGmKK/xsh1hRgEdgjkht4B%0AIQgzoTLAtpvo7rfr0rnwXsv+9PT8/FxKKcR12yiyHpDbjl1IqoioRUDQzDVAUT6Wp2keY9ByVJkL%0ABqwP5Yxziab2NjXewlkfdaqeDv3EXMy8jHjE0yqYSIunRmNiISMqRGEZprHz6y3J0C9iLly4gGHW%0AVbX3QqSG1u5ffv3ZmgG2ATBiQa1gU7ZbtaciytzgKw5WujDou6cn/f3vf73f7Z//7ea7sN5d5iqZ%0AeTQqj6q1ZkBHuEWS161gEKiUjffPH7//P//Xh3/4HdWlZ8zIVNGJyrZXkSZMhekohTaGETqDSfei%0AVrrTgIjmCFgObcbFHvvwYex2ELkHGjlppKjeTMTs4bQ2rSK5fn1dSmSVXqJ/c2VH5jqUUoaTmI9H%0AlJnnqKuXbFOR+S+xQve0pqRaN9SgExB8i5WPK2R6J08O1o8um2x2+tVQCH7jcn8zoIfbcNKRLJYf%0AwVb8HqCfwpZy9P2YetU3rFNz8P7CsXYNAWitA7vf/OXl7fZ2fPxoxQgwVY+7tRHyYPM2U9C/uyOd%0A75SjcrozrW64FIEfscilEEQYXFANBuwg4AAJXBkHc1HtnatpYdXIAqMi2LbSJDe5gq2QBxwReSUW%0AAylDYEThwBTFWQoAIiX+/PnDh/o/Pm303fdP//bP//Knf/kXac1kuBi4GwaGKHPO4jD68fnDd7/7%0A6dOnH//nf//9hw8fnkuGq4ZSChCgWmAStBGEw0UQu28nCaPQBmxkjTuBCLXpVvnytO/18vnz5/1y%0AoeouGUG9vSWFCykTEamKnBwGMv/8NMbk5uwivLOm7aIg5zqd8HMSb8VAxMqmEknzmEijLAl5xmwz%0AdSVWiUEobCDxnRYyK1ZgkcQMriUNnYP9JObKhbywF21Aq0UNgH758kutldFICWLYqG57KahAFave%0Ak+2AdS7XSHMPYqIfvv+I/t/+LxP88z+/3TEQKakgE3nMQGSpt6GRg2KsAK60P13+13//h9//+NP2%0AtIc0w3B+FIbnA3dPYO6EjTy1ClMtwG6q7e4KC3HmpPUc1pxxTEGikB6noUh5ynDSLAyASZdXaw4B%0ApI78M96eIn91LpP4X+atXKdNELNh1Y2FHKBlS6Ehirwn5nrzaosguBdcEH0/XPrMq663jD0d68dt%0A3z+Qyu12u1wvCjEznjPzb4nmf/momL1qgJWI10mIT+0sTJzxzwN/T786yohxIIc5xfD4DQ0ExSr1%0AbOkmlz0qsIL73W63G0wAWjMrvHOuOGtHj6rSHMNF4U8ODADI6NV0qgMRmYIYBRWeO0ucJQMKVGwA%0AvKhEQUWXTlSZTZVYQxfx2EGrAET1dvTcCyEMw6THAwGAgjrgSRmIM9DEoaYQ9HL9H//zf/7DH37/%0Ar99//8sf/tvXr1//9Z/++evXr+tz+mrkUgFcr9cPnz/Vp8vHp+tPP/744w8/Xj58uBbmrfredx3D%0AaPB8fd6/AlgBGRdmEnEtRFmhhY1BslWSutlVmfB0ffrpx++v1yu7CEFeaGpM4AKiSmbE4on/fYQo%0AKXnWKaeU1rQeyRhoxqbmDCMsX44lT2AjU/dKVYgnKlU3zoNKZLHzMkgmGiFMhdmMhMm9sTine8xq%0Ap52FC5ew3kQuY4UVVJACt7fGzFzqhdC7Ehn2y1bKVneutZbNtcOMFhlgjbpR1cq/+x3X7Z+o/PM/%0A/dPb/VB1pY+XWiBsBGPVzisCFgKIy8YfPlz/x//5P37/+99fn/drQfhJmBmpmME6YGAveYyGyPJE%0AAMGoYgMaE9dSuXrNrDED03wWPR6xf6W45qQGsshhYmpMJBZSH9mBnFHxFKYbe/D9iNrfBsPMuesa%0AnZlZF+xbrTXaMlc2EtrjkxT9CTXphxM+h/n/sDEMsLBcAHSGDx4wZTBF7+hiAvn5F33+aKJQiZm3%0AEsi/P8yvGsmCIoTck/Auku7M28/mteW1TXkxwrksbDxz2YdMpgecnezByNRal+Xy+vLy0lrbtorc%0ABxhmnNGMUAddXhHN8UtUeHhsWhoQeJLgH1cig1Jl9KFyVoAg/1/m/vzJliVJD8M+98hTVfe+pV9v%0AM5ieAQYEMEbIIDOJoIn/v8n0q0SjTCJACqCR0GDW7tfv7nVOpvunH3yJyFN1eyDKZET267pV5+QS%0A6eHh/rmHLwIFLxipXzJgkhw6ohQkRLK/IQGN1AQHhPbNtrlz3w8HgC3ZU7dijiC/CTd1Qh6ad4PP%0AFIAObI9/+pvf/OZPfsNj/+2fv3v//v31et33/ThmXYeHh4eff/8zEfn2h5/JppuOx6FPT086xthk%0AG4osKCCRTCvApfTlAeyAqYwtqr3rwBGRZgBsP6Bwjst2ABi6/eLnP3vz9LQ9XLLgBMMgOjM+RZQD%0AAe4rvKOUf6RGaTrtRwYztoN+aoFUjnMOgcqbTZwPQbQpIKgKd1UVwtwIkahUSsChCgVdVC3K1hCq%0ATpGUVgAAdXIsqCTjvmssvRmnOcG3/RgP+Pbbb838d797P8Su9C0idvWim0ZvLc19lWVNxNAH3irH%0Az3+2QZ4eH3/66bc//fTxy5cvB7xbpFAickBVD79lZcchUMXD2/HzX/3iz371q+9+9etvf/mr8XZ0%0AbzKIUzjkqLBtt4yPtNqqYhQ0hkI3bJft8rDbcwiwcrf1/kgsnCSEJsVzi8EFMlQPQGg64xizQPrq%0AXKxfUop0m7lsE1Ny2YERAUbo8qi18FMimSBF1h45Z/may6o/IcP16QVqubqjBdJFavrKEil+4DDS%0Afnf99OSfnp7f0Kz0ynIal2f853FsQLbXqqjHaTedz8z46FXIvn6EDGOJzejrK7L0GV3u/YIWMZDD%0AOApoR3C2malKbeIux8npJnL+sxfT+fN57t0VaNUOgYLOoWLMfbwUFyNql5F0UZVthO+cSH3ppEiG%0AeIXoGIH+ARc8Pj0SpOFQAaRiStteAUDwgFv2F3VECz2SQu9XGm/f/unbt3+KP7GDcOvAttHSSKN2%0ARKrXoZDQkQNbLt1JmUHJRB4Qisv2FKRYZrvqYc05lqdxgZQVDzAsYpLuA1gq1eX/Y9+VUfQhMpZB%0AjUr44bkPQT9UshHVAu0LfYLtGVxNtam4K89OVOnu0JHVecwivQuirkPUlcCgmYfHwlV1DFa9RFV0%0ADS3BzIzNuKAFEOXOnR6q8vBw+f7770Tktz++e+NDLvr09Ea2CyQTD6DACFOtBq/T0bnJ+OYf/fqP%0A//jn1+uf//637/7yr//q+fmz+f786fPt+kzidkRN5M0eI7kN3377zc9/+OHpzZsffvObX/7sh8fv%0Avx1POoDw3qQsd4uGag6ju1rAfAodtoOmUfuZGDouQ2+ql4selk3Uy3elFeQoWBYPg2+H+uGB+dUB%0AUYOlg6ewvDSSLtL1Epa+cxP1jBhEZYzRfru8Img4C0/fS5SCk95dMWr0ywnxGM9itqQPUepwsA3V%0AdHQJ9GZ43AXAwd0ZxUNmb01Urt1/fsdmuTFyh9dfCvr6xT3Edi76ZSM1NVncbvk6VDpW/9rdE+p2%0AREZwHjsfLikFv3z54qS7u3tI2zsHTh5192SOhRPq8wlKUnhIDWkOZuIBxrld/EiiOEqgV+o2xuG8%0AkCRtJoMwKq7U668jKJtHoOIXXCTdQX7YUbW3I+gx+9dH1YiijgEg1R2qOkZ06BuyyUO9MICQzhqw%0AE+5eojAncRNsm1QcAQKYBcm+vVzSOpfwlzlAjTonK4GJI4tjxbpgZm9JwUNq4IdMclzXsECqEEbV%0AY4zYvEw/FREZo4PmgcWHM4fQc9YgsXdWChtC4s4q6u4CFdIpzL4CEX6oMBdRlREl1iNSUHWQ1Ize%0ASf82BB0j1KOTwkakHTDdMFzxgAd9+F6+06ghzIFyeAD6+PZNs9oXQzRSUJFtPEnUyEv9OAD5xa9+%0A9Y/+8R9fn5+v16vd9tvtavvx4eO7D+/e367VJUP0F7/81XfffvPmzduHX/zscSjGQO7lZgwR3cWd%0AHp3ECTccB+wqdhNgbMOoQlcXytg23o7xcNngPtQPi51hVc1CrSnfc62KZ1o9tf2zlCzaX/UjZPoH%0AlkXKfgNEvajir4b1zXIpPcfoaqrlxjk5iEPjjMM6UPRFL4v1iEl0xwm/Mu+0epjaHhFBmsKqm9iX%0A4/3TOzOT5OQXAq58If85yP7t3hNz1kihi3OiavMjf+SKRaH3k/AvpVy9giInc9w1nJq3W2fWyU+f%0APr958637boeS/PLl9vj4QLpnig/nk165G6QXf/yZSCA/mdKhXvL0xsVeCUEIhZhEZpJAVegqStFx%0AUWL4FtXFoylsRN8hC/7IKpsA5IpZpL84aNvQw0geu2+D6cFK3wBpFHFgDHFXIMreb9uQIdu2nbiU%0ApdFERCRq3KpkYbgoaDHk4XJJUGoO4CnroL/kxoLT2lOTPwbF0T1I12Cs5O9ybPEko6dkzgUDIMu6%0A1mZsBzMCuPPgzyGIAEPamqivSqxkEpmkCnIVdQEU6qS4SwglU9FI9ZHEoiruIiriqurRqJpz2DO0%0Av5L6irXDX0dVxUNkFUPf6ptvnwBgRPacyvawYcS+EInDj+9Buu8kDx6ImLRw1MlFBYBx++bNk/Hw%0Am3kE1AMk9usN5qH9l4EMV1BhNOeAE9HRgMBhMAMd5tx3XnccV0F244pSohTFAGA+5GEbvg345fCj%0Aqwpm3e302wBVbQBV9MgBhVLsNDU95QIvx8iLdathRleroulmCMbkqaKhzC3AeHlF9PTtq1TUQBRw%0AjDG26GHVugn+JzLO2RAlGkpQt3iJbTtBuBvlYQDQIyKpDu52vV4lgyFeLqL/TOQ8kHE4Kypfv4zR%0Ah93JSs0E0FCTZZyVu/zOBAO6Xv25YkPeOX/ty2IPhebY5Mvzddtm2yw7rGoN3CuM1Qsjkw0ms62C%0AfjlLvjI9eUqExEEFToW4qAocLqIyqBwUV+XQ4SOLOABw904bPg1PZMQ6yRUmkdRjxHAfok5cLn4c%0ApjdrY2mkKyzmQQd9CMZ20e1yUd1UdSgtmxaxRJOI6ABiJzkiBSWyLW3bhkToBSBj8au9Zin9/3DI%0AnBapddqEXWicG3LhxKm6Z1KE0gq1bIwvojJGoEsR6co4onWrxIyCCCJxeMlu6pCsnyIYI+3NVo1I%0AZUNSREWpQPQObFbKZN1JM5aTJ41AgYwHlUN0hHLQbWyqF9Wo8aSA3Agc3FKH6gYeGx+YNTmrOkCo%0AQ24PAl524Dh46JMAw3EB9tvNInU89zCzFCRDdB1Hbvuqw0KoOfZdbg4z8Favg+iRPsZw9/DPHDK2%0A4UM3DAO27IiFtIOR86roFHotCOzEEDtEMh8ZFwihV3iscV2y7vsnAAV0aOSYpNpysnd9ymc7tk1q%0AHOU6EhJS/Xmnhmjtj5ynu1W+srwsVTYkN+d8kYjFqYuwis1ju94AyGVcvzwHmmU1BTsd/9lI+xKm%0A85M7Zw4S30XMFMsTUWfF4qII4NagGYtibC2tascxti2g11wucvdMQng4r8/H2zcHgNvt5g6P+Sfp%0ARtWpOdyRZZKmdFmJOzeU6pSFDe4nQRbVE6gg+9XHS6tIFVKAEjo4QK9KL0zaZNObvndlDsduIwQy%0AQv5JLADo5gIzEBzil83djFASbgd2NTeeBom3W+RmjSGKAWOkJRBVrlMjFVh9TKLk8LZX3/x/1UHS%0APba1pr17unmVHMbdrJQLF9ktPBOo0DJFqjJOI7qQTSn6I3pphPBfSywsZEpHTUTWxY5L1KyM0EsV%0A9bGJu4h0NqiIRTh4/ASU1Sx9KqF7Wzh381MIcbZOWbIul3HVP1qBC9usP3d/xMk6RI9l4gTcHuQ4%0AKE5Rt9gQcwl5S2p5/MDjCNZ1ui1wS6AUHQPEVnJ/v+0gL8DNZWxC1y3qEfZVKgptE4vAcOyQgbAR%0AYqRu5/fQzKwJYBgacn3Bqhst+WX5BO5hyOVSCcCFLcNL09OQNda3TXq9LLlBZsfouBGNOIrFqbT8%0AEn6XMEpz8zJnKk85AL/lJvCDPFRufJyUDq1ZMBvLq/xveqw1Eu457QXSl4nmK/7EYxEWpmJNpSwb%0A2OebMr/G3d43Wl6QsN1t4/V6e/sWnz9/dri5k3D3w0QH60Y5Emlxj/Jh5B+6rP/ptWlsAEzF0+it%0A3jYwkiACRyReSlQUEtGYEYatAepD5Bug7i4zNvVulmVlrxqDQnSAFL0IOXC5IMv/PRy2H1m+HLcr%0AHx7lEvlKAQFVZESYf3qkBRyzRlw4MqwnVyZQndWF4C2w0sYmAFgocCt6pF7nlBkRv1WsIrn7pkCG%0AmsSegjbtV2EjCeLXisVAzUuVRAjUjtqQGzJGVbvM87WzqnSZU0RICMUdgkTqDg9fvERdXwxVqoqH%0AnI58qvRsgKrCyq3sdgStd2IhhJCsnpsSzkyUufT/3fouWX8nGBhTpct6jMAbfxju6uYu8NzXCSGF%0AhFc8yFzhlkTHpjg84+IvFIwhdD/8+VBVuT7fNmBHOHaGaFa2jWnKgemInMGg8YW+G1TUxVREoXZu%0AU7NBw8nlzVkJSxJ9Zxc3lOwI0VIDTkIHLsjFXSr0TODp5o+vAp0743UBsFq3JmpcPdY8Y5GUc5Jw%0AxoyjXCC3HU+PAAcw3jzpw3B/Kcy9Zqyw4/8W4v5OAm+Tg4BA33Vird+Q4FVGwsGs/92idul6NkFx%0AzxMKEwGQMNOGuPcOd45KqsAN8kl03K687deffvoQiSPuGdJXEIXuzjEkOypIC/oWEDWq/MnVY5/H%0AKh/OwgIRKEZVdVqVgQqBNqK4uRJjEAYoMWIXP+JZPHq2/IPzMUmW81EkiEZfwos+RbTUATw9RhJM%0AHkMwtlhy1EFY9dEMolegS0kQAOCNrqaX4TAh/DBkO+lShcWZNTxWyYj4wJG5CAiHWlrZTeVwrGiU%0AgamOXIkH0gLIR5X8rqSYmjIphC0pXHMLIpo6isjSomRE1YTWFmvzCwXdIyRE1ehRKdEc0jaXACIb%0AlKi0fql+45FVqynQu8hHc0ixM5UStaDTRSEnd2VQiNGzO+pkkYzS/hm4kMmxAF1EQVURqBLR0ZgA%0AaDtsl90B6DYEEmU1VOEyDqeasfY0I/ZWz7aCikDFAOG4CGzfIRiyATj8EOgT8GyOh8v16m8uF79d%0AobDp0KjKQ2lZQWQwUQI28SODDhm6Pna5CAwRbjIOmKQz0n3xxQNDTgI3gL0sq4LTBqwZm5I+PxRk%0AKZfCHXGGJ94iGJYHS52+tC1aidfAag1RccKtBEQ0iutsEN22Xl2vo9t84BqH+P/349WRJK7XrjS9%0ADKgw/GuAvwV9HOVQzR+L9ZNblCf7Orzy9/ClQXcpFne3Tx8///yH7z1id3mQlwjAhLu7a4ZJ3A3v%0AtMPMU43N0mkvw0rlDPaRVlwSIFdwIIoMK8qMGGfuekwy0U3BQJRNyOBfByJ8vRdikK5l7esIgK/5%0AXl6Lfq1t6wZIeXXfBmZ0c3EK6cfe37Jy2GshUpAAZcG2EIVTx9AsPdozH0F5IyoSb7ptnWY6XR+h%0ACoOQmL4X9DqTPsozXsJeq+NgnVp17bNETWqEk+SIhq9aojGeqsqoNhM16YfQowkVaOGliEgqhbiF%0Abj/xz2lyRKI4KcPxI+KFBgGDwe1m5L5tA5Dj6JmQ8iE4QT9oXPgnCw/EKRnPGcoAEBy2CioRzsUL%0AESD62MYZIe5VBgS+YYuAsTFwefBQN+ZiOGDAdnEz+qZ6g+nQQRFTijiZU1lps1WXIXwzg9lSToCu%0AXtQdAjTRm5c4aedJGnU50UztdydS8pdukykN1wpSIsV5SiSGLxkvDKXzAp1e18JOUpikN5AncFx9%0AODpIc26Xg+NpvHl647XYAOmCnUyvQA4E5e3AHzzOwup/5fE1lbP1+tbA7PWaKaNOyVOryCjKhR6O%0Aj+9WQRXAkewT3erUIQMeebYq51fr3Llj52Xjcfjz83U3gKSRw13FCHeLuIGUE+WzCQkNTpLlTBfn%0AzE9WC+uFoMcC0EL2UDTj2BSohikqwBZ7xclrnnd2t1ZaKNM0uF4Bc4vav03lRmArZ9Q/rx1f5QgS%0A0WYNFa+UyfSEsXbzSDraCojNpiDEAnnSO8Laa4s15gLpsPW2lEREdAs0v+nYlhrvkU0riCrULH+3%0AtHxHy+hUC3NPdmJ60YEK4ovTG/prdhydBgQWF5pINJlcHnEmpKgKNRJmWUMQjXRbrQ7Uy9pPJAlU%0AlGGFa1KoUeSU8BBqTvjB23UP5VbyMlGo083Bw1NcR/iNpZsouaYySJOdioccEJkp/jVFAkRyLohL%0AjHWMEbc7DjM7CNDd3EA/ECU+sDvHNvRG0AR2Cbk9su+Iqg7RqJTQSA8uPghzkXDKCzV9X7ZgYUW7%0AASm+6jRsQ1SHSER+LL6bmppm/1UCluxOAUTRso6mCzJnn+V37+vix9qt5MwOUokk9Wct0cP5mHxO%0Ags7n6/74+Iih6kJmJT9O8fLKAl1E/+tfrb/cnfn6tXfQ/A/cV841jaWs+PTe1qkzsGQJGJ+lJTwN%0AKEqGIq+ukunJQU9ETSKRvTwwpe70otUkff7w6dP7Tz///o2JHJFRJTicm2Nt4nNHhXXgJ3rMBwGl%0AgTr7++5IxEFWpomKuze4UwWgjOyYmGVcyL240A3tmSrVyKyKKlRGc/MVimKu2SREBaOX5F4wXXi0%0A0jMPd9+jc1HUJXZaLp5cGCTsxvNkTNifjoTpBxWAxukyqXcIl0Z6fVoCjvDMD9VtjE1G17ZRaOlv%0A1E73BAeL8K3fp/e+VXjVBQ0kWMI4BpYWfftYeq5TJUBYOBQIEGeIRkrMuImhg3QOECpOCFWj74g4%0AkQkdnSLSc5UQN2RB2BfMMjsgHO6gw6sxeFSld7HORnSCB0iP/f0gQiK7TVFOmX6a1nIP2aoiJMeQ%0Ay6buL6OZJd2Nnr0THdwGN2w7zSHAoHc4EjaVrM3qqXXGpmKq9DE0Q0UnRC5F5OnsiomhZCWcJJLP%0AVRmOHV84LhCCipJO99INL0SW1MvMoyI8c2ERHYLD2hWgLysl7/uauEwmY7L2WXDKFInRLS/LKhz+%0AZeMb3wUXxSYaGreNniRTP2jK2zN6lvO3+Yec/ro7+PK3ryit9S3i2JyuqxVT3zIxqRTum9dPKZ/0%0Aa6YkM9BUqVhVcWmIljRO0ZzxpSaR9EXLWz5f9/fvf7LjV7Ek06I1IzB6v+jst+nHksscL9prvk09%0AfL26GatBQYj7jLDL5AuPgpQ47XIiCHAcIWrMy8C7n4DQkGRme+RbnzUjla0s6x3QL0HCzfcmPeFE%0AGOkewdSE+1wCJahRfstlTsO5H+yqi1EnLdJZDtklu0QgokNlDB0j6oGNbcjQoSpjVN2DlXnDWDrj%0AnvaSVpWZk6CXKplQwF0WhQCdWD5PKH6gCH2t0RFlLSJRQkWUUmVM4o46AILiy3OhsdG+CvgXYEtF%0ATCEu3CTcIYxu1F57jSF5gnmgkUDRksjBlvU57SIHcWbogii5lML/Xv41LT3QcLqrIcBUUPlOocvU%0AkFwvyVAKXO3m+82PPRj4sm1uZiCgqhvS7shQl4aCIb02RgBxeJNUs9oaRLokDSSUZ000gKjV4Syb%0A5m6ZLMwZaqEnttyqbFTUJKr7LEKuHqltjAFzx0Dyw56pM6QXIO3GQLK5GA83mtleQ8d+QJQiEg3o%0AE101bqp/yuJ4IYpqzxoJ8nJwr5Gj3vGeWCU5Wn7K/DN+PfcqOV1al5A+R5LrvtdQWkuxUxo0i7ou%0AJhCck6d4/rVrhNd23fJu0tProOPD+/fX6/Pl4U1gIMLNDGDugJJzQS7qKv8KrBRvsKgbqRodXyXo%0A+Zz4ZUShBriHGR2GtFbt8PPl4S1NeS/n2SEqfd0g2bBeplINJrZKWK6l3GywwBYyaqx5rhZjpk1N%0ALcC+eOVCoqOzV0V3hhYvKSIQxYjE3cuWcH4bKqJji+qPumVOVAXXtxVFLox+xgJfEfRV9ThLoYjM%0A8gmZfNQT3lIFkKBHOzikJEQ8OjUGKx1JBKqDMI2dfo/XVCHHGO0dKF/uMm6BRHXkeC/ddDt4hPUS%0AsxaourYNA98zYYggwpoawMcSUnisnUVQhE5jrg2dX7RIiTxWQS5FCITCQaDymGReUczjhJsd+3HY%0AsR/p7hNANBq2J0lVhrMyp8IFImXrFuE1g69jsiNoNQr5aLS19OQgdmJDzVMJGM5f6p0K19fEThxW%0A+uSMWsIe0hkKdOIx6RS5u2MVTiHhC0cAGYEPySxkuI+r3i6XZ/p3OA7Hp+fPOt4CDLUbjo2yuPum%0AizrinLaXI6jlusYQoFZMseLiu8u/Jwxc71I/BFuf8wJERN/T4tF+HJdzWobUpkr8nwZGLtpxANAo%0Agt1w8KyWStCHzyLkcjKYk6ErPn1+/vz5yzffPFHoUQ89Qu7brHBSMyC23/QFAGPnZawSHAsDvTzu%0AxD1ENCv1BEhMWCJwSu4fhPhRkWPgOATHARHzxQ3I1RSQbEYR78zCY5PaTIcn1xu0aq3JnOENYa+j%0A4sowt6H6n/PdchhyxwMhvBqVSb7VpuNy0TG2bdMxZIjqJttQGTpkbJuqaGTSx3pOCielp7paKJxu%0AmTCSysWRe73pCho5opIQokC14egh9j4bW2xAM5+onllwSyhziyqkisqgUIUOinjGw5QTrZ1pZ0lB%0ABu4zCKjq7lGzJUrBDIhkncrpBw7btAomZxxOzYewKu6nCkFUxpxq/sVU/accJCJHxdszbqTbcdtv%0AN7vdeLvd9j1GUoprMCtUg8jOh6I0h8ZmhKiqLx0GheEwK7Vcs1wMlN4SFg7AmqrQvvqTzz6Ew1Cg%0AKirfLVUWTwV93EoYTf+tYHHSBpv5ifVThHUqYomp6VccEVlAuGQ74GP/gsff/tVf//r77wn/+On6%0A5ukNehubGBK+1ClaJue0xF/yiOU0ntPbTUG7LN6+k9Sd+0Fn39WUuRuA2U0x1lPdZQEbd3smfZel%0ANgJa7NQnRoASKXm6VIgtUHnab6mxpm9AZQzxSp/6/e9+/Pu///2vfvlzKs25EW4Jz+KRLoR3ZPSL%0A9w5D7ZzW1hL8TtD3n+sv4YGN1yWpYxBGEXEX2cSdZnSXwkQiKnpk0XSImYvYXNUroGXbli2RmVkG%0AvQBaNyZc77wEhiO25DlzNqeg5zI/aETfHyxvKiVMtXdAk76SQl9Ux2Xotl22McZFN9VtRCKrqlbh%0AhhFVf1eKxuOkElRWViqk3lE3E0tJN38q/015eTQSEiaK71+WlOWFytpLIXQaAUBFOno+5zj9xxBE%0AlTmJui4MOk8gcQIRC/SDC1UVHMGDLkpAFYLNlJr19N3T6GDj0JioLPWctcFTi4l0Qy+JuPpo6Fgj%0AuctGPR0p9ehON3enmdH8MHPfbzc3O25X349jv+3XZ7otrtSSxdXogIRwGHwID4mmOtGA1IEqXV/z%0AVo1Kzkf4jRbL21f/Z3oMz7mVOQmqIuOVCisvVS/Cb8k7zph2Aes5BNrez/8t3rpFVOhKWsIMAFVs%0Ad+77h+frw9tv3A9zRl3rwpVVufMVnjl/8BW1zSkZ5lUv5XAB45L+LwV10WJbPdatiE8PXHVO30jQ%0A1Q/Ozy9YXSYzzUQ1wHgOZpo13r1qGjgvOiD2bNyo798/f/j48bYf27hEbBZImyUiuQQHLIi+hH7t%0A97JTonq4q8egh9EQYJ4GIOrcOCTcT2MgO0lzqAYApJmZioirRO13gx5iKjZc3Z1uZmw1Ose5Eo+N%0AS5fdBgBhBKdGZZpS888SHAvABxfhF290msF+ZYUIFLKNQD5thNUaEVHZLtvYdNse9DJGhFSOLE4p%0Auo1NdLtkqYOT42bOiUwcVl6P6CS9OG1idLpmWFVS1ZwXDQife8NplcwY1NriqJuFWGJbTjkOVRne%0AeUgigCrU4TI0c6IqqmtCCJ5JWK9U+5PuqgOIHXx1uDok8rIgcnjkIIGItmLTs7TMvcPT+RWmhFS3%0APAAaHWwjrQQisLjL3BxcWBZwP5x+mPHw3Y1ux+6H3dx8P8zMzQ47juPm0Rp83qIJrykdE0mIITaC%0A3RH9RzoXmTFxHvXrF3cL1pueHKerJFskyVwbMSu56/OKOZPLmWR6rqaXQeYDlgtDXzomSZHiqiyq%0AWjK88/WQTo7oMQsbBG7cf3z/7rufff/lyxfAEjJL7s8WsFheZvlnAaRfEfZn0v3ho+/Gr99uKyXU%0AWvD8oOlZAlBK4TSKyfsyZ2zCVKHQXca4A/JNjOb2Evct4QQRHuI05/PnL1++PL95vEwJ5oDR3UfU%0Alimvfcx8KfNFPZ6J8TW/zVncn0gpABWEaGx2DS3Tm4gqONumqiZi1ZNUVUXNZHcfdhwUjUFH+ZOT%0AH59Fk/4vHrzaZLHgUlyc9UF48BPTlFFQsxY/uEzewkQqm8rYgGjNXG6RxpWBrDZ5uDzKpmPbxqYq%0Aim3kdyNr1Ghux9byK9WyrmBZRiQtws+gXgrtL5pYJIt3xggl+5bktNTv65yy1AvSebzgzJxexlOy%0Aa5jEPIfkSvGV42F1M6yVvC7buTpUFIM0yOUih8EtmvUSTlE6LgoXDUDg9Os6symwclrdmJZMRNzU%0AeQ7AaHaEtiq3lXjVB4ubOWEgHPDdCd/33Ug3O/bdSbqbubmb22FmxsFE1iHuY/slVa2IRfAoOcRF%0AtFSCO1UVGO6enX3C89TALvbCE3uWZTenoUQAkcmskzMXZrlsj9JDKUkllWGBiEBdSvCVzTt9FA0E%0AUj6gXBKrCEpp1SsgzlssUZIM6x24XbfjzRWwL7c5gS9Y4vzHa8cf/PLuTGndcT4mEZuJX7tBlF2d%0AbQTOd7i/LU9L9ySdvjq81z79ygWxh+W9KxUgx8045Mef3j0/P5PfoUrgkDBzd1dGK7h0XEyR/pqh%0AchrIguhf/rmOXxBxhiJB1Sh7F9QYkfA4c2Tl4WEzM3c7DlUTOVTVzZLVdzU/aBFTvIRO31FFKkIr%0AFwcBdCO3BVoKMnyndhB6muTMcsDkWpE0cMamY6CQeIHtunHZz7qNy+UyxtBtaGTDJqJXUQkpvw3V%0AMaYpEBv4KRdL/8asTjWC6dhdDKyJ6esLyHr6KtP7Qz1NZa3lUuyBWQUh30tsT42+4ADh1EBy2q0p%0AXP8qA6eHKTLjaYgqLwbL4kYgNVoOhvSwQx+ePEpo2fFyoTHBetRua10Uat3Oj5Zu5brkLIGE2xEY%0A6DB3O6IwOEnLWtROP2g7wkEpCuEWzrORW+JB4AE4cbiZGcQXT4Fr1KGQCScWbJLFQ0tyn90Ai1x+%0A5RAgs8piG2ykX6lScFQq5QwI9CdRBPyVW0l3TNMIoSvUtIp7VgYI5sKvsUVFTB1etbpFtopJwu3d%0Ae/zpH5cL7vwC/+AR6/6Oo74CQ/+TjzO4r183AD2j69MBzI0/5v7MeUwEiu9Xp3APtoKhFqT81T2l%0AkhDQkXLUIUK6idGOXT98+PD583Owkjt9otjyeC7zJ/18kdKHp6G1g/jrg1mAf8smMiOvCI9EovyA%0AaA/CUHFyqJipqh0mqnqYD4ta6sAuJi7ubowSzd12yPmS8WsUSU0VUrOHaJJcELvo2d7eKRMgtlkm%0AiDVTvDx0yBgEoHpirpilakqhqjoul23oZRtjyBCJOusRGrMNyWoIWVK/0UdsHU9EVHKVZcIlN5wF%0A/Xr054XfI5466t9qS5cS9LNTHFBl/xd2TcEdsC5uS5kLW5SZ2RyDUtFwmzcQjCkot3LTK58iACLg%0AripHMOo+ZlyUN5eKOOHu22XIMVzG0+Nxgx/idpxWfBpoLpDoRFOcFluUawZjgHjCaTiSzMwcOhK7%0AHUwh7yRy4yg+iWB6ZE2/lItDVbfFaBAASmKI6HC3w5w4grtUXWUbG8z2xtGorvGzJ24UnxB0EdeT%0AMGlMPj/MWNvLZbQuhkDRW7Sn9RsXKVhqcAaYaezrFhu8XGKLOdHKvH5tQ+sw3TS1gUB0y1BUu31+%0A/hKPVRnbFCwt7/rOtbiWv3p93gnGOuflaF8TW8sNEr28pkC3aRvdvX+N8U6K11ItM+nFUTNVz5Xq%0ARFEfrxCWhb/n2obEfLhThztBgwhuV3n37p3bn0VpSdREmPkYnk7fHkPtAU4J32OaEuQVIP8KGVct%0A2JDSme0VidY00sJX4XRVNTXJJkZmtqsMdxMVO9wtoiDM7YicncSCViI6Nxde0Z+51FdEIA3jI2Qj%0AOUiW6H8pRiegojIGKkYOELa7JSSfiG4jylxt29AxxhYifoggQf02omWgDA1ZLzp5NMz5kr3SSQKv%0A4I2c85OUL8oLzoug2KUKJIjKcv3UfymTsdAPgkyMgkW1s5NBLILZNLPQwTIeiiDaJ/St50t0lI4K%0APIvZxAasYIiImZtHk5YYnAx3HxvFFfbw8IQHv91uthvtcFDgGYpThxtKjjmmBC6ykIDXNn0SIaJ9%0AzIxeUQ6AwZmKBwJGyQkdCiMkcuKykJFGrpqCIrHNdHEXcTcpSXqESxECkQE5RFXUQVQli2SHKN7j%0A8NaSIeYWKVh/MDfUUsmPbRuXOYMEZIaRTJ4AJC2a/nQm+EwzsJ+02Hb33FVCCbj/mnaIXkL9DcG2%0AKd594NO3gCvw9PS4aQYSSEr19YXmAE6PPD3gXuLP718zGOSVz76GpYGQ9S9VBZNVlof0tEjqKqkA%0AgddN2pb2p60AmfeSNgjm2haJqmL5kTOiXyBmz9f9t3//46dPXy7bN9n4KCFCQfuvDQB9e0yh8ELQ%0Avyr0ZTELThMRld+DK3yBBfleVEZiox5RPypupg6XBx2mh7u5+Rhmx4C7m4GDhKvjoLklXc+7I/17%0AOR37j7tht6DqCwNRSEIuHVI7fqyz80wtISuyaXjnR1n0IqIypEItS9BH/LvW6iq4km2RMB3nWUwu%0AVVExiMpc3q/B/AXCFweWygYkHPmrnohZERGsFv28quqph6oTiRz9GEGZSYhK9tEKjam1IuwwefZe%0AkQgEEiWCEt2LwNzATURU5XAnXTyjaCRaqAhE3A2uDw+Kzff9OI7DbNcMVOiWZx0nSKY9i2L+As86%0At6edZod7VpnhVD7T0EnuumyX3WyIj8tFI8pVh+qmQ6FCiNNtjEhvlcN2HBsQZRPJY4xAZLyM7Wo3%0AySjXzp2RqmpYA7MM4R+N18tfXmzS60WlimJ/RbJhyp7XRNCc+fXC3mc+3SlH0ap9cd3Nc7s3ywSA%0AZUdcYjmE+byIu4kVXwiYrw/56+/ylT9fiIDlATWU7R7bNh8XL9e/7eoFagmjSt4k49yP/rRul/fL%0AW7Lu1PUJdUxwjEoJEkYpRv74448fP3787ru3SjfT4+BDVHkkhZlu1BKZZBmlcvL1LoOZuzerPjr9%0ARAkU3B/NZUPuqnzEZfFzADjAcJW5qKir6xhu5sdB30yNh7k6ukC/8kI/3HjQOU1e975xtJ2dWyXS%0AG3MltVebuMarGhuwWOONw6EB6nTlx7EN1bElYJeI8lYJKK9bVo3XtPjHGNI7ZYgxUDKifJGLLeDZ%0AcV9TordLBg2LXqzz+a2UuJcuPp/ahoh8F5cXDCnhAlMKxVVgkLNzUnqcOUCNoCrCfQFocydivblE%0A2fcK2ncKRJRmPkhsqk6XaGYTddnoxwHKEKEyJb5ul4vt+2Zmfhx2RMD42UH/2hFLphIx4H737jUN%0A9YdE72gHhRcZQx9kbJdNJaR8aWwCUU7UorDCBgA7DiVCyo9Bsyg4W8lfUhLcmKpZJWsxAW0BFSEr%0AvmGVwHEH1WhPAmBUmSxkdYTFiJ/biD65TO7U/EKossL7cbXLN4UHGuKdp1iJrG/2iAuVTrG0vSI8%0AoPPfpO/DHELgiDUQ9VUB/QcUwEvJ/opY4lfP2KSkkhRIiAjUjqVJcmR2j4QLYKKDSKC4Azl3o/uq%0An+QUm/PClRTmclqnu/nHj18+fvzo/JWbckR8ju8kyAQd0aknt90KyrZiW/VNShueAsDWgadmKKG4%0ADPN8XjxvwS6LoSPqAyKq2EXE/DBXqkt0px5jo5vuu6foN5hnZCCoHK5Obu7ei6B3f0aUFnGuWSFz%0ASpKQWpZsSciKh2BPipQ8zeIWJXtVooiZ6gAgqhiqLdM14yTHSKM/dlnqjq1kugLjio2Kvvmv1P/z%0A8f3hNIXnqguxkVMTkBwJ7bV72AkhqkMHiSklKaJCjws9okOaDtMrk58HftGhHr1Ls9M4a+Ohyt5M%0AftHaMxiI/lcwurg6RcQ8snFdMtuXsa8SNfIB53FElWw4QR2XjUaz4ziO/Xa1XUSG2Y0vp/vrh2hl%0A6cWsEAparYvag1MIHi+XiLrRoZeHh+B4AuZ0UN3sAEYEAIAbN2zO3V1Vh8IvYzPzKWYiSTY3jHrh%0AZfBYpN8m8Vk1c3KvvOuqJteqVHlLSGJ8aEC0SYjYnFqMe8lYfwYLnu2KHOJi73Y93rNcxyxZif7X%0AKAMiwAHS+cn4+BkAzHHDeKQsxq0A8zllhS9NdV8X6ycJ+Nrnd/oHL/6cV56/2No4Xk5LJm5kwHlt%0A6KYlPzdolQEG9+OrU74i632Kh0Jxd2V6GZWBAbXDP1/tw6cvdHd1mpsfxAPNoTPYnCXJpbbpW9ZJ%0Av4ys4r63dVehXwKvfAh3An79VwBqcltbKoUPBoXqsj2Im5oozChCxXDHAHgR3ei0243qbk7bnQB9%0AUMeFBOw4KnqeUs9AUGpb5i4+rzkjkGXmy9cxYYxMQYutEkWKVIpE6+GakTGiZjBUZQiGRm+i2JoN%0AOT/LUi50icCG4G0KQK/y0At2mog+r1vepxYLGO0E05EjgHYnpUimjbYolbsChOYVVfG1hHsqFKoI%0AR25ni2SlSrYuQWMxAJUi5VXHXWKzSOTOqZe6qm2VCDg1EYOD2IRWGCD248MBSoqog0JV+sFoFmgg%0AiQGxIZdtPD74bb/drmqD5gTtuFl4E15zXea4w+Wvgiof4iAYIQVzorZN9bJtotvDQ8y/biMM4kgi%0AG87DBGpyuLiYRK9xDh2uHEOPQlJFUETUhHhWVmofPdvz1EImKidEbEjGHiDnNHb4NG2ryVhZrekk%0A6pHC3hpIl9hJDdLi6+xvPemMXke1PhIDdVAT1cUFFGxC4+G7+fHu+uHhw7uP/+N/+B+2y//un/8X%0A47Jw3OSPCfDPbPMPHFKve78qTmP+yh1ffLat7PoHWKcGW++xkksyven0MYFXuy+eSN3vA0ST+Lsn%0ALsEUJPdj//z52aNBFf04zD0q2rtnw1fSCZ16v+YvIxhaysQ/Ii3jWYG/hSuz0sHXNGiCwflXrNze%0AfIsnJLMNpQpUdMjudDM3RPUHh4wBp46NdriZ2xb5jRVHg/Gwwelw8wwKKPrpEg6S1bUaxU7tNBe2%0ATmpLWzmLJgtpNSRLE0TRgxbqIhgaPXNF066P09YwrunkWNS4BKaEI6tc9igmyVsPKEpv1MAnL89y%0AOTOFsmbiFXYXVSWsHMQkIJq2XGwdq4BDdAnVS7ZZYm1CjCdQZN1hjcXJ156wQESkS5kPku4coKqY%0AU6ryJcTFhWmMuugFgyQxSDiNOigmdNoY+vjgh7nZ7XbVy7altHTAnQcNhDFaO0Qc1hiKpftxDSbb%0AIqvmehbZHh/G2KJ4ERQhZEmIUp0ObirHEa1nnTY2I6M0qG/ue9MtgmrLGrbJgMGcWc3TpyOHEWXU%0Ay1Lm6lNk7oBmN8pi5OlcWoRV3NSzO/gi7hXYgjeiS0ygn452Wydw2ZMv5dWKP0VbiRWB0XfXm9un%0A51235//wd/8L8Of/dnv+oz96+/YbeajrVhZdeeWlevmHjzVbZPnw9Ivcf3kCpdh07d161wF8vd+y%0AobbemF08dMrRtnnusE8fU93lEiVTjUeFmwhSnkZF6lYze/fh/efPz99/f3GnW/S9cCdGhNY6VEh3%0ArnqrnTWM3NeOZeEai99jm66bFl/3w5YpQQVAVOzU4BfndEBGAYSEBSLqAVB8BEx30DzKHI5hbg/E%0AYYf7cSRde0UQsWyB8I2+nB7J+DqCzvxv5aF+mekeObNPmTE6NPrPhU0vqkPDWVNiLHKaRGRo0gmF%0AzV9h2oWGokWWGlI5EHHPlqsHTu9uVS4frXmQBdK/8nQRBS1QZ4KH6ZVLMC6ijbpYq7GDnNqLhKTx%0ACTMUdcvTpOlZIqlKSLQ1pEtK/Ci24w6PagfhBGTzvGAAHDIC+brTlXSn7YfTx+MDPaK1koHcjwwA%0Aj9WQRR1ADz7oNcnTeGO6I3C2lFV46srb4k7KQbhv23ZEvys4qH4MKl1pEBmKrNyJMLKy1W1NQEnK%0AomnPVFaIup/fZfYEcIlCm/Iq9op5cGRtrAbtJ0acZnnaeejZnZIol8Sy6GXCzXwhz8QaCHDs4KO6%0AYz8+XJ8f/vp3//j7P/l3/+f/9s2/+KO/+Od/EQWcIwOoR7OqkFqcjlaWAN58E8PNKmCdD460TSZC%0Ae/14Rbmsp28SGcMlzPuYpf+lVemS9nY+e5o6yzPDYqp4lUWF3asTAkJ3RLj3/ZzLOsc//vZ37969%0A++77bwGA7qAbbeOIFsgNekmnD4/wN5mbzZ5W+6JI4hGMyOWS46tWv6feusMwMVPJA11w/ZngQufI%0AlUeL0igWTXSNm6mR3MYwuzyQOxPFe7pvyBALuqX4D89t15jtrWmQPDKamtG8EQ2YBIBWXRGeuKPq%0AdIX/ZkQ5YpXYiB2KKdbDYbIUMdCiSU9y1c/o9SIRFHNeyNOiSGqW435x1ot0RT/UvMzleL8J89oh%0AIoh2JaKdoc8IlxGhqvgG2aEjfQAxoZ0ac4dx8gUXM3iytqyDGkPDvxjcHamdBldJV0pmIdCrw9Pk%0AKOm1RxkejZ9MVQNNILsNmONw0u2SFc1iIXt5Ndysdg7d3d3CVz5kyBCqIpr9aoVwSkXTBnvJELoq%0A5bDjwBT3I4pnuw7Xoak3apGK175wV2kuwcaTB4W57GRhHjkbcWFfq26R0IHl5AkovYKSWN2mULGq%0A2aHmzA49KieBKNzUcq6HIgIpBxRL5kcX6UGQ5ubmfjPoVbcHPlzf/7/f6R8b/ofj3/y7v4OgXFSh%0Auo2ZxYwqj0slFf50TAMI33/7JlbA9989vX385k9+od//XC4iMkpFFnX+AaZ/DeZHPZyXWD6IcbqW%0ApWfOJ095Ia+kxUnqN8yA5K+7idws6skhu9GKoOVU/CPvP3z83btPf/ZnTmpA+8AyPl2XmREokiUT%0A5vougIxq1BxANbaFao91EeCt4sqVdAKgkPlpifn8o3UkZLX0ZeQQ3Dmimc4GmouPrGBu7tshB900%0ArF3xI0vLFzrrXagoCtEIoWkOSoWRg2Z5nx74GUo3zA4JHv8bY4TEl4in14qxiUuH6Eks55+Ti6YC%0APZOrpGENZI4Guby6bU3/txjvCcalEnywmChYnzQJXqZIWxAhTskyTSSD7FSFVNq9vJm3gkQdeGCh%0AdwmG+qcoUlwxRMjZXJl0YGSJS2H0vSl078Cy2yuziXOxlCgy9ync+nRRDiexuUd6oVszQfAKAAft%0AONzMI4ZGZoQ6JCZ3xt2mmUNS6A51oUAuAshxHKojrJrosWqHJbZZuFCxLLUS9F6JvjPlAkDlJzeF%0AEYuIpwnI1Bxp1x6qKRwQgjgn5d6DWiL8VWHIso7vikMXjyWSxhxICILopqcQ0p8P++YBB3m92jt5%0At/0WNP/hGNvlCdrrbkhUI7QOjeXNbf+C26eN2KOUb9ZZwPvbF4fdjtuxAb/59b/61/+n7/75n42f%0Afw8VyggrSM4c+gde8k7Pba8LepTsnn+9DprqeXxViGdMirt0y/JlnOs9mULQy+m5uqLrAoKOv/6r%0Av/0v/+KffvM0AJhHUtKlMLCLR+BmcJiLRB3uxdQIuZlSvtRlqYxzPi1P4l7WOpknfSDh2ZhibNnq%0AvTufADlGlJeFkhQNCO/uHFQbIoYhYvQwGrtljyDhYZEi6uF6OvfLenJgQAA6XTA4SsHWjxWfomYi%0AXKMa4fKacdZV2qySaPNVW7tJFVFY7pcK/xXdvkjGpM3qUUp5vIruomY8mHPnvvXqHz5EZqErFaUS%0ArqRJobY+D9hEPGNNEBBOqwx8xB7UmmpMcXpS/U+npZMV0wKzOAQatQRcXKgi0QkXIrQAwjybv/1r%0APJlgwmfKBiACOE1AuigVILmFnC2/AxymR9QAHwGHZorRkt4IjW5S6a2K5SCAq9FBH9tFCw+F2zS3%0AdCK8PKoQLlsDc7pxEvttIrUhnKRjzX9TNTOj16ksBsrlmx00ScREFe4pDypLbL88uHa84P13IVIb%0ArcxVkoKAoKsrD6fv4CYkdnx5/vjm8XF/vugTbFxAmB3Yj6PdCKTzAA32jP2Kmzmh5krHbjh2wq/0%0AHbwab4fh03/4v/z+4z/97b/8l//1v9YffqYPiNatxQWrO+z0x9eOP9Sr5ByhyuUb8AWrs6rv3KVW%0AvcRIaz7rREEiqRKmMrq/S8zhjz/++O7dhzcPDyAiJxDuMMfIOCZm8EU5PxIUC9KhwKqv2QZJApHm%0AgJEd1xYI8hXYiLXcguQjUFUcF+rJei9GSwMyMgMiNUxdQboYR5TFNHHzWeYcIFQJjsgaFiUxlBTd%0AmJtwWZmgHusqElH7gjJsS2ue5kI77iZdMxFtGWK/cbHUC8bbzVLDwSwRrOj9iqcp7PA7tIiPUmG9%0AgouRFikfc1a6QbDwDSZ9Sx1j3mcmRkpj+b5SAmhFErSKWKX7aPU9jV8UAnD6Wycz1v7UyhWShRuk%0Ay35JD1gjnZajGtqGC1/gQroQoqHYEzWt6zbsYkaw22Q9ggpFtG2WSMLI/D4p0QpCKH5xsbAiUU0A%0Au4oIEF6YwEdLqIibR65k1iJxXi6XvG8EYqoINmA/wbzGZD3tyz+Fu5M6UspxvVQSy9yLrtTO0knL%0AcZ+Q73lUA3afgciyrLvlmCVyV4T68szyQaOJH17+jItu5aPRvQj0/eqPD8TL6svznjP9KgZgdLHd%0A6Yf7jX7bj9t1908fYI6//d3/9PH97/7DX/6X/4f/6o/+9b/SBxHRGLTci/vXZdR6bKnDX9MKZzpN%0Am5JT5aEWeq6vGEajuVduegfzlncumfsSQc/FvxOfPn746ccf/+gXPxw+dHc+wWe3h2C8bu/XaimQ%0AfomqOY6U8uswwkmS9CCXYZ6x/NkHsbiYFx25INk4KX+UcSjZ64dgFD6kioLuShmipodVBEMvE0Kj%0AKbWEDnOMCCSM2puhPWK1qSioHiUKXfQlO6TzKWInkZA069to5kpl97Z+aykV3d7NVY0tSGBxzd4Z%0AiC3oy3dwGlGStomE81GidPm9zpxyg8mO62IQEcxiiPkJE6iUmpEhYqRCXTz2272vOMOYRSNJDbze%0Abg5TJHZdEuo7qEIXVFO/9OCqRjWkWRahPfZIjdAapqLKSKjGG80ICW2aCeE8YFoFPeBVIVWq0VII%0AUc2qDiVEI1LJ6CY2mAN1bNsWW03q1aKEPItT6U4oaDRLOBm7yUHArlDa87vq+150L7zFmGOc4j6O%0ATuPgQjkwjNz1PM/sy/Tn0omv7uxzBufUUJtLXC6iT/r4oGPorOMQ3dw7dXbNLjm9zbHs2TpJHFHx%0AfD/2Lzs/fqDtBMSM//6vf7Lj/wH/3wN/9K//lTw+JAQqKfwP4/k6ttosvAe5pztIppsvElxWQ6mN%0Az3yr85oguaQzMM84lauZ393LorvD6I7r9Xa97g8Pl5iNEtB0d802tvc3zR8vtmoWHTNvAljEnawW%0ASPxYBU1TbILeE0ZZX+IM7YuVZYgyfe9hNIuTkDEAHa4uarGlNoMrGJUPoYxSvJ3vkUmjbMXASFRR%0AKiiuAflPoDN9N+Wpj6oHAe+zXrG026TFcgq1uV7zjZbwlNPk48Q3E9K1UI/vOB+T7DPBvMwTANDz%0Am6+gtn7BFroLqD+NK4bSzC7VIBsgGG1moqNcQalQIWfv5osnN7UyFtUdGv63MjY452CImMiMhUvq%0A+UQMEo6+rOxQJurK1yWs7hUjodxEQB5lC1Ym2rYGrQYGWpYoKWlQguYQpUDFES3HhhyH0MX8ACEY%0ANUPBoEsEGMt5yFmtRoCM0s0Ke8Bc+FJu9zuqkvTY70JKm4ZMEFBFjRYPWrPN7nRzlBuM+zk4EN1W%0Acgu3JFqXYz2hlbpFJ1gRgIwhD5e3omN70oeHn3/386dvvnl88+ZhbABxGNy3yyOev9xsP/wANtx8%0A35QD2HfsLhtEhIaNPA5s+/7wfLuaw01SURj/6qdPwL8Bnv7Rr37+57+hjhRMZyn6D8r8lPWv4Prp%0APRPBkn9xNtgkMqKmO7OpdD9XZ6JVCcH7555ufv492dkcf//3v/vTP/lHb94+beR+mG7Dzew4hlar%0AsOWI5ulFlfqBV2jDKe/pYhFTzu4RdLqmFvQdLZpcyxfSwO/u3fp8zZa+rorYbnJSMHSoDGTLlqw6%0ADgfVJOJr3KtBURxKhTAKH7sgO8EIQQ5IpixiOtm7yEHsOMj8gdQCEySiprdh7D39koqLrl8h9Ird%0A5sS3AlnkraAs1PNTFiLS79Pu2DUZ65RAr5GA5i7r7nE+J+TNEB5M3RMdaEWkcqdUxOttExdQRLNX%0Ae4vc8yG5q5H00qihqYW8hSJDzGMInjVWqJqtu2Mnx7kyKgXiRfsTfydZozE6tIdDUiAcVJKXEOZ0%0AZo1SZBx9QRQJB0+m4jldaA5soIMadrYIMarHLzlNkLZjaHbsR2wgHxZJge7u4S3TSpIVRC5eJqWT%0A8w7tZHLnGJDMm/WFxGktpOv8fNS+VcFQEQekBlpIDidxdWIixgKMXLipgiZDzzk+avXJJtt3D6oX%0AqOLpzQ/ff/ezf/EbgLg9H1e4E8cRFji43z6///L7dx9/61QAR+zKplMUEFcFBKa7VyYCcNv54cuX%0Av/rb//6/+7/9N99+e/n1D1jrqb3CgJMaq4yae7PrYogZWGpW1cokq3vwBP6VHXc6vmpZLKpiFr98%0A5ez1DQqU11/vPnz68OnzL37xA5yRocEyyspKyXOz/WF8UTj91UU61U4GDihgOvchT5eeLj5/Nk86%0AEW/6Kub790oOfnIIhJEDXPmvoWsGVUXoRtlcSRcBVcxFzDXaSNT8edSeikhuKf9cb4SJRNlRhNwQ%0ATBE5E5Ui9uEMu2tO762TJhnSyKoppp+9Yz3N0v6uBN91b1ZB4aZS0aBOlOyfVUAvvECn6JXJS6Wo%0AE3IWC8tdE0TM2S0pZOGZYJKC7rEVGhlUEnXpuTzn7mgzL1U9BRIV7FMCI4ofO8QgskEs9mdVBUp1%0AeHQ4YZrEcScFuPg3m5pr/M48on9qBWFF8E83hX+54qIiqoeUBTuTGBfwRgLWtVABEH7UhSpj6LEf%0ABIyzNEKh5Ngcaa+iAOik7JoRoKoaEAInFMdh7nh6ildZBEyJ8TPknpLYj4l+ZDkDwH7sfU2gm5UP%0AiMSsoW8lbQwXbtkjBxk4HCYv1FOrj2jVNi4/++Gf/LN/8u2vvhXZhMfx9O32YCDJo+y0Nxu+e/vd%0AL7/51U/7b3/88He/2/WKXanAJweSpuNw35PaNGDb+Wz2/tOn/+f/6/d/8S9//f038nRZQP3Xhf35%0A2Dg77rw4Wvt93WRlrZZGc4lC0qSX9r+igHPeZy0llRO+TudrcyUpTj59+vTx48fsKxl+tyoaw/QY%0Acd2HYHpv4w4zbfPl6+QoAURDiBEBcegVXe3JpV+eXQar36X+7UlYBFC90CJdQKlSAul3JbQyTWZM%0Aj+hIv60METMfKjnfbinxmRWNVd27gnfKhEDy1Qm2gZSUozmk/B8oDCGLFA6yosS85HKuRV2vMU+X%0AvkkpnSnos6zVOi+nB2Ne0N3Dw5xmg/9wstSYQ6LQLN9raTtHIIH5+oxyHZVLh0EY1piJSJjNjUGZ%0AKmZls4UtWr/mKiBTeifyiHmEqLmpi4mJBWYRKodCzd0F4hmHlfJJGCE38baVKVHQ5my4YHVFM8py%0ARahVL2rvinokwXDWUGju3TTYha4UQ3azz660VbpARTFAZIw/UkmFhWfZzypCyyWu2rKmDF7MNTxg%0ATgXuLaIjSdD+oH4vVtPN3ia6Y525AzJ/eX2HctEb8Ni/XRRcyzP22Lchun3zs+9++PUPl4fHt9+P%0Ab3/17dBNVIGHi9sVEf59iRx3jbbb/+hpHN/tb7/Rt2/2//BXPm7PIkPw/MFFvwDA0aZ+vBUB4ADe%0Af/r3/9f/dnv79hf/7M9Oo/8D0H5xW3/dh4N7KX/+Znb9iTM0MxdylfSewXrnE84rFLc+SjADIluu%0A1DrKWB8j9n3/9OnT58+fnx636/N+eXyMG5qZqpALnF+fjoJECa5OcO4F1QhGjmM2Veth5nVSQ5rn%0An+9V0TgnpJnCjEvRHCDeOppOqdDhGljMc3OIlYMsKgTpgnA2Ipii0vYHWuBWqS62h7GH0O6U8ryn%0AOLxv+3rWtMuGUH8cQCooS5YyT5Gwcs6dDbXccTqGQjjci4CeIkFagq9z9QIj+iHZLEMqd7mZtSaK%0A/ahCK5IN8zL2ZfYdDKZM500YB5QpZZFvTiHTnXJOCC38zQoKY0ZRajTpVFDhUdc0FKUMofsR+6YN%0AYlSCIQNlL6qtRPULeZcqcjHsWq2BQwYq9qfRd6AhM1dVEpcH2BfrEC8zjz5aggGRUQxuVr0XInAH%0AYAQFFwpLFVza+g7I3cH3+O5kbIOojlJlrCVnEBIJXH4uDidydvR9/ViNoxfuyZhqYcKxhY8UGFlw%0AAqL/+C/+uciQLYWFq6grhE5IFOjSxFPbNh7+9I/f/tHP3r198/xv/6e3gVy+FQL25bpz0id+ic0K%0AHNT/5S/tv3n2LhaBhvaTG9ZrVyh6irmcKLguWJtDzjvXjXvhhKBfyVQ6cF66esqk4uHOAqB1N2sD%0A5vTcxItOu/nHj58/f/783bffXB5o+7ENhdOOY4yh02eJdt0gu5e83BSWwmELjWK9SLKYCOhEwSlK%0AJQFI+c1OIpn94tNZcH6VVQXVEug8U0o4XzUrPqQxVNHALhBXDN+ihCKntXkaPwmb7q0TmZHukJjw%0AbRst2VdY/EKocgLoXnvltklP8/SkJeQ93WCqwlqDIi+eAtaMLBcGtbWdP+s3ZzT2yiGyNJhCXiAL%0AC9c/0lI5BfxZbopARUzQziYmvO6RL5br3H9dvV4SeqduX8youOjmIk4O784isakb2jucckRF9Kwk%0Azaez4nhW6hXaaN09TZ9+9eThguJpAROn/uB5fQXy+PqAep5HPSZGJnDsD5SptwiD15U1Sl/efahy%0AfwKdMioAvmexnnZ6xirrzwwyxpikEOnZPo0nl2XYPEkcBwV0+szyV/pBPNiZSAJ01mY0x5IhCoiO%0AMS4XEZG3b//on8nfAc//9t/rYU/bBdt2uzwCrNoZEERsEwf9rQNXp82SfsVAMsd7ftdmd0Zh9deP%0AsmaLGDg56f8Tjl7aNewVBOXcn1RJrVuyouDXQtVOUfHMOPaPHz9++XLd9xv9MfKS3E2oZtFWge4e%0AbU8CdKLrF5dIvfez3qFypBDP984rImMvmxMx/Tun1bfSF6/x9R1TndBlXhhKNhJyEJVTMNJuUMbj%0AlEIlheK0OVHrbI/kfj+vn+wSViu/EzSnzDqpo1b/NZW51Nu2LPmWRuec45cwISTPKYniRKR2l/Sn%0Ai3zQ+2t4Zu6TPVeSt2lCIDFJCb52NLL7iGf9DGmLtuIEk3GQPqgZrb/uFqBgbUu35Q0SHKRQ9DJf%0A80uNvWZhtDMZMXHqsU/vTpUschSOlemWWKatAhNK0SYCKRWWo4jnASzTZfpH6i2Y8UjTaV9f5FvO%0AcS+5ZQXfKYIIdzkOm5rYp4JdSHNaDSFWa20WHkEm+iaTmQN0i3L5TLUjYseRiKfT14FRjZSBU5Pe%0A190YQIuF6X8M9OaJZR1QSlVYBK8Ht9vux+H7gz3yMDwYjyEARm2UhCEnoKiriujYhm6aiRg/+/kf%0A/VP+7ecP1//5L+WAvHl6+vn3n//67wBbtagC4hwGAH4cFum40gUA7hbU8kLxvgTk3KtkBYCv6Lnw%0AqS8mzLwdl/2xsIYWQMOzI7FuFhXDpjbpG8d6ia70c6lAei25y8cPn3/66adf/9EvLPaDstClux3H%0AISIPIq5GwinqcA3zqYF9DOx+e+MEh8LJH4YjNTV8u3DJClp3V52963KcsoLTtg7KyLgjxcSVJz0U%0AnK466GJRDgJdHSbDqhnJ9rzfj4rHRq3lsYAdkcbUQfZ10uu0OyHNFgjLab0dW0uUXrpxOUeWLTQB%0Aqsb7S1m+EOIl59WOQgGEl9cKchyLFn9pzay3rxuS/YhoKZW5oHfDaAqKopPbvnqkxG+eEkjV3QcA%0A0YECoTFUiXJnpLiLiFPgzI16oaqDzBxWhhpPNfTiHcsaPQEzmdhPJDL8OS2THvIcf25BRiGzVT6Y%0ATVNfl+RSTn8LAXi0L8mBlEOHmHq4pX3pj3UAguk3XY2S06sCWGpW5pOS2KngVk52O8n6k7+yJBvP%0Az8nKFhkpEREowqzCDABXHA92fPrw6bs33x76/B//u//7P/6v/yu9bEOAQyBidPoB3ViRvAAojEbN%0AoY70+5/9/I//+G/+7ve4vr/4gA7A1pkNHb5ltjCO276LKLChwjL7tBfHnBLiD/pwlj3bhQrCef/4%0Ajv2wl62AllvNq4q8i0VZwnA5cttveVzuIJH8fL2++/D+08fn7781kO4HcKEz+vsEvquKC55FoxBC%0AWiJgDKQwwiNkioh6zpQKk1rJ1GfXjTsU5hj5jPAetgphh0dxlXxnnmoLklI7AFwfLaqbSDaoLpsy%0AdKoMCLv6LFvFy11UVpMdC1oAgLmftpw6PaxtBc0ZWZAj8n9sSIaVjMCEt1HJY9mvbCrI/L33BO5A%0ASgmGezx2J+mYAnZ1Qs5/lieVGJizUR0ZpfD+WY7OU1Ph5xvfjRDLScVQAXsk1Qna1aw6vQNAYliX%0AiMB1cUlrNavdkxCMzJRLiFkDI5bVlTtBq+aNkNogUb1kHJJKeJVyraaV4knWsA7aPyeiIqajd3gY%0AFW9ieswtIyclzErCQt5LhL6OnvbFUkhqlIqSqoQjSKm/smlAhjLbOAs1FpklS3ksyGcRLh2JNDEE%0AkxLNZNLtyIsqVcgi45scfP7w+e3lcvv06fOXj9uG//j7n777q7/5/jd/ZHFP1ShyqH7otkl53YWA%0ALbm1JjI2/dn3/uETdsObpzu2EwDOx9rLcvcdiB4Oo5JwB3Dv/FoGH8crPpwTzH9h7EjpOnSi7LKB%0AkkFJlS2yXBQ5C+0fWFrmvTKqevx0ozRTihkVTpP37z9aHIQ7zU0GlOruZofqRYQiUTjdoRihIAW1%0AC0GKIMyHGLmDVXzrtWSvNAvAMvRT3NPpcClTZfXPnm9A1k3vXNKSd2+itD2znKZj4OwQP//09r3c%0A2WenV+gFn3cfRYl1wS0+jB5QiYfVkE9BXwCu33LRVaXL7/y+cwDrAO8pvpwfntxXcs/vXOK9z7P4%0AVurFk4P6WXe/FPljflg/y1nFcpDwrEFOw2eRmJSlBK5kSd75/wKTyVQkZ1fy3E4e7t67kUX8yKxC%0AtyZD5euXkM5BaU2VTAKxnx0uzfQ2ZXPYKkumFefC02QsQLDfsye3mRBEBobP9riW5QukMtfPGY0L%0ArIgQn7m/MHHW3Ug0lWfPaN6ELa9PrnrQ792Yr7lxav0Ar+ANFgzyjFPibX8U3K775fLw+be/x6fn%0A6/ff/tv//t/807//++//4s/H41MM2gkVuQAuFwXGMHHBbcfDBSDNeL0974d/eD8ncUUhgN5ucBO5%0A5A0dBlyTkgntXwj6CXcaKH3dX1+nrmviXnAkbdIbDsmUGMr087U2Zp09r18QYDowMDXAFDOsh7dE%0AHnIYP396/un9u1/96gfyMFOzY+hwcVF1GrmRUdkeWYdAfWQjtUIyLD9+qidxcoi29S3rKzdUn1KD%0AtWjCgwiH6pLnsC7qvEeH5b3Caun7ktaeTMzFIlZTcMlDjhOZwXzNK415Vnvq5TSW0o7H53xXZGri%0APq5H3bu9s16gvp44b7vIg8VTCGLJLZhja+Eq94Nc37NbYK2ELZ90ctsyZ/NeZ5zOEo3L4mJr4fxW%0AFjGP+ebxOq33VxF+N9x+Fy7nocRR630pZJE0zmKvUbkvvfBRwmWxuZE1L9t3UXEyp9ldMBeBF5Gm%0AcBcZ7o6IA8vhdY5BOson+dGcGKlXeZ98ZqRPpWD1JHDU8wUQrcpDY01iMJpTRcJgXlLTmo+U+QwR%0AQRVSBpg5bz2+tArr+hb3d1r5K4L+1VmMJVDVDogKwHM6eMXnT5+fdHwxvxzP+PDh/W9//I/7sV+P%0ALfq0Pzzi+2/fPL7B928fCD7gcJHLuMD0hlCJ/PDj+7/8K7777Lfb1apkUfFb0sCJ3fkQkVE8ykd+%0AAQxVn+duWddRLlvOmMuy1FZlfQeO7iBQ81FEj1So+RKis1x4+kBSQXnXUp+EvZ+Cfo8USwDNXIFP%0Aty8fPnwi/bZft7G5u/mu0aaKYuYiqkYqJDNJAbWRKd0sPbK42qf8Lwt8fe1atpidRqUmHozQKs15%0AOjPTnX3EKXiCf4s2zeKyfJCVudIoTnBV7gA5LT9McbyQepYAezEn5TJK5w9BqRmM4KUql1XmK+6k%0AvU9puDxgeXq/0NwoWGTgdNiUbgMKeC/8uyiQE77DVKVncP/K0esHKCtkGil1u/kmPqV/34HLmZJt%0AacsSq/+tz0usIC9I39pBlomWfHNh1j8tHJ3yX3WSLCdm1PidgTzSsnuBURBwlOE4KO51IMqAaoaq%0ATaVQ3r4YQ5Q3KFkbGij2SDE5AkdUTq7t2CjsYevSZwOK02eMDC5Ps7/BQXyfmzVFYVERGUC0mAZE%0AhY7dms5hPYy5EQ4Amnro/oiX4UK3dWxnEqLt8jTsnQ7z/frpA8Tfjuv4BvJ8u/7d//Dv9se/fhrb%0Aw+WCx4s+bnh4/OW/+PM3v/rl2599q48PBuByuYRI+v2Pf/Pv/uPz3/4O16sd9Kj0MCTTqkgABsLt%0AutuT7yDccJCaNlJsGouex90yWJEdwkb7cFgZVSILn6wS4qU/ZxEwggXtzueVGDzf6UzDUhjSwrYQ%0AWl4pdxcgrET143q8+/Dhw+fPb759NOfmbm7CoZ7GPhnx8TIQHs2oFW6bo7bYtDZapulPWuaoEOjy%0AWVMltlzKN5Zp7zugkeETkXGTr1+s9xJfLSqSECEGXhTiAUtkrxOxahQW7Zath4J1BULXJ8+FN08P%0A8yYUTCMZn6u5wS3BKtEzP3p1hsvKkdNDOSNgzxxaNrnUyfcUK2DFuE1wzt2bzRU71V5z2uTG3Djs%0AdzvfZOLF8uTUnUSyXNl5OZxHux5yWlT3j1l0e/mQczzairUdZzFidyodmioLGLL4f8dKk7jYnGmt%0ARi8EWe7PalaUo0pGii3qmAdPgzNkrqqMMY7qU4U0L6r8QN0rdSYr5J1wuGK0m6Xp5rRKrn2tCqOW%0ATg9SydiGwCMeoVR16TypwmrxNmve3dcOKfadS2vBYXenBj1KKPjhOq6247q/4/M2HhTjy6M+7L+X%0AZwUum7x9ehxvvxsPF/vwaXz3za9/+P7xz/70zePT9qufXz999s9fPvz491/+5nf2/Bm7R2pFO4vQ%0AA3NmUoNdEA0JouqQCAiDoBqzrWKmhy+ECAzYCi6/xqeroF9IcUcpVDwuFPRl+U5RH2ycH0uDPZWe%0AxgwPmLe/z/su+pMQBw7H9Xr8/ve/f/fu3a9/9b37cZiIKs04QtAbqXSDSoF3Ag4XakY1U1waQ02v%0AiIQCiAJQ0W5iUWsvSFDyKy/EqJsuPv/SYRMXrtPBE1/OlVoSL8C5nL+s6+YvaXG00l4skCluc7QF%0A4npOWyxKGXTsKrFN/vk5K6C+blqWx3yH+8BWMovCQwBoIoS5/7+KaElNWx7eoGH4Su/2Ul6I0aL2%0AS4f9vQu6z777nUXNRQyEoO1zJIspvLjb+sQXv63csPCAYJ1wlA+vy5FM5xkCVQpB8VS6BBhJsRKo%0Atia7JbeLVG9CZQAMnjwfq3gr9tEoB+mWDj0V2USPyuNHNK1BlvtxPwBEC8S5U0rwBZpeAKKQNDcw%0AS7kSZVaXupoCSxK6bpqCYhKVXf2/os2Del/Tva8evfynsJ/fIbV7rziP3ojRI+O44os8X676ARj4%0AgvFwMdfdDbg6xveX7elx+/6Hp1/9wp6//Oz5Zk9P43/+S7jZ7rf9dlw/y+5AuWIguFxw/dLPVkYp%0AXMT2sJkN4hAM0iXjglqkaGHrQiTtw8GGufzvfMsLGm9R2A4OlNCRcuAg1ohMybMQsCh2UjsquaBz%0AUqQKcEs6jHnPJ/V4wohBfP7y+fPz8/MXV71u26C7m+12DNsgGlLJndph+sH6EZ+jlSCJJQ0tBppM%0Ax7bT74TWnc4TVChlepzY2BVFv8lIrwmBUgYtdnF/jgjuvDGZeytzhQDr72iJtwy28nVrT/D0Hik3%0AYomGICn50lK96pugrIaMQC5F3i9zFmxpNcxvPF5pGu05mvh6TdVZ/vHQwWuMUfFO/sznrDmygpmN%0AG+6eF9Kd9R8AJ6KmVX/S7/qKZF8AArhU50hpQ7Sj+XTNkgEj98z0gmnoUiI/fgEJqJIowSoRHZIG%0AxEnHCTnGMCC2AyKIBFXcLbebTqmOpWhFj+NwHitO1iG4oVssAWC1uQRBgzvocCtewsILK48UYZm+%0Amzp9FT8iHWKfe6nFy7VjA0C6xXNimEhDiRIOCyXObZrviT3vOgfX+i/5tTkhrXm4QIy+UZxgKmEA%0Ave+RnH/crnj/249fPjy/+e74zY5f//ph3BDLyg37SSr2rM9xkR0vB8F+vV1iDhfCdtkkn4JemMUP%0AU9xvk/YnXSr9toIzj59dnAKIZGlQAKpq7tOJvYy79pDizI6pYD+wsNoMHOgm4ZwPnDLnIL48P797%0A9+75+fObt3qY6ZCBQXOPajHpbHDPBvJlN7BqEXR7oxkyK8ly9Oauxkcvsarc/VIMe+9zPsHQPvl8%0AqzPoe/WYGypkxznnDnOvPaCEm0xRs0xEssac4RxMeSoYbgL4LF7WMO2svZePlvPk/i1KNy3Sa9J5%0Afn+Sm/FPgbxJMGQcLUqedj3aO6ot48wLBFHG8t4y4/JSq3xvdNIw9bQWJn8XAWQGt5y3vlZafMWE%0AnsjpxWfAQPrwAj/lz3iOtkyde9KcGV6SC2+M4R7VUjsDKlpZNfGmduzf7RZVi09MNcYwM2nyOHlE%0AScwbmUFpAbIsTMMibYvpIgWP8Pqz3TFFLdExBpDFOEGWm6krrzJrTEYhLHff9+hwWNhRXyXzy4M8%0APfmV7yF+t6ddGBW5VcKzgvUlg+V0GI7bfvv08Z09vh2bbFXoPgIooxHhSDzOZXDhpDfuBsh+vSKK%0AXue6n4ttkQABYMVLBg1gS3mWwahzq6n/4f3yLt0WdVoFgKjOsACV6NlMdKqGNBtxGRidPqKEyxzh%0AAtdiNIpqwzA5MW/kPHb+/d//9vm/uLp9e7tetyFmJrPgo8EVEn6b4JHgEiGcVdasxeedVM4cqlrG%0AJ8wTL1WqK0IlamE5ssZIbGmpULo6YYVtonTemSdWUrwuEuqQmbAgBe3LBOQi6u90xyJtzy6OFlvh%0AeG2/QUC++Gq1swoQcF7Ovkc96V7a12mp12VVHWUREtPI7O/Y+C5FMzuA6iVhzn/2vBbKmyIt/B33%0AZDj99xKvLCdyvu3XjyRUsMci8mcFvvj3pbo64fupR+rDu3qFqZOQFld95QiZyHK418N7GQmZ/YlP%0AAUxkNibn/AQiQ2AiKjJEHYXeSRjAbB3hO90INpSe7ttY9QpF9I+qrBBOdCiocqsPDw9b1IaOiu1A%0AJa7XzPQUFJCMN1riPV7gCADAse8AxjajEKV/3E0dCvDWRxEn1yeFmFaZYG1EnTe8fhAw2vP189O+%0A4fKwQTaFQAb1gb4zZf15auMF3c1B8najJ7Hb6yNThE0Q54C2FSuyjTGc0YP7peyZb3im1ZQM4GRW%0AjQrs1vbz5J0WhH1HIkvMFC8nO54oLfWUuqb2QwHQIfvhP/304f3H97/89c8HHQYejkGL1KoepXlo%0AM6T9xajk3RuvxY4tprgMYn3vO1TGV4jFejMIEYAgSpa16UIs6/4O+nG9zx8W98vJJctOm+N3yvN0%0A5JwFIGFNVzi9ZuHAqZQW7L7cAMDLb3r45w2GBoGRBYPi01pQtc26DLeIdeYJlDiri14llKAA6ZRV%0A6y8qYkuoR7imS5YuuGSB0vUWZfmwLdXTJg7dcSeI6x1qhtZPo6H6pMSc044wahKVJp5n9FPCU9UK%0Aum1hJVwF0XhEIsEQJe5fj8+qJ91uN9LYsIBQQfY0WAiSkprenrcogTadHcXwqbNmtmcuudz7kcKm%0A0SNH5XK5iGbCVtxZO5yg69rSEZEqRVGRSFTKktdx4Zo0C7S5MD+JVIX7pggATpuIJyLFt5dsz64i%0AGnXd9GFsb57gBK04fcNlYOibX/z88RKy2OEH8KCXATzowGam+44DoWHz9tksfgMT6kd8ajsPVuzW%0A4h4lalDbMgJswKaqcHQVkSbZHzhKhoJLYHBRJmBmkn7OAFIgveStVcXUbPdX6Urn8tDmtPj3y/P1%0Ap5/ePz8/X7Zvj8PGpgRopDE3NaKdTdiSWQekMKV0QPcKjNufA9IjJofrem45OD0qSKGTY3d4dHuW%0AKMACv2urWbR6jbAncd+EONP+pdxdjEhtRD9h4Iu97vXjcHXVdPG8T30y7GaUZ73w/WDWmwdh2pKJ%0AxR8ZRssEFHCKc4G0eHh3q+UoOrEf0Rx+T6fT35Oc8vIZ4Cv/tDyfEo8BsDrxP06rPuIIvmyxe+bq%0Ak1IQgUpKshKDi+KUCq6/k/X9W3LgqgmFWSqtm99RJMs534Xntrifj4t/Q3ru+25HlF9pcjS1zmSL%0AjrSlZcx8zg9D47afIH/TyhDzl250EWi++CYyRBSjXSJpGOdstEojzOI+OqkdFkze1c6yfszwXxJo%0AzXGaIflqa8Km1gUqm46xbZcB2eSiT7o9Xh5+/X/8Vz/77hsACr4FAHw+jtt1574jhwnRsUVqaDQh%0AU4n85jSIeXpgLE8jBbx4hNiesNC6YPPTs6hgyvqV0AvyuGOFe6gSN3QX1drxKzKzFm3rGUlHa6dL%0AJE+WXdn/n3cSgFDQZPEu3ylZB3a+//3HL5+u3735xs2ddDPIRmafHdWsu6cCeHq2I1NxleBT8gO5%0AnZv0YL/+DEut1y+roNTqXBIO04KqZOgPZVUKQLZtbttd5pS8AlQXynP5cb+zJCKgw4E7Ax/3gp4N%0Aq1J4Fbh/ceLdfV64LCaAPh9hlUtzpKevlYzqRClsC/2zsQDQYUTFCF9DHhn+5MAofjttqORstCdm%0AGeidefbipZsWJ54nad52zysqbtU1gcEr0f/uPBEBBjQatKO2qEonSx3nayBZZSBrWsaP00qXhnzJ%0Al2GXTVR9fs+7QfUnUzgqYGvdnLYtCOA4zMx82ck+jvTKpAeo9WvJ34rjaGABAipZZChje0RERGeL%0AkJJL7XqaUwpY7kMgN+2jEEHPw30s0La4bsICmV0TJ8zUBcixeaqkIyU69uqQobgMPD5g6Fu5PL7Z%0A3vyTfxL3eIQ+bIJv3mLT7wDfFMD149Xef9HnGwBcwvfgjcMjA02BJH/wYf7uALA7bjs8WZ8l61MO%0ALXbwGmQdZ24BH3ou74oY59rDC55Y9UnbD3GFdF2cCRAbjqDK34rAjmPbqjFWoZv10Zm7WaK1w1Sm%0As5Eg8e7dhy+fnvkD9uEPRxRypxtdqGJ0iQ4esUVNdUAlHF4JlOTFe2OCRZwRvXTKmEhEDCd+L0Zg%0A60unSJni2ZwiR69awSLkOYJwPggngVQa8u6s11surDOFuyVdMLVcgBkjlyhpPvt0+ksRvz5kge7z%0AxJq1yruo70Mf0aMQ2nKTXsC5NxLSPl9BFsa9+2XqV8E9GU+Suki63ipR5ivFzvLq9tOEAHPSfaHV%0AJIG8ePYfOERExogKt+mpyaUmiFLzJ2f9fK+sXw+MyteeuS2tX/ODf0BJr2/L8g/Fn/t+qwnorBMA%0AcPeukm1m+76nSiDI2ssvMOKNu/sFopXx+vDzGAVQYIgq5OnpzQs/59dgdjwy3RV9y1U9redPWR9U%0AWgbZv6RPZt7nTgDG9qamc32ICSDj8c02fvHrx9cGKZs+6oYxHr6/3AQcCnMHzOxwPirsOOiE2f75%0AM15MFgEXkNyBp9utpVYRO9E87ylW18aLq+i6y1z+vpXOr67z8+el+IgFopOLBF0RT/3mcHJMQfe6%0A3Joq6ySE6irzD+8+Pn+8EYDDPVvy0RzqNIn+fBRNCJnZrQI6I7Nj2eTrp3CpY1zmcm2BhuFSMc5V%0AnymojdqG7SRETiUVcj+jkqXK57B87es7L9inSfYSUy+G+fSqvvrtSWQnHjTLvbVWw7I0uezzV7/B%0AQv5XVsjKEMF77KEkBJF+F7oVdJXSgZP0J0d9ifsUilrRU0lVoBE9TiaRFJv0zxP1IIIs5Xg3+ruD%0AKVbps9/W3X3ujz8g9ysIQoIJUtDLhPbzzCnx1/tlJ4zerm0o1eAq9StYdttp7l6+3zq9ZELy/ObF%0AYb4T5bJJ9nAA7jyO2u7BC2QiuIhgaHNz/5zKJF5VBYqn6Ho8l1abvst8NDzpkXb0zcI+8WKz2PUS%0AI77sbEymR+5eLhJwpV5rdTkBVFc8vf1+AAN4mCfnQ4dueHqIMgEPA/u33/CvfusHb+a0AzvlcNIt%0AHPQi5MKVjDyOsq4qoDV9zZkeeIcLa/qL8x2yQaDR4mi+GJYIZTZRThMnBdulWEqWO5xOWgmJ9FZI%0A/8x9hrwSWHm9L9KKG017on7ERF2vx+fPz3bwMuDuNN/36xhKbLE+1SXHGYKZzCQ+bUcOJy8tGxCS%0APirv7L1cVFO8kxXRKuUmS2VAVlFm9itmXVP36ApLkay72cIKxXCTisss8jSri3qfrpDln/WyRSKH%0AoPclAuIFos9ZKzv2FUnRV51+5neC5XEIH33fKxd36SbO3RFI80eOQvoehSGkgu7itJOF+SouYTN9%0Aj7t9cAOgQry7T2Ni5Xs6zh2NV54yJ2WRMfcyGhKfqFSFSLR/R85ivqyZl3qr2DCDvzqp7fTKZ3E6%0AN9tPcKEuo9duFgDSdkOpnyWFKA+z7IiSjWUD4qeIZ8P8l3pVZWBIRO69bEhSp+dW0yZZ3r3/y7us%0AbJbSIzuYN54vXuDdrVfCnibpTJIUaS909YmBOhdETqj//fOXt4rrJ+B2vf7+3eMP33zzw6+/2RTb%0ABY8PerlcLhccwFuRL8f1l7/i3/wt9523YycHeCP9ehjmPlvDt+DaJX71FV5vEd+XrDKBEXNJIHs5%0AieLIQKvqXIXVpXqiGs5bTTwTSErr55hLfbZ0kpmQIbUnAXRSZxLcaw8hHEOSzrMkAyFOkP7u3bvP%0An66Pj1skWZnRIxVPw7qkiIkgcwscGQzC0iFogNEeK5aCd3cdoI8C67353GRAzf8q7qNnFAqHUZBP%0AIxCerBHGhjQEm9O4iN3i7JZ7i6qZxF9jnuYu4rRj1/+V6YPlTYugJVQEpfHOAo/l8MnRzsVXldIW%0A4bsukVVwL4hruti5QIA7l16NdBX9/XN69EpD1akEl4JFCNciCgW39FRRSkrMXkKy/CX54uXsanrn%0AYE9OzK8cxePR7DH+TpE0AeQCee4FPTDHtl6CKnFwb2mxZmvZQ57fpsg6TXHMrdMUsXe9mJu1eBn5%0AikbiiCtuN9/3PWL3rYS4Mwt2xq1VZAxV2QqcSi2cQO/xIaM94RAdY0gaO/0irwTMB8HWZuI5u4J7%0ALfuqhXRvTcflLhzrxSfykXDx3u8zh6g5Nzdyw3HY5/0KFR+b+vX3zsM/+/dvf/kLmD7KAx4uesHw%0AgSd/ePPm9jd/C5BOAW+Au7UWTASfdjkAySgRlR5SMjNDprStknyB82pOWS+VZYvMT8tiR63kFgl9%0AT5geC1/4jlviACcmbAwtkEz/BUQzXbY35QLGaXTf4xyBrDwtIOUAfnz30+cvH3+wtzSnO2zQo/3s%0AoOQWWaT3iWp7bcpRw1WS1ovmP1Hz2MXVlKjcnt7FEkDEKz8NiyeiKnNEel382qQgoOJGqLRRu0DD%0AlWRTnhRN+hxZLupryr5eydS3C4G+4Dgss0pf3C55TUuMPuqUKXBX+/90y9Sdy643sQqQ9IuREC/j%0ATZc75/W16x3id2GfxaARQO6C0IDOGp7SJWX3HPxIJ5p03n3tvZzJkGYs+6uc/1oijKEtQUw5UeSq%0A6Npr1UOd4181eG/MntfcogyIPj/qGaTAL33kdEaEiXNdhGSxwbxJMb/bfvQWk+QgImEmEmLpDje6%0AGQGagebmhO2ROFVxgZ7urhy8lqAvjhE2URcJBYGKqIzpiylna0LCFUMG2x1ubube8idLcZRY50QD%0ApyPesAmzLqV1S6GIheUjIlJv3FzkcH84jKpmh+++6218xv50wRggr+8+VrD/LzAuePN4waCoQyH7%0ABCUhm/a5LOuhKVopmphxjFHuMy755auIX/48pYhvYaNNthOAohKGbodsl5i9Awgr7YDFjJIzdy3C%0AYRH3Ajg4WN1c0YqjZCOANZgHZ1Xc64788PHdTz/9+Ce//qVR4Q71wzxad4oqo0QrOUpaJevk1RQH%0AdSqQFkcz+DyaUMXgMgQsnfYiUAlVX2/XFEh9Wx55KXGhQroGIpNRim/VYAut0F6mIN3JX1AwZgqv%0AZUbOm+op5TuKLieFJa6Lr4sovZxWQT9FxDK7hXbnbVG4rXhHcM5NLuqyMeoE94iyQsg2sTgfnRKR%0Af1aMSWu/RbTXs0RAzUoPU1L2t5kLE8H/YvWN9MsyX6Eu9JjbQjpK1JZETHwRKnB1ds7ElOVdzD7H%0AmBsXq396Cv2Ftnh5LPIPVa6iJ86n34k12enBj+6UOcI4o9qkBtGDPVMMAGLO/XD3MgkNPPwwt+Pm%0AhLkfZgDDx+PmyVEAgAsepAV9CbIJCFjSRYKc8vTweHrhE883qwLg4ccqjSeznPnmFG0IlEEpmKNM%0AQkrEyZ/ITWLG1BIVqCwgnS4usu/HBqGa7eKX3Z7BJ9BxUQLvr7zlMGTD20cAPILzK6yTlEosO0Uv%0Axb8KqmBgALg8XnK5vgLlThRA4pwaOLayqVjwMR+uWSmGXITGHxL2/9Dx4kIBgJ1+4cyuqQFOsBHL%0Aqbzz9yMohwiJ6/V6vV4vly2m3m83vwxnxNuXCCGHE5FczOl8IVxcoblYtLEaIaIN+EJ8R6wkmmqI%0AQMqM3ZcysiS/18rekinTPcR9uHWMOqRk9iRVL9IFZwpq7/dE2BK15XZ7hfQt6EuE5+v1ZiNrETVy%0AT5PeJ+cBWBZwaQifULHG0zJ+Tr2s1VfR+inW2xRy7Y2veNSS2POpMt8xVIJj3UpDQYlmlljBJCT6%0AcMRnLfbTnVLytmBA8oDXO/dV5bAurRjNKJaQwFPAK1M8pQmOZo4ebL3yxOyv4dBWwg14F5X56smk%0ATQ2N+iVKGKTIXMw4HvQDfVMNh6Xn/UlUrpnDYe7mvNkRMZcMzw7DbQ93ms0ylLppaeN6VnNzzlaQ%0Ad9SmaFNGan+mrgp4GOOIuB/zCcoXR9qJgg3ai6/bYZyWZa7isLhm6H3DweZI1GISwGijWr6GIZWT%0ARIA+bgc2kPBnALs/frk9fjnePl6OhzjPSREMGRwGHxqrSCWaDN8fKgSGjJU3WPsbzcnNpslO4cRM%0A/0TUSFjoIbJI9tK1rXT77c/yNoXi8tnrGmE6ANJZKQ6OiH0vuFbLrWPq47mcm3DnzogGbI59t0+f%0Avny5Xd/6k3FTZP6nmekQxaBXlUWhuofRPic0bu2AUKJp72RMh2qUrsxowH7lJCrNRCAelaKjW7xG%0AgmHXb3vhz43oHiGgEtGZS3GDEwXL75DUXoXqVA2cc9EPanMq1rlxfrLK/ErFk+xs1aKh1kbeYHEO%0A1adYXNh94VlvoYRRNMOotIX0hxXXAanU2kkz11QIGwja0dgESAneQqMEgyx3XNesr/UdV+/kMgyU%0AHi8lyvap5Tyk4x65yEWciBIzGSAkC3/KvAdLnaGR03zY/OCloJdGK3OAkz/rQaJgN64gSp63Wq9Z%0Aqzfh/I+MJoJN+Y5OEnd3I9zhJMwt2kyZ78dxO47nL+5ZDc8sdX4FX8ZLypBRImTRruxFPKdDovna%0AGezFuOkTPLBDyCxK76RWGV2BfE5vE+8rh9Qy0iWivhYncHJ2CsBq2hUZgQdsVFl4WU4ViBBbeV4u%0ATjUMYBtv5u2cojrG8MsAOY7BamR8FzYVJoDHzVT1vohbC/aTwdvU7mWzQSrjogQFi1KLSpMWOHee%0AnKmFudReulcH+XFTPbBzClSLbom5ryM61Y+0UgiAgMQZp7ERRuyHvf/4cd/3fTe7+DYoGw5zqA+r%0ARj/lnWcgr5RWzIewgilDr+iiLr3IxVH4IJkOAlZibw7JBeIyFD50U2j6MArU9+ZzSgqG/FOJkj1s%0ANTgpWDKp/5zSvL+Y+9Un2Bjo07lAOQCV81lFwwHC17Yjdef2z6yCfqL+WaBwSpGpYrxkmQDC6Hwk%0AlhvjHLU9g4DLElx2ctlj0Vwt5Xsrl2kZpG/tFKW50Kf/zRXSMV1ZhJ5hoXN6j0XOCd484xtOkeME%0AohlZlB0Me01AuvuY1gFZIpZsi6FYeLUIeq5fCHyZs70MRNbvUZzcUFUQmVTZfHaGHfRIkjTGc8hN%0A0FNI+OHu3M2Pww+jmfvhZnCnHdwjytI88pk8iu/60TWswiXyYrjC+RoB3SJiXUZ1yptAr9iSliGb%0Ax3G4Gwnzwyttt58wFWpSie2nWYl6p1PXP5xQN+hACva+UVIrJJUDUAVpThWa8OPnT9+9/X7HMTYI%0Ahzi3Mfh40Zvr+w/2y18cX76MbTgg+45PVyaBBi4MlzB2oGpI3I9OgKEYevLBxxctvvulgbtX5tpv%0AtpBAcnusSIV6FBzPMlGdDhTK5kSvky7qQdYsrOYkkNjZLdfY1wIZ5gYKIJMfpd2IyEXHj5+/fPz0%0A+Yfvvr3ZdvEtgTn9MNMxYo8pMppc4n+UbCrCXmOsyPnZNGCalPESbdfVqhdHiUmEYAjDToGDOgBV%0A0aqpGe+yWkdOAsJq5KxaWccLhJf5QMyNgUU0TznV39U/FVHXUFQa7yU31J7xqouJwuwoRwBL+qM+%0AbTvAsTwBRHodpRM4AYiE9zeqWZFcEmvSczJRWTQTm4GaYYlKC6c7DZDVZO85aMUEXDBciUCeCBsM%0ANtRdM6D5JdA/E6em3Byjnu/uUKRFnvIhDenV/VWCicUMqw1S3+J8etuU509PvzDJ1W6sKv1xPnO6%0A6zBrC663XT1zgdNzyp2MPVwSyGJcZr7vmSYbUfaeyxqIcLtqILKQ4KSmCBHVTbblUzlj+1RiJehJ%0AgnsWJQrhOHj/HkAan1jWXEqtjHmVMjWnss11kFF8tZZUQz3u5g9VTcccPkxFPapEGD9+/jLevrnx%0AEHUAfnlQgBvkI+R3P73D8dbMwO+wHR+fqQPDFQ8QGaLcKWI3nfYpZ6MWcQFU5eGyqDH0mr/nCrkn%0ANLt+fbNtrV4p8SGqOl2ca5bePXvkhVPK3B0vIpycVHfLzSBV7Y3/SpbBVNjLbc6SHgTFnZ8+fvnw%0A4dOXX+zj4enxcL2Era10uh2umzBss8w7cncRU0rsGbK99/mYBLBafYwpnhto+d/UYEWBQLLRVtOQ%0AUlDCFmAH6ffKy6UQiyqqs8nMdFinsSZvwkHUQjzFEdfo45IUxe26YQ94egRLI2YUR+uP9juw00Rb%0A6tfCz9vNUk2kYZYWQS4djf83zksDUJzINjCB/DSFHSKOgqU32y8TkDhcPRk2u/BAMegLZ3eK0KCi%0ACm0K/TveSuM1vul0WimcUycl+uDUbmGc1oRFLUYWpu85YkQi5ENXDdLeg7vBL3Pap9+/2/oK5YGV%0AJdynraBkBgDs+sg1FmmuTmuA1OgBEqCZDiPD9j4Op82n0nEwQ/jN6G6Riw1AoNsKoKXeqDkJ6AwV%0AkVGh34iiyLHyelvV3Q47KnEXbgdh966gNprqodHfEACqPHIwSVBb2r9XsXKpkQjA3Zcd3cVzsopR%0A77hAkuKH3z5+tG8fHuXycAH8+CKQ29unq+1Pf/v3T8ft+PS8PTyNN9+O2w5AdVNx2R4k2vfwhlvA%0AiMyYY5sgqrmayiqUhSe48sIiZVYGKYtpiaTlIoiCIFpz5DPHCp2VsIqScHOta71aI/H8lDk37qQy%0AF2vUe1q3PudErPO5CMJ4uOP5y/Hh/af95mb2fNv1YVPTbQzS3cXNRVRA19iK5Sh4G9mvMvmDAole%0AloKWwinus3wagN6CK3Zzd6ioEBwOGSTdZZOILBUis3SnPwzpoPKo/rg0yerC+sjFylVXT4joTevT%0A1Fb4XfxMgySnsKaqFcMiynspLouxydQfhjTP30EClrdl7pOEcBURiIKydGtXpsoLSrpQoT5N0OxK%0A37kKMR1TMAt5LinB5Hp2PnMt2yQLORe+AuE2mpzYVMBCSllVU/wlsR3AcNsVhWq9CKFgdnmLKUhS%0A5tNeEeQo3CLFdHdLYxld/Z2XvdbMK7+BUiHuENERYYEgKz4AgnTZnqV/XCnihEdnFHc71tyd4iNE%0AHCfceTjcYWb0yHLxfffjMDNPBCDICCQ5v71gWTYATLZLK/V8aEOjZabLssg25E2DFsl0lzFY9MdS%0AFjRUl6rKeSQBNSt5ErWuGaExk/OiyTsIoNMIHsZI0EAHlQf3AYV/+GL8cr0R2xjy9gGfTESfiZ89%0AqOz29ue4jm2DXFRkqOAiIhcBD0C47e+9aZTLQqIxGFRwAXBHyfNvc6nMRMOU9SHJU56cs6aCP4OX%0AJTbOSsouaOtFL8e5EjNoefbiRi0NpAYOfjZzUY1NmfB33C299Y/CbycF4OTh9vx8c8IO7MMjG5DR%0AaJN0N7Vw4FAzhYR0Mnw5IDjRVcVlt9JML1M5NLUIWIu9+jJAhEMGIRgYDgy4O0w5ohJ+B1giFCMb%0ASKE+ah2wrP91A7mdL7VDmJjsVI+iJHuB77xLYzlMUTLraC1OkjIGEsNn19lcYF5XeW6LpcWbXcAi%0AvTtCKiAuqnDFEFAZ+sxdqlN25h9EnQ4dSd1WRXSRsb7X1GFTVyLVf83MKU6gWLo/UVUfJsdk1V4V%0A8zkLnRr3nRTkQtsiKl1tyKg1EZgvjRrFTA5bBZicRXznDizzNb+c3kQAp+5ardhSyQZuitiieOkS%0AfoncF53eIGH69nIjtl8uhXJo4ehmSNvdjNn+xAyEg+6HZ5WE+zedE4IptgFABnTM4Frp+cySdnUz%0Ar2UG93Nu6d39SUhieSLDpk5kalshl09BPORCEym0tFwUk+HufhxzqY1LAFSocp0RAlKVEsyCq/V2%0Au325wfnmzRtuO3W46iZDL5fL26eh4MDxvF0+P7N88qyJZ7g6VEUlLeD1nU4M+wrB4/QtxLaDtJbQ%0Ay42SRT2kncpKujw1t0zbmFocx6FB5DyOCclIVgQjSIeqiOpABAXM0xdtMhl2plyxZOPv3r3bHQe4%0AOW+HbQ/uPIQaBeXdKeIqsHApjBBiJJiVh1EpGFOzsHEQcktXKkM9Foy3C7PEq7jsIBQjuj8DUT6/%0AajMPqc1XmYJIzqzVv0/F0CqB2ex5SbHLoKIZnrZMfRofcfUq6BOkLanXfR0buU+/zVIiLUvYRnYN%0A8nMnaVaMQFBMolAhVdsxo5mdhonHG2jCTUToAxoJripT5y8rUjjFLzhnCSXX0OL+ZEYmxIYo1MVO%0A+CF5aT2d6NhkyamqKW5baPGFuKfolra6Sg33MwolBQMHiCxGY4aetS5ZR376I98stNRprs+HnC0U%0AILajGlicj+XvMthYJKQBDovgeYJOP2y/3W6hFUge5n64R7Xn09ExtuuDaHakG13P5+bL5U1Ukuje%0ASmbZJZp0fvHuUyPf8TzQyQwvqMZCH0khX4K8/DCnk3BbxFHVOQuJ97L9cK9mgTyM7UEvgOxfrtvj%0Ao26kPGDbxvdv9XKJch3bWzvs6EvTX/8oUKGM2C7OO5ZAYBV+f/XoVeHANlTpBNUyyCUhk8jcr4Ao%0ASFGFn0v+F/EGxEoV3eEhtAuoPl49bDHmMicF2IYM0UEeAGpTcco/WUbYt6jdLH75cv3p3bvvv/0G%0AjALcg2NA3VWUGqVxKOG0iTVAd49dCQigjuwqImgZUygapAPKimmTCqxNVqwLLDYKzQHZoNgAglYe%0A4zJINGNyWPKgNVbBrARpK7oHyMh5wKyCIgBPm5OCTEycbqacmSlHuP4i7YFOFF9iLGF99iMs0ebZ%0Ah6ECrj1ra5eCWNRMxR9DZETVuUnc0mRlOLKEkld2R/znUbemFlS4o5dIjorRZG6KL/ouVwOLzwqF%0AhPJZ1qwWoBDkvmrfollZgEw4QXjGsoFXnquiDopAR+CCGFtBrh6/A2OC+aaAhDq8Uzb5/JMweynY%0A6+1WS2Me5TWUJa3mXqnFvyUAWsiXLgOMHgE4R5ZDcGMUEzbH7XAnr7cjWeAM7tbREyR934+jLMjh%0AjqGC2rUBRqmz2DtNujvcPTDgZOpcFzNaQSC6tCjBnbZ/STeZZ4TdLCVo2q6tb2ndV7eO7rsFASRk%0AIJOJXhwCyGVjtHn/9MW/eWODl7ePum3j8SLZlPUqv/xZs+oqEjjabhjnGy9r6eUXiz7cVNSVGpWG%0A/f6K3NBnz9iCsoMkE7CUX7C+y22PCTs7hXISuOx/2GG1CRPODgUgD4rr7c4swPnNlqBPue37+/cf%0A7Dc7Ie4aSR3cBBxkMW8FtrtzDEZYeeN6Ec9HT5GR1BIXEOHazzRQYFn5TZO8Ju2VLUNKXLw3H5Mg%0AQ+abJH3qWUE+zd3Gem9PUYuzNyaf2BKpxTtPP/NMzmsyt4pMwFbinmXN9+9t3qcdU5n3gbW68J5b%0AxHGmJZxtXjzNtyxspSe+ZL1t+2dztDlZjTdwzq5a3ry89PWiaxxwy8E7/hm58+p3n9dv86lpQk6N%0AXyqtdiDzKwc13Be9FFsGtyZnD6szJud0wRHhoyzxsbzjnMLKC6nxnAQS7g4WB7fexNk0/8p151sI%0Awn0RHhuH7Z5FeOi0w47dj6MsyFXMS2CV7DFN0v04zDpBLyIxskdH1PpWHelTn+56mtvhGePbcxG/%0AOaP+e0/Y4o9f1sPdoIr0rLkOXiFcOh49RVde5rXH++KIcFFK7k0QwOP2w+M3ogr3pNTY9AINlrnt%0AVMXB8VQo8/FBEMvlor+3gOpYApBPrxDdZzCwBMk2lFgAQk9GvsI2xhjGXaBCj12ychgkOe6E6vrY%0A3PPPF7Y00dGgvok1JDYeWmGepiBcKftu2+VsOOQzFvmVwKy9jLXpLiBpZu8+vKebOUa6BA/YgBp8%0AQMTJQcJhEv0yCGUqdBDukIh9zPT8cNpLwNYqEuRI7uzhn6VPEpnGLJl/Ubpk6FCst9hpsUYANYIZ%0AoQhBeCoFmjGdFQfaUruJNwXFgNzXiGpx3zK0NWy42GnhgwGn5OBJqk3XzSLujQTcSAvpH7Arrogd%0AMFGICqmxQaa5w1wOdfZ7TrLNEUeUTmhmArIJIblz23JXeolWMnFFw82ZiXO9X31yXsOUCekE5cuz%0A+Xk9zj3PmMpviZoSROWl0SVZUVAguKachlV9qgVNnkkIIz9SqPGich7oad6Xv2uC8olEEq01iwNp%0AhIQRhvuDJTmbYerwvjMA0s3c/fDdYAa6s9z2xnzdFi+ytSgvWHGYm6czBBJ+deqASOQ+YwyMaGyg%0AAGkhG6xLOpQBurB/DS8cyqpYOpLj3qwIQOlhcDpPNnPfcHXvdJCEy8vOhXF7F6gIBZQNIpcx/uzp%0Amyj2BhfFcF1305IJBRAMbAKRijW9A+z9eAGysHH7Xk7DyDET51U0QSKAbI2rHLGNZOorPFouyyfH%0AK002WteqyJLIsVpHoW034MiLWB/WShVxQOAHDBDZhoyBBF/lvcoVnbKi/187axIO5Pfv33/8fDw9%0Axhuma1k9RLWkTvBYcx6eu9n1iohgeU+Haib3CKEm3jMk4tEQs8uaLGQtFgxZTXHigG4UEgewCaOW%0Avudsu5d2AKDU2OopwhLZoaxAPSkVwXjPc7k2xAXhYBJWOEh5EtIu9ZLoniI8OgnUyQUUC9lHzF0m%0ApzvDWoq2HW4h5SOZhoxyzXAzVdVBUgfpOhR0sez5W8l7K91WxiUCRkTIrFMgURyNE78VuM3ZX1i7%0ALNG7m85fF+F1IqBEI2Y76+KQ6xNnB1US4iJdVvFdlHUyUuAaKk5EPWSaTN9Crp/T6oeEJAWgmkHf%0A2dhs6qS57IpQTAPLWysXdJo2Gcvb5Kws07ZW+4VexliEfvCDdJgbDMdtp/lxHHSH4fbl2Y8DnpIY%0A2fe1pIMINLr9RcI6oodVDLReKTUBQBFR0QGNPNt4PARRedfp526FjK3dU4SvYCyANBRg53BIhdyE%0Az7AyAYuJXni32L6hOz45Wwqcd9kogjF+/fSNXLZocygDqhrwd7s8oNBdiIwU96LR00K3hOqnmKV+%0A3agSReJymWSWOQypf1LqhoENoBJJNgUTaCagnQKcCdxR+CS2KhTSzuKTEVTLbgK19FpkCAIHxACV%0A2lpH7pDEZQbu+/HF9zcYunjMF5qWT6m4qb6r/WP67Xb78uULfv4dAJhjA+hOlWPPHfaqoG0WhqMy%0Agusl1nWbPlHiiXDA4IRQNH0TULoSqEyAmLT58r2OzD32PXwAcPHhQtFq0ZiB2xOlSKw5Zmc6zfqZ%0ALD9xnmcZXN6rpL7piJJ0ysjM+SxOnu6YXE+Yn/SPKThqk67jmiJ10hLaO83N3NwtK+Jb8KpQ6YYx%0AiI0jk6PVcWgTraFIxc0uwUchfKILQKhMyzLUtQzmilvX+t0CQWiWdfnOb6orVEkLASoUYcKmqupS%0Agr5sodR6nTksOlTSHeaga6SOqGZQfbUly2knI35XVtjTw8wEcrCdIE2tmshVG3tZYOgprJfPj1JN%0AR2OpcvlUpxOfCRJFSOQWTj6FpPt1f3YzJ499j9MPYje/HnZ4ojiv3clQnOWBd7pGY4m4pZRskrLD%0ARDFUx4hqz6zl7rO7Ve5Y1ivW+816FUCBsZrlvg2yuJ3MHqK9mqSQR6tyLHdbGEkwxsi3OTd3coQX%0AGEOhenlCGCqIkKyo20kR7Ac2I4CHUGZOuwGAUrJme6mAIfC93wB8SIOJoFmNPCFNvwg7Wi8HVnQu%0AzttEZCBLVmvausuL1Lpr7l9vV2rkjk9a3Iu0/JPcGdIo7EDHiZQJzOi4Xq8PD0/th5ChhUSCzszU%0ApnUuavmnnXjMGk491ykySInIeqTFHehNFOFmnSH9SD9HVReAGIaLiAwV5wBdgay/jZyjucqQ8jUd%0AJBJJXPDDdRM3Fw2VszBqAOLqp5K0jhIyY5U3EKBgYkn5liI1G0wvDSJqpbViOWKQ2C8lecAm7xfI%0Ad04QloI+RHzGU2fcjR2evtRYyf0cJ1VpYTjCNcX9yECQpTBAswDF5+ZqrtkQ9k6RE8+0dF5Z8fWj%0AlVw8Zam0C1VVznAOLtfc65GiXn5jCZUbU0ssZ5q4yDB3caiMAtYRq4ihLfk7vLJ/nN6G4axdYUCP%0Akous8+nSSDW9Avby7kylcE+uec9+y7Rp84UBN7f9djuy9V3YEjjcYQftWNUHEhyl7tvGkMIkdhzu%0A3dUro7Gl9sFFNUB9RurW1ljQ3PyYcoltvpCWoTlBnl4QnfqzgP68tNIMpKl23vhe/rqDDh0UqoO+%0A98dm3MRdbOiAi2P/4voNn1Lcj/Odjhv2gw8XHjzISzX1jdTLUIwmkG17aXo2pFsUHc65JvnR/LN+%0AxlnbGDBDBlcqTnFDlML/k7twNkQzyUd6LbVin6c3VI5oCxWhSuXiopUZgFhBbse4VJLXtsEMXi6N%0AWhqLLSXzGe62H7frted47iMqaQdFCIm2gWHZioh4ZJ5U4eCmUwSUx4ox8oBFHI+OMYr2Ahlaexbr%0ArlC9ERDIMrIJKPTDRLV1Zy/HfD8zzy2BXHVBJkI4suMxBRnDOT2bM1yoiM25MhduY62VcN4yILlz%0ARjiU8Mi1ci/ojxT07uYh6qN5Wux0VhhoUNJdcVhNkcJdVNzNuOrrWG9tFU4S1npn5nkSpLijQozP%0AxnRTs+AG5nuc/8+WASKBofJxWVqlxWW5RM4PcGaT3kLJGcqtAGQTmrgS7uoaDEYnB6VtgoFy/Szw%0AaW4tFNJEhenXry+OEnlcRUDcMiHugv4XXLFIelbBTgLM5d9ylRlDST+OPWrnpeo97PZ8ux2H08yO%0A3voB91yTBVZiSTjdzZqsEdZcvSRJQGUMhYhENROg3MF+Rp+s5WJWxF/0dKTcnxHEC/5oCz4JtRz3%0AduHpu3nbuVfnKbLE/bAdwIO73xxvIMfYtqG0cIKIqCbepPu7d/IzvLW3O/1RIsWp6/WnQ35ZBeu/%0AU+HlX6tEPH0336e/3fIzieXJE7DN7xadvZLulPQh6zNwr1EzsSNXoixBCCsNEYghSbuSGei1wBXP%0An+wuIV2u19tPP/7Wjj/hg5ZDNaUbSaeJQ6OGMEGJCt0eXKkFqZMElXpHJw46QyaCNHLbto0RSqOy%0AZsSEBihFoFWjdQGkArpHtL+0eGVWIqulIn52FjJUxgYOyboVsUmvkgHrvbLn+l4QKxFZXLm2c82G%0A74WZ+JqBqCw6IzdsOwTD9rkNa3b44Xa4JWU63r8mhVR1p0bvANewbwwcWhq0DDJifVvWJAhC3LWg%0ACpnvFE29v1x1tyVdDCaaezsVLVmjW5ioFE/TH4lCVsRUvxSqaEGf6y71nG5QDtJp5iKHilLI6GWP%0AjNAeOgLKSZrTd2prMcNYbqvTYNj6fIr7ySi5cONL7zTnvrSOSoTztg8437TCzOi7HbfbLf44nm8h%0AZQG/XW/REPtwuvNaGEsg25BNLnkjMsvnLHeXPGZwlRQrzNC/uCZCf2r0wb9lTNwBd1Fd8owaoJ6l%0AJ7AQ+yzxJYeAs8344pCtz85BmRt8mDvk2PzT1b7ZaGPTgci8FreI1SEoztuPPz394hdDZLuoPGxj%0AaGUpiZ5GOsdQBCyznPBIIj8vnru3XF9ji99UYFVzS0ph5Iuklx/3hO2xVAJs3/e1E7NqGQufL3D8%0AJSnl3ESz7VvpUZxURGlrOt0PJ/Z9hz+15JtQ1pyidLq6YgQqcK9bja4H3dFMJCIPtMvCwAnjAZNN%0AxGgaWW6LApKWHyJVKjVEW4qrOWqULqHjaLcJoIqtNq3m2eRODJFt+BAZCncqoJol9hfmK9u9cLrA%0ACJEoZ1kAM8vRZt4sarnXTkUur6hh6IHonW5uAfjs8IPlu2+/thRsE5RN6MYo/Ev63YzXki6LKhua%0AyEt+z704iObcsFRsh2KWUu0kTHQozVjrSSzcqQKbwGPRHnE7jf3GVn4A6kaTF1NGwuGAyZDBodRy%0A8GSJPbjDZAxhOHxVhSYyaiM+H3pi6voFL4ND5/rsdbloqjMqW6219Tt2/OyyUJL9HTgsnCR2HDyy%0A49SxHzQ7jokYUgcctTOv5YWr8jOHHW7tyF8Qvya0qixWkFR3KugjegfVANfxkZXWwPlWJ2ldRtGC%0Adl47eJpyuRdI7B8vAH/oBAgF1jIUoB+O7dnsQY8vvr3hAUYfvOBXUMTcRQ1j448/4p/8CUZ4r8JW%0ABYyyjZyz+ofZxZdlQoagAGQtw3k38DYI5wmblLJAMfdCnH7gtBlYr3kWxus1OQ215/aHLKOYvyR2%0AWfW7HToqGWHJVk52iJPDJVcYNmpYitAd+/X6fL199za2ouBh+IvIUPestjZkI9yzS0rutogAMu4z%0A6hZBdBo23GgbNs+SySVgZBE90rg+ljxPGL+K7MMdUVvEM/1S4RIVXIt3CxXFXrHJENmGjqig607t%0A6gsEKoS6xXdpqXpqOXB8DbVcyFkkZ3ukI4SDh8Wl4b0JR46TFthC0EsntqQjYWyxR7uCXzMGyyJp%0AgVtKsac9E6dSxwe090jIlsTfiuhWEvXjmsjlFF/4dBWg0xbpxzDM7db/qbinmIyJCFElgEQ3vjjX%0AQbjt5uocFKcbZJiKIrqXm0NkjPAfZhVPFpKdi6DGimLxiQ/u0NEi3s9M23snuQQz5rQBQEHkmN9Z%0AYrDUvZlbaGlzP6w+9cMOGlmev2g1Tufz9UY3M4wU4DG5ER+Uk90D7MzVnH2VUZoh1XOgompLEsKp%0AfudilH39YBo9NTWRF7OSkIuSXQ9ZIw1RaLan4y7yfc6DA8JDHNSbm5hyAKZwiyqoIZrdDowhZh9+%0A/OntP/mTR0AfH3MPHkR0aZB7meMzI13hhhcEaKm+DknO0muTTfQQUBxcZqDOad54QZEVJ5z3N1rc%0AA2jP6ZyiE3OWygj3XLvtcWQ1wl7udTtEwYYMoKwv+6c73n/6+O7du+++++7Ch83tOMLLwgh2dI9Y%0Ad+M2wI6PIJ2xn6an6Ij0AURxtEy2lArXKEHsyMbjMUsJELJAZgkzp8O16sDkynNG+T6Yww1HoHtT%0AjKEqDxdAMArHBrICIBCDuOGyiUJUOVSo6aaZ1HUsS7vnpt0wNbEVAJMb8awwhfJdhz2UC7s2xIwZ%0AgONHzrZAC9DnWo4Qe6iqQoZAVYcOuTOok005WeUUQRnETtYIYV2hYUw6Z1+q6QtY1IlwLVnPkhrB%0AkrFEmy8FiDCzAB2Cbi9JkWrfEcmcqiF6RDTsvhw6CmkbXSjuPJRVzoTIHYjw6DiYWoVZujaygvPh%0AeUHeMJI2tYl7XoFNRk7uqtUjPTJMME5Yh5Msyj3/NIeZ71GbfgoA3x1OMzpxHEdAAIc/f7mSVhuN%0AMcIZKt7DiIz0VEJl7QLV00vH4HI+cCocfb7dCWnOyV7O4um9EngugeQlzgMvKHNIIf/k7uY9pAME%0Ac2PWZYudfYMPKmjHhPggsBftlSTECXP64TgcwG27AsDTRaoCpUOiNd6dyvc9C09dQ9HsO7pOQ0dY%0A1slY5PudLtsexmXHHm9PWau3plbk6S53VDjNxOnMntHllHLgLGqzdDuB7hKHUkpgbfdxcSVGqj2j%0A2X2u3jloyvV6/fLlS+f4QcNzGiWJM6jDhWKQ4XAp0RI92wLri6xOsIi7jqJsgiFAA8m2Pgu/hpA/%0AFapMsjio7oYMPiAjOtgsvCQ4XI4Du8Hd7WaAPg/REUiJcGqFcY1NBoQKEg8qpLjrpqCKdjuvmIRF%0AX5d28VisnDpAOpK45krybNKMFgqJDPVB8yNxPaNNUVwZ8koTtlVBq7RRh+oYm44s548XBxs7LUIA%0A0pXPk7RYoG0uCm2UqPPEyZ7FG6yvmmGKo3TtKVR5+ZFMNxDiqVeUCKDR2WEZe+7hFwA4jkPGuGR7%0AY6ZlGVk87jgO3TanqwiVIDwqlhPTNZl+rVQcrETTMOEzVOUVEtYC4bJ0Y9ht45Wh1tlJUgkPbFXg%0A2fiJZl177Njtuh/7Hk1C7HYEUOHtevhB8eBTCDRCy0mctlWXeeFdEZf6vEyCXFQdb9kvnj6jFAmn%0Ad1TJBNx+BMpPMJ9/9y+6aEZNnZQ52NL9Xv2s4szIqdLifa41eQAcWRe37emTMPzyvG2X5iuU3D7L%0A2346sR+3B4JIQZ/4TDkvrZd7xWIhIJsMveCC48pAYY4hOLu57jUH63WmEltlPhdlzEWTSoe1Nu1O%0AFijLwZt/hfzxREmoyMucbHVhb8cF+onAWTez4/D9esObR162oHLl5URNRYOISrjtI6lAE3uH7j/t%0A5osIoSIO2TQigrJuoZaQkSSQiEgFEpyol7uwy9Sn+zmDHWmO4+B+IBIS3SX7fyCgE98MuSj2TS9D%0A6QJVDDfITlwIiFsIlIER2WGr/y1BXSS0ZzWMqYVOCj0tKBJOt8LvZe1nyKUxBL1lR1MXgbhiiKgO%0AHaoDQwDVMXRsGoJ+20RHeeNfMZ7LP9juGigyzeR8rDERKqKiCh05MauZJ4kaAquFCK8+Yg4iQ896%0AlxBUSAfWQsVdBRwV8agCh2JAqr64iLiomVl15s4jXGQq4XGihreQHrUzzFSHwyTtjYFCYZ04MeXN%0AeXGhCtJyocSMHHVWpivXhRj398654hk/5RpC7seYxQ/0ziiZJQ66u7hl1OV+PQ6EAhRgRiMUH2Up%0ACdFOElkEUSyipGwWvEv60WsnqbeJsQz4XgYDuFwuc6MmiuwVO+dClXRdFG179UZw+uQqnuXbOYmr%0AfsnAUHfoAWxRRkGxqzyoHkM2wSFdEH3WNlnuI/zyBW/eXB6X3oRL5YN6t5TrR4LdJbq/bzXDZIEJ%0AoU/HlvbxUDVnuBjEFKhuA4usWmh81tcrIV6xuuq4X7NTh5QvJQh8tsWyhV7XHqlJ9hDv6FUhaZPe%0AbrdPnz7dbreSRAuKCFwD4RE9iTcSHEqSmru7hFMQWyqp8SMMbghcZBAI14SMoaEVAgtilB9yMcB7%0Aoup92pmQwrc84kYzmMEOHC4kPTdk7Hr1hyGfL3JReaDBBRsUDLeygQJsAidmeMqqbmK90t0tavW5%0A12a/pJ/wTmsn8LOMJnFLt6wl0vfYk7WYlS5gKyOPbbtcRAUYsqnKJiPdOKqQSgOLxVeIRIpIJNNj%0Ao7NjuCxn6Pxo6HlLIL33ff49qOsN424D3ESoFtMhbakqHnWPREUMPWQdCnPoBhok2i0M7PsNR1TU%0ASwVz0NUtKqREQdDe0Yh8auYuMxVZLSi4jcsavXOu3C0clEwqXZ7YnDPDi6crSrjf+2WLTWn0w2n5%0AHwAj7dht3313S2UPul9v++2gmV1v+2FLdYpw2I3cTcu7C6D9NK+97qp0pirbEGBTldJAEWNSa6Ok%0AEP0lKfpQYCzTvU78NBRzYSw4YA3fKmC66o87unPd4odE7o2lu52aokagyqFHROkRymxU17WEkVAG%0AN+Jx08sP3wGIuKUPQZ6U5w5Uv4fDOP3Y66By7POvqkJyd2xjCB1jE5qSvg1xkzbqOcX9esiZIEWj%0AV3xrdwJeTnq5DIR20/O0CNFTTHb3o0wiJBF14VNcLEbMl+f93YcPt9sNa/lJh/QTIxDnsACOykiN%0Aymxqho8o8t0zpKRGryVOQhmoInzFQ1TTsC7puWw9TRcAuVRRLJTCDIWg0S3QE+yAmdhhUan7Rt0c%0AeIRAhhh8+FgWsNM1SiEJBS4QVKUPkqCbkVYOVkDSfS3hfCrSlSc3dY+TIc7Naz/Xoqlo2ElYknNU%0AZWwytrFtl+3hYRtDxyYaiFsAZfhaQoPqySBq6jZpsW7tnvmn1G8yk4hAdSkbcrqnABnJL3VCOkvy%0AKQmlARcVmd5rlRYNqQo2CKNQg4iouotvSsvdwwd5ED32vXMJJOy2sTjH2sQtpG/gdudYDc9NOHPW%0Adw4VF9H6i4fqDk4EoPeW+bO03SIPOKX89OdHO86MrTVDbsxYTPi+71FFw+wA3A23w/bn63E1O3Jl%0AjpyMoZuWTsvFt6BjD+eQAoTqwCYDkrV6i1Dh24Q6Zz2FcKMlqOcUhEt6XbevmmsrKYf2DUvtqNU0%0AZRFzALnn2CvhNRULqRLozV0AodhAwQFsSgIu4MOGpwt0YKjFVhwgR7xeeHj18fu3qe0OX6G6BDlX%0AeM5F6Xs4FbZk9XUB9RWr1F6+3C6XDcCxYwzSiCFqEkntnNfPe50c8K8edz76V76/iz08HQRuV9NL%0AVoegZzBts03rj3RpFpZrGEeg/PUhTZ3IpjJ5vmdslxymm3iUbRtCjygOguT0e8ukag4/5JD2wpvW%0An6zvUZRoxscy/Pqzd8mJgD/ZZG3arP09DxwXGCXMk9iKlVJ/nBQ4SQDSSD+ilwq5Rn0Q6MDIxHoB%0ApSzEfeRaNb4KX5NXWyKvGAsRqOp2edguD5fLw+XhQbehqiobhrI0OqBZErAI1oK7qCS5Hxqd1hZm%0A7atEQgekz5/LzZr6L3i/uG6FHgEbatnGkXKlCNkjCmhfjZsEuefALFVBRGVskWHHzrYzFhuX0Qcm%0ABbtMoZ88mX+JZLKsNKstv4icF420+EO56ljyfLrfS/K3tDgRBz0Eo6dmdzsOxIa8+24HDwtfhe1O%0Ag5M4uB+2ZzEHESrEVUas2eU5nL0twQqWdIOIOR1ykS0rjbQd3QRbNdMMjWlPboTYr7E16/XBMx33%0Atvpn5gDTVXuPZgscvnKwl1ucI/TLTI3dgQPg2yc+PeDxAdtGFZgn0+w7rhA/MIBtG7LlwjuO/cMn%0AALfT84EsKAmgw96ByruR2t9aRz9p8dqx6RgXgOY+JAJWtk1t9zGr1kz934x5NyaSvVpWjnzNJpif%0Ay6m98xyhXlS2UaxYsHj106V3tfw+ZQz0LT59+vL5+RoOxxAckWKad5TEVibAgW27ZO01xRgRr1O6%0ANKX8KufrQ9WVqMwkYy6gM3i8NebLKQjkVZ+rMIDsiz7yNQrBFt1lNJtnhu97HUYTIsUKSQ/4+fLh%0AtYxKrSScj7YQ7hbFCy0lPTNv0pnfTbkjMlQetm27XB4eH8e2bdsDEsXn+2cVxIBVsfude+BNrfpc%0ANJ2cvhauDwqllwxyevFVhr9ynJZ5BNRMNm77KzbgF0SXzyD6qf26Ml+GEJVUbYc9m2E5JpXC/GL2%0ApG3JK4TRR9TnSIzkIoNL49zT01muDbB972h/DecnhYtSaMqJL14cEZplFqDenTzMHMdt576HPzei%0Arkjcjt3MECh/ttkdum0QaemOtPuMlfYUDyluE48qfRgALstcCtPriEQ8sqoxFDXvZjiK1dQSZ0ME%0AoGy7k6L/A3j1q18RgOpMDsf0lSaTAzfA3zztT4962YaqQIdYR3gBiDZs8nC5/PLnqU8+P99+Ntnm%0A7Khig6JCCl1WAUDtI627ulVh7OWx/fJXv/zdb383Nt2P4u6yo3s35dxeZNlNXverF/m+ur1eslcL%0ATk45N4GxE7b7FT5025BF9CJT+tR2Lbg9/GGcEqsF//v374/DEE6W7iMlyTSlIWopjkuPbQxhRE1Q%0ASp407ORZzEi/e+s5pNz/Kssscjg/UYipiipV8LCBhMcWuUaVRNmAMWSDXIZG867LkCodkttOk5mL%0AIDlyiCoIpUPginQiTkJGzCnpR+7shWc/GlKEQMkymJwgv3IZFRgq2+UyLpeHh4exbZfLg6hW4veg%0AAHBYNoVJ0VWat4YdHJsITO/04hTMCzCQGn0guJ6cVwV/Poos/k7uLuyQl8niyV8elTGBqoOK8Cx0%0A3EZBAd3kAeKXy9UN5TvOUJVZC7dt0dhfdWKIZy1bVvrFHTudOCf0iyTinYJ+SnpP7w0qKyLmahJg%0ANrBJ1GxLXE5sziTC380OWkW9uJE8DrPDr/u+755TohGtNKLyB6CZm2V0GKtaTqD6FtPhl9KogxMu%0A9BZyHrHCZ7unfU+ZTjQN36DMtm33PFMrYloMpYL6pLnTPT/pb+7vRenyM8FPAQUytRsCwHc/XOU2%0AhqrKNjA259hUOYYcF+KzZ5X+LQItCRhxfPiIDtep4CiUJGlmFAAzsnW+0fnFZ3DR3bH9+te/BPA3%0A//GvFHAVuAgom257TFAyP52rdlkfs0Ck/m3FIfmvdO7scv7cQwgtSZgdQ/8/nP35l21Lbh4GfkDE%0APpl5xzfWxGKRFgcNS92SJbltjfbq1auX/Vd321JbFi1ZlKiBIkWRIquKb6h337tT5jk7AkD/ACAi%0A9slblLtPvcqbeYZ9YkcggA8I4ENB64K+A9abqn9Mw3FG4lmvT/LsRxfIBNMi9ub1u950MUaL6UPY%0ALwNIexJY1rSPQqUM/zcnbqqQBR0kcEjUoapO3X5wRT4w7zYGFJcmskJk1dAJlQD0BuLIr9qYCtNN%0AoVq4bnRbiYgKZ9h5QtwweTSnngwFsMKiVFQKueFbCb/I1KBZFaOq3StpIndv4DJoBO51pfoj4sK1%0Abtt2U2rZthMzUylO55oDKkze1IwO0jGlMi1oxsUIM7Y6JOSwK6/BGQ3TfND2Yzo89h5/Eo5c+GM1%0AbT5BVwvnNgoMcrMVb8r4ihFVOt3e6Pmii9yIRgertCMJHub8Y1XriVumUj64FOMNixylrDlqxlDu%0A41glzlWmOA5KwniPqvcQET+V1S4q2vbWW8tyKdn3ve9Nzdq+t8vskzcPNQJ9K+DliR4GDks0X8oH%0AE5WyFSam6t1KFvU9YhZ+w2KjCmRd2Gt/fry0+pw0F5JyFsbWXTQQ5unHjPbN4U54kVsunvEPqSfp%0Ai5nAhEkZnRmVikY2WalsT++gUAae3gGAKqTrdtJLIz8J8eqhuVhhUJGI6yCeh0KU1byZpWHyv/0q%0A9ZPPPwHw+s03fd+pmPfvuAHOZGTKOeVTidB0HK5UGlYNTzRHdIgyIjd8yPO6Yw2wplbnWUUwmPvi%0AxVmMlQBTBsAEGhmS5k3grJhIP5/PvXcPPvip/jjWPah9wOv9fVwE0tlYg1Xnmc7cgLHCESan0W0E%0AAExEslf9gIie/4GB+idomf15CKXAgChCIVRCE1RnwWbaCp0q1Y1uChF5zs8A9RZf4hedAeyxKARw%0AIQ1aYJjxohfMtCcCVD/H9S4UQ3HET2/ZAp2EVAQm3Gzbtm1bLVs5+Xksc0FQgUyd5Xz2SOWV8pH/%0AW7DSYz0bMxyNLY4a3fwc2mYx3rIBHuOew4VDEFI3zE99ABYBUWkxilAyMB8/yKhyqbU2r2yM4amK%0AZIDIOLGlaXQ8xmK1LM9fhrTFm6dFDDw7jmiHiGVg3iMlllMW2B5JF5AuWcR9nGww/LUuJs5RLfvl%0A0vc9/lTbL23vair75eLZXADXTU1LU89hJW8/75Ff8ZytEPWhfZfV8IMQ9rz4FIEl0JmfztDoQG02%0AQf1YsMqVxjQg19OyuHU9B4BNfXWlJnmZzce6HsSYVXMRi4ywH5kBFfPwoHIvTIULs5Gap3IRKZGh%0Ab6h+HYEWXb5FBK17RH6atBiJRjLT3u2JUevQLVTgBCuZp350By3VfQXw0ecfffTNR/294OHeq6oE%0AdDpBLmqpGyeyDbA7ViLU9tXVoaOVVyJ7/Bcew21qYttoomt5BK/QPLATNc99jAurMyjl2opKKZeH%0Ay9v796qeDWGmYiMd4zgfRO5gKnqnQvDudL3XWsAFHs7BQd0DSyX3kJ48kzYHcZginPhrqYc0hJX2%0AIl3f4pXhmbrMUMZmgBJAhYgKaqFTiSQWxxV5D+u/NL8uDft4mTAS/AkUiRqa2SQq6sSzES2NaXHk%0AN7B9FjPGtblS3W5K2agQ1crEzJW5grICcHkco96jlCaZ2tfI9ND5IcQwOOmZm3tGdhgf18PydbaC%0A32E7xiqsW2Quz/gjhZ0wxH+wmlLCnvWL5g/mWmtvCWDzTFHNIMrwfp+Ad2AR46IwVunkvF3huqif%0AXUxp82DDQXVmRsgwE4uyDwTmcZPsTDMa08zoT7Scsd7b3pp536jeW2teMRCV0edd92ZmXW3fe+sG%0AilNDIgIbvNA4O95E3/B06kYQByssBIhLJSZvphbLYgtKWfRuWsCI6Syg3x+1Vsq8/vi2gXJpkTTT%0AeUkb0hXilus11VXYRgDkqwIzMEZELJeCoKYFQV7bgJNpR4Qpg76cSZWtmgFdO94/yEe3YqboAlSL%0ABOvsqDinwBDMPnELKjhf0GVo5mUeMoErFPSKe8iACiYo3Ty5rU9L2auaGWsxg5bCIiIDnCbzas69%0AV6McANSYP5s/Hz1omcjls/6LiVqxDF0FUQJl2dxARqSsk8g+dIF5r6lKpGYPl/M333zzl37yq6LG%0AZCJErKx+8kerngwBgapa984vVkLsCsDFgEIwNk/utuSDdLw1b1jTc4CRT2vE9whRpE25V/WquHGc%0AJqEStECjGSS5sDIRF6qRjRI5C4MQb1i9ZTJXf8kOyGZ52KrFg68Yk0HQdOiFoHO0we+Y2IcqF+ZS%0ASmVUJmKuXEqGsaPRW4xxDY0OlT7SJQ9hkUfIPhaJzOlnSm7IALnrzp2zsjyyfuoDc7D6LjPNw2IW%0A81JDCS1mw7JCax0o11KkmA2Dmkg08upNCaQgiHmyJxuMRATe2xIKr6Y9govcU0CEw+eWswiOOH7w%0AxYlFc+WPLEl0SI9MtvIcyxa0lSZdem+9d+lNPX++i573y/ksXfvetDXtapmUHjOs8P54puY5PC4q%0A0WouNG+Mz5fHo2E3py2c0sV6pov2CB8GqMQSmUhT7lUOIwhm0DXWcaXqczjxEub2SFtiQzetFn2B%0Az0PMDEYqnbgYEXcFoNCHy+XJi6cGdLNiZkwboTMVkGnJLnPtbTt/KrAeiRNTpnqDdNOO6PMFwLSJ%0AObpVM92RVn+R1RjVnJ2RdZA6vz579uzdu3enWp/cPu2bKADrTQ1stZRdlEjn8WeKfUYwlmnLKblS%0A8Fd/rrHC5eWDkdW2C936PXJsz5GxY7EVPGSaqRO+yAaQaW/ERS69v3r13Zu3729PW4iZAsVga2Er%0ArTvVLGjc/XZ6uiVsRYhgxKReH6jRB3Dwu+XkxHI5ZA4tHYn6lj2mzGZYMkx5ThKBQE5d6fs7dT1T%0AkrYfwO8ceA4hdg4d2CziTC7fHKpA3N2HJ1YHjWVmZyP+ih9TsGzQ6ABgpm3buFSKJFTO82J4Ko2T%0A5IgZeYbc1WEjTWIyir8plP3Ill48AZ8+iBqEwQYh6mQ1Yx8HJJP3+ugxnxt0P8vbhqEbqDkmlfwH%0A0XFurzwXgEBMrDi8bp5350rNci8qFAoDF8Ag0r13EJHL+DLgww0NnLy8xQ1VYv0Iy8z83bRnEqbB%0AxHNqtZtZ7/tlV1VpTXvv+w7RZiKiuu8Pl127qqiJ7L0bxFTV565ri34GcW4vvbvMgMDgYUcBeF2j%0ArzqAQlQpKcTDjDm2ZYCu2oEtCouistHmpBC4lEIjZHpY0AMOujIgB4A0TPhh32R9uWV25ygp0QAc%0AZqrGbKaZPjeIgXxa2OxC5cYvysFC14Ht9Rv8GGK+wx28dGCwwswxmxrUnOc/PrzsmqlNwkw6qI82%0AUakUAKA++95TAM9fPrs/37975bkGsm0VkCbmtaJMdvRf1r0xlNZRex/GszweTWga8bQjgU4+CMF0%0ABCkDVE8Q59eIedov+2mrr9+8PZ93QE3Zme7MiLxWEfMYMIeYo1BRqNAJGu0Zild+m5dSGnPhVIi2%0AUlcOuYqhmZk3Hw0kZM7iaqbZv3QgnjlzlAhynFQiujrE1hhjtbG6Y0HXZP0l5uwMoKkmMHR41O1C%0AI/PCQa7nXGLEcTFVjNo8lCUAW63b6Y6pEhegEMqBXiJFzeuU7CAIY+sisZw/bTQU/aMYlasLIiNR%0ApZ45j0LEXq41ncwPKflcmtCTC93MAEhmC5n2QNLLP3nS90uu7+eLtfDeY4tRetOW3wsNcfD8AFf4%0AATqkM3vuc5z1xd1f6fWptjy6GfEaR+3B7Q6d/NWSkRwg9X8qepXwOZzlSLr7cCqql7Y31SYwQ+te%0AiB44wDGCSNTRqrUs4EhdOLKiXNHHhhkrdHPzhDnblcDEtAZi0VAC8+YnPh3PHmI4jhgSpWWB/ZSg%0Agy3/wJpNyLc4C6A8Jl20qm8sy3Hlv6ZJtQ3A1UagOC1Ov4WL6ckAoBluAczm28hyWOh9AxpUCDr5%0ACP2SqlCJynXRKxs2danPlk1csWAg1EL87HtPn7x58eT23dPnZ339/mzG0jegm3Xb5HwRMg4UFBlV%0AU+fMA8cJsLEa5WGV5/JlCuiqphBXMSiU5NKoVv8cr/djHgiJ4B6t8x4IxpuJ6H6+PDycHy5NTIqR%0AWRHvZMcjsJKe29SvyAshmlhFJ3ugWEZ/WCHeCio7zZTc1aGxbMyI3yeBTPyuM8vPRvTB1hjiFJ8B%0AWoZMUT6XeV9ThMdBNo1U4pjwse/i9x7Zz8PH96xqFWgyLHuSPdZR5dpqpCmOc7S6bcS1Vk9POchd%0AxLYyhromJh/u8/BIsUjnWpdDeH+dDN6shMVAClJSMStkcT40TNzU++vlHZEiFZ+pjRkJWgjL1JSI%0AfNuUbHtsRQxmj26EmInkeIPHwwUzI5Cpec6wGUz92EJUnKZvtuG8cuRs/i9tcCh7LDE5dchkqmIj%0AsuOK3pmoRaMytu3NAtQ3FTU169rO59aanneoidluTTSKGs3MOjzc4xE9/2Ux2OspFbkum9EGosq1%0AEmhwBHrMZSzgIrg4KKs5A4tSDv9gIM6DYp9wLh6j0vuxNzbO0vL1dUvG0bp/B4DMgaF8xoYrqtGn%0ADGQqSiDUYmpRKqXv3xvQQ9cb1PT+XmqtQMPZHvq3X36B3hHlU2aAKaF1q5uJkomYFtEUm9AwQzKH%0ARl3zFHzItWzMDS8/fX7/5tn+/d7aZX9naiDrRKWyNCaS1N1xV1PmaWGMnUKYcxVHtzDnOFnUPVL6%0AF/AUw1QDcza1CCEArhiBxuTH/cACkadcXWi/XC6vX7+GfG4krjZMl/PSZZ3H2hOCN8xIpAG1skII%0AIDCDlR13xOEMOxG5lGBjzcdBnGwYqEUpr3shJwK2fDYzqRHylDp8Qa6+HHMOs+LS30kZ0h65A+lN%0Ax45QTVbibjKC9KqaVMg4PqbKi93DhW5ON5kLlNvUu7BHfgrnLYABeBu2w2Y8mLVx95HmS5lYNO6c%0AgkYmIJcISIwKiXoIHFaWGbqyPoBpJJsaLFO/Yz4cnuo8mMgPTjOz/LRlgiLXaFnZcUgzbnKW4q/z%0AacieBmYgUjVmJbB7i8tlaTxyJccQwisZE2vj10ihHW+xbJDrfeCD7jT60DhtKdREYNZ7k0trD5eu%0A4hLeux/VwHfY3ltvF7cXrYnTaESMMdIfyFM2clSRuuUGrDCl1mUgMusVThoZZ2FD/HGYyYHoh9BQ%0ArXWI1CJb4zCdVodgmf65P+fGCrklYoolOQDJKbyWqm9s5A0bvPjPlvEtQMD3nnR5OwahgoezMOm7%0ABwD90t+fL9/+9OfWRyQ5rUvb6eaWzrv73en3Tq2R+hlASJRiiZERmaEWQIhefPz8yz/nJ8/u3t09%0AOd2/OSuoAOZ3HdxhNIRnrsAotw8NY8veyNRxC3c51f2H/KJ1Xw1BVjMaqQljjSgR9GL7EUMbm5Cs%0Ai717f//VL75+aH+pFm8N5K1LCfB0WJ2sqgchyBN/E+3klcze7MRTgVgZUA0nDKUUW1llaAxzMhYk%0AE0E6EsNKTaM7T71XAZ/o3ua1sGj4aR8oWyhF3Efm6+EFJGJK9K7qZ+/u7HvI5kqPpcVe9lAeiaPW%0AwlQBCrrexGNTdY9lM4BmttZh/fMtUy+PtPKQWgyndKmWCuxKXcBG2qGZybkc08UFzcxA2r3XnteI%0AmiAZ/D2bVM2MMi9xTGrOt99zWNej4rDpW17j+/kIm0brXUa2Q6TTQUGsqswGKklqFm+nAE20GhWP%0AtbkmzaxJm9rd/w5uuqOil+hFoCp972YqrUfc1Ey73t/fS+u9i6l2UW19781nqpuK9svl/aVJZndq%0ANEmi6xs2mHhUaTXvRFzK4V3peCpRgdkk/XhkHg+QA/TICh6/HyNZjRbfNsXrikk/V5NT3R9MDRmi%0ASCLep4oSJEBe9lwKI5no/Tum+bBlAt68Hr/qw5m20oAdMODdw+XtH/6BnHcLFReR3lnPLcrfvHv4%0A4e2Lx/OyQhr/3mWaXCdWigaE+P7nP/z5w09ffPz09TdvYDABsevDApnsOFPQY29ZFlldffvEIMfj%0AWIM9EgrYOlRnBRk9gwww67nKsQ8zF2a4C+nQ+BcYqer9ZX/16tXbt++fbc+NFCpuwVSF2U93dSqQ%0Aaz+ZQvCFqHhfWhts9TB31TpRdLBgBiUzbcgGMO864d7Y8GmD19UZM5JAPhXIqjNd94HSXHjedISP%0AlrMYWj8SaRoDmzi1jWhQ54eagI4vyBESwQ96adlhYSBrPVHxk4TI/lJVYibHFHNTDjkYl5127sqo%0ABQhxVQYOgD+6juW8LqhMIM0ow59+zcjiGyjAYEkq5+peBNF/McFw2ICh+jH/W8ZsERQYVY1jLGm7%0Ax+bA4bEsyFHKoJnX7dNGqsx8XbdoYfrMMYfrqaHVPVQDXc5jPRwnoSNGrpVppN+YmYlIE0f1mt14%0Ag+9IbD93d3RUuoa4wExE9PXb+72JqjbntVbxLhE5BzTvMqcm/iAicKW1LHpohlSOR+kdcmPIbT6Y%0AIfJbrlnPlmnmIx+2Dh0xrj2HQhirTWEKkDtw2aoraAEBp1Jjr9aIu7V9x2KT1/I8GLj18ZXti6+A%0A77Hh4bLvp1P/j3+Eb9/j/W6D9CZ+GgzWlaDU9zfdnqtcqVzDlNGAgwdCKSDZVWwDPbk7lVpePH/x%0A8tO35y9eUSFPG7zZylnIhKLf9Rz3EZxNKR8OcCq1Rb1b7tdFtS5+UfxjBiX06BUxaUSPO2ncW2xY%0AAwZXIbw29N27d2/evPnBJ8/TUiiMPCmCmFNg3OxFM3dajb25+BMzi7SCCmaFsjKc95m6cTWDaiGS%0AmUl4eNAc/izFoeWF8cb4Vlf3I1koh0JzutzgKEZ6aqigLN4/zFgGntOfVvWe4on2cIi++VdGeYCz%0ACrAf4YHBpSAcTK9KZ+LILLRJnszRr33JhAtxXLZuKLihRf1ZGno9vARPeyJSnfn60QPC4aQ0KxUq%0AwSOohZxLKdjRDKbo3bQHF7uKmcF7gaWHEOreQYSZRXOua64LAqLc1tIe4BrvkKWuOCwspcQPneb3%0A5/VUwV6Yc+TFfIcvz2jTmML4xcwPWHSctVvcphkyud3Sn1ML9jLvkOP9p/zkVNXpHy77Waz7hUW7%0AOrSHqUrb5f392/1yUdMuYQc8i5PUoc7EKcPLjmwOiry06GlitgZAhkTYggBSmuMlZ+4zMbE8nDSU%0AUmh4crbI7/w3d830c3NK8yseuxGhM2nNQDQzK6VoHjv59qyTHzy/Kf1FEEiNyjB3iqbFdJA52Ov3%0Agj/Hq7tyd2pt1+/e4tKgnS6XmLOxJcUgHWZ2/2C229p/Imft8cNi3nxlMEkkyok//vSTX3z59ZMn%0AT0437y6XS2ES4sJaK6tqhCEXh/7o5uR2/sCXDriWQwjbv7jlM26AjP8zUq2MYtdp7iicG4w9cJAa%0AeLjqu7dvXr161X/8w0oEjjO3UsiCYIfH9xIUyrOkc8ibxu4HINKP6t4yvYoLASU7HhxkZsy5IWty%0A2OFyaOjDg3yOp4zOWzrEF+J+dflgQiTKME5YBU0tDzPxAKyT1c7teKXQKBd6pJ2gkKoWIgPcAScu%0AvLk296lSMx521xWZjuhOWIL8fb2tnGtbXtTFtzAycj+OjBzEEVGBuZemZoS+Uz2ZV8NVQ5BNMYjg%0AlD7a4GpJ1JVa9FMcgY/8iwxkeUyQordqCcrJXgQu6UuGWll7/YxAw9KFZHmvmmcLEIiiV+ES2Jl4%0AaErA8sjEWB343pvFB6+RzGpoj96YH9CIqKrs6v0kfYqc0G4/75fzRXZnS/BTen/RAL1vbe8aHcdN%0Au1uWJH/MPT2zqszJ3FPMaXQyiRk4eEIheGYGG5bSYImMLdonmA29TUSllLlXxpLR1DCZO5JCueD6%0Ax5GfZYnH9WKQep1ZMC4y41GJa/JbDB57LYgah2K2QgAxK68vettxXyEdF3EuIGojSWdc0/9TSuIS%0ADJkYavBwN9NnHrJck1wPgD15dktf8elmO522fd+5cBEyxYlL455JJGvnv6n6D3kGqcDXr08bZcf3%0ARij68OGABX1p8Te2VxjQVRlaxnDGnAwpuj+3b9+8Pl/223o7x2NxveT6STQZjiTlcBN/qQTiZJbe%0ASt2IWUn9IE1ETNWKsdVSlrKX4QcibVroe57fMrR9KtVxc2kBx4ReqcjHMGX8SaHCh9Vz1zdyKHOH%0Ax9HLQY3FOMnGiWvMVDHWqqpJ4YCaFilnHbEL1aiYGnFYoiyfXlgv5tlEFldNxjHzqc/EO9+quRAU%0AjENxQAIRKwVQ0o7OqBVq6GYlihtCUlVMPGtNvSeMSjNPdXMsL4iyAQ1T5eMb3eMwZj/kYJns+HVV%0Aw4msYxXz/3nQuiomr6uBt5MkEKkxm3i0UCNs9cj9i6/xg4dU9BixOF991QT7Gc8PkmrRID6Q4N93%0AYRDtTVrfRXrbu0FFxXN29tbV9N39Q98fuu6q2seFU84o7mZseILXvS020stH495NXfFlXT8ea41V%0AJjQNji0amIhuts2PemMyM5a2DAMpUgdFn68TXKPFFz5OqsKw6le2QWC8SMHULiJNenXuBwKLekYw%0ATOnr7yhR9gb0y6XcnPhsSgKPCmvGMGIH53QxkMoQZpCFj2gO02AwPmj5mAAjABXdVKz3ZgAx397e%0AvCl8+7Tev0d0XiAmHqCcyAPpSYWz2p4w7wabHUcW030dPsqPXFnfnDBoMdJFn4+PXJuw6zVZ9DQM%0AX3759et3b18+vbHD58PGL84fKZQjEX5YAo+MqoGNjN076c1KLWAlZlVwVEEiog/M3o9t8AkedDQM%0ACuZCWXNpNsh84+ekSZ1obhWpqein+Vy3CNJj9+/2mmPvLSKGPM+bin6ZWj+2cLeAnZc8ivaNMHrP%0AA4iUijksM0BUuTg6zvCHIs6Yll12hAeGSRwEDzKF/fdPRcNyIOrpPFcIzMXgbRehSqBGXUutJkGQ%0AHtOqwQgGdVio6m1YNGtM3UCF3rKriU6pssMzy1rmtGGG2DxslHqKE9hjwZvLdfJ4IleCVJU9XBrT%0A7U7KtRLz9EfNEwaJ9oJI1jNMLa9m8LuW3v08HhLeTLQjEEjv2vvlcum7dGnSVb31p5matiQ+2/d8%0AzmzVnYngLGP26VMibB2D2BlIcs5Wk0m5vo7Fj9Jt6ixVGZRCfpZo9L1Z9dAckkBrqNYsscohEwXZ%0A+TjYvVreIcIIGP24HYpLTffPdwExF7/yn31tv/o91M0AY1Wv7nn1tvzsZ9iFwE7bL9K7lkJGzBwR%0A5hzu8XYoGicNhDV89xzvqhQXRbtOSe0ivTmVnRHh6YtnT9/ev3vy5O7mQVRLJyOIT0ohksDEZMek%0AGjted9q4x8O+Wo/pJOT1FrR4XMAlCORa+HqFllWAwpighoeHh29ffffD731aUjQzaWkmL2WhNlkY%0AMpv+Brl6FiZSYiKL9ANlYkYp3ptKiY06WyGKTGHKDstzIswAMLGXmTO5806ZZ31cv7Fllhk+Kvrw%0A5WidrXhhgZaGBAm5RYEldnO1chnAmc1CPA3VT/1iPSiru2KyzUIQAksyJzSfh5ZzhOYrmR/KIc55%0ACpUebalsnDwPyGAmahZAi0Fg0Q4mUwMzj9NjNzSYpb6qIiZJ4DawsDnK11TrI3a/yGnEpnIC1teH%0AbxITqvO9UwclqD9O91xPn3szM4YJmLx+g73QzHQcWsWkaKpa1eRCsKSeHixkGtRm3ie8N8+sx/Dx%0ALBKTet+7yN52EWnazBVsHGWamj48nC+9LbbSCfAOMAGDj8W3sNfhTAATUBygApq9AGEWhxUZNlyI%0AJRATqmmXj5ghvmBBViNAFJJ02H64etBIUL66aK4MzYT8ybQwHmpGpuLJGyB0gMCFwEoX/e4Nf/Tc%0AyqZgMcV37/XPflaashqRls5cvW5ahVDJTbQRrLhWIlrcX2QdUwYxD4Z/Yskj6DveEKG2dolDdF+b%0Ardw8uduo0qmWS7FSzUxUT2U7a2MW0UD2iWTSf4rVXmZ3Aj8azxwRXuD6DO/M06hpuxZlFArFBYGu%0A7+kgH+NbyN69vf/y61/85m/+pZsKg6koF1aKXZSb8bDENqBnAhWDIPMHwq8SImarwlxKKURMXABj%0Arg5Nr4KBGWOEsrEqajEyZmbXWa4h1/zw9YNXwZaxwlOPL5NgUMew80wb8FopjIPYFa/4eGPeE+9w%0ALpYNiKU9onhlbFLLOp3UyGpW/BQ1aoSPh5SLI4Kp7rNGMP2sSaPNnKB+XRsApmLE5A4LG8Mp+kXU%0AbDBcZzJLYlAT7RLKMSjdsj/6qDGNYUUqy/xwmMhl8IsqAQ3G3cN7fMAgWqMbYw/4G6djaWbeCtG8%0ABlMJwSqWu3PsBvIR5lgt0H1idTgDRo8K2DBnaib5Tv89ql+l977v+2VvHpBUmESISFtr+96kiZlZ%0AH5yzCbPjjoYLRli2MYOyzS4Bs7fr5q0cp+Z2V3KFOTYobWyRWiwPIjx58mTxNInIAt8l/hnHVpIe%0AxmEdhtCHYGbSxC9BpgmpV2MC650qAIJ6SndnYr3AfvEab8/2yUcKkAj9/As67zCJQyxSWPVEZ4IM%0AXFPMOvR4Kg+zqNzy1M7I9rOhEDHHE3eSdU0uYHlD1YCgFoOZoRR6+vL56Rff3j65aZcmKqSlsNTC%0A3AFm7+fEs2vVEf9kAGFZtjmeURO52p8B5496IPS6HQ9wBiZc18DSAgwgEHfMgFFkXr579+zmY8tj%0A30zfWwYR448B2uFLjczjO2ZzDkFCplw3wKxwITMlNvUWXTV4U0AWXjTMLaJwZQbApcAUnraIoOkU%0AVQ8/5h6+Bic5TEvwaGPcpupBv6FxBsCkkW6Sd2bDaGJuMyKgRDsUc2pRH7oTvORnlWIxTZ1zWpnZ%0A9Xr87rT77rhYYiLCYeHnhC85nWPi/ShW1QnCoi4k91pcIsvafGK8SzcNA0ect2qZWi7WHfMqTNW6%0AdT1Enodv5ArGorO6ax4vh8yqSMu4jkcLp6M7zEuKceTwHfCj/7LyjZiZgVnN6MC3lBca34cRnBvy%0A6eA80K8Y4KevZt5p2EG9ZGZODt8xepO27+2y99Z7ayZT5ryhVBe9eFGVQqypU+l0m9M1z5euEpfX%0Ax9g3ka0T1E5uEqbK9T1JCNAcQ0kHwpVJbCtmnkGV4SheaYa037ZWBs2PzD8QVnkNHsyfA9P6ZK45%0AhDBC917V3mOEa4QVLtp7Oe8mpu3C54sBakpA8X67pcCgJgxWtcIx6QAA1tlIxw/tKfYPp/Ya354D%0Ai4GuGgpT5AhYSs5o2tdPP/vk/f27hzdn5j0qHuGusRbmAFMcBwkz4XTVPrnAWL7RVqx/2NfTKF0B%0Af7NFTHzpKUSB56osaH5dUTUl6oq37+7vH84CLWAXHa+CWMc2Zs5FePyyfIfkiSUAioZYqtIbSvUO%0Ac0zFN6px1EwP85WjI2L1M0tfcLh/G3XAymAZsd6Q0rlwY1IyGmMBrhFXTE0/NuIAjJbkAMuMzR0E%0AAGDiWqmwh0EVKGAhYYE4O1qX0PN1A5uKUIEIVaiSlrEB1FDIRMNNp4CnqzCk/lrv6AAa3MAyCKre%0ATABhPOc5d1zHUxeQ8KfkFwUvhRm8gW6AeijEuvXoqRvZ6RmAzi8HEGeZNnkiNfSOaUzrWNlpyIZB%0AHVKuCprytmDJR+Wcpho63rcVLSZjse8R1piGHm7o/UgGjufjWMIxvKfIB8OBeoqmeL2siPTWem+9%0AwdC1q6h0P7tA671rv7SmKoC+vzQMUG9qeZYQKHIEOVLnXre+JDDRLVU+pJ9GMma8Y7pierzY4UJM%0AGCTGM1rw6H358VzZBSce3Kz5y5WputJGjhM00vaNxBfMI5WCaJvrb+2GqtBGXby5DQNMzLBCxLW+%0AePGRs+YqKYkZFe1mUJMl6jmE6JQJk1ziN+fgeQRLp6rN2x0Yv3LxDQMYE2uplYvW2/rxpx+9/uYN%0AMYHZREE4nUpvJCqlgIykryl0V1p+nWpahjDndo4q1Q9NTTTe4Zc+JOQ5tjZVK1muaanEJgYwIHwh%0AJX315vW3b17/qn1fcwYwGIHjgHQGLNZpDhyZUy6AE/YSeYIJAWbipYPFYMYCFJDiwzW5+VBTzhxE%0AQnyEiECxh69lbH4ud7tvRl2n3bGprt5AzEyghJheWlVRLgRzqZULe7YyBQEEmIsa2AsSCGlhVRUq%0A3mwPwkDvHnB1oqBowOQ36I151/OzwGdTUc3xjsmn3JdspJwhO15dQRtXMVUYERNXm9iMMgfJRLp3%0As4yyURvxZstONdPWpB53kzpSM22whx2okYeU5t1YpnD660SYJiGBwmFRFyNHzjHh32HpCCyXDkNj%0AM+CEYVtiE3gCpYQzKeMs2uunNAqkRFW6iOxtv+xN1BnK+uJFmKn23h8eLpGpoybe+6enXfGFoOEZ%0AHkH92EHjZ74XlL3E3dvhzPrKZDtdyFTjzHy5jH88OwJ5rG8pgrUhZLEDLDVfUEXjeDEXo/lk6iei%0ASM2e0MTMTESi7seWixGIUZUqUNKqHxeaUACiCnAp2/Mnp5HcYKYEdM+bUG1OnLP2yJxCZyMMZauG%0A/CWPY053LQSl4qx6VsFKdas3N7cvXrx8+emL/bJLFe6FirHUuikaRJUJXKl1VRgt5pvWFR5fOIt8%0ADkZ0GeaK7OdPX4ZxhJpTE8SImW2z3Oqi6AeQ1k7v3+8//dmXv/LDH/7ws4/N63BUo9v4h5KsQu0M%0AZGwHRcCFOVmb/Ia8eNrgfQkEKETqJ7QztXjcpnmemap5W764KtvC1UMDjITRoGVsZJZIeYF2qxkY%0ACmsSmy/gfzVqAVCYa0Fh4hJ62aELKasaF0AoPus/WMlER5ceUAVE3E64totNR15yHNkoIf+rG5Yo%0AzqIyTOe42JtpkUJAAePMKTvAfjQU/TDIWMkyaB7ngQh6KNXmqFZVTTTPLx07qng79UVokGBw1J8O%0A5eqDDedpmKcEJFMd20zGJoCX7TGCwaH6H8EyDDkL/8X12Zim4TmkIpteRNyYiswcm+mx+MBFVbWr%0ASJcu+94u+8VnwZz/Lg6y0UXVrKtc+lm0i2i7XMyk997c3UFMNRGYPW+exm0OsonVeCMKDUY/4aEo%0AmafgX30wbdgx85RA27bNv8e2H/o31U14uY+S4+n4ByFzP4eqv9KhFkl5yxNzDphpA2+MAn5C5eSO%0A//gSIgIqsIFK4e3F04/vnk3srqbMQFRBRPwTwLhjivN4S3Ro44Yf68DUjwfISIChEm/ee9eqUQOx%0AbFvpjW/uTr/641999/ZNa41rgXYiMKjUii6mZoRaqItmW5p56SvN7WtlGSO/UvdXo3o8uxnWc/mf%0Al52zPZ87gvPUe3uXr774+v79vX76ksCqiuLdFVMRH2x9XM1BPebWMjMjUjMGV64Tug/oR1E9JObq%0APmK51/dm8PRONWNPIYxw+hXgi2eErscXg8EY5FAyNjQFzOI8dtyPTis2L0cgLkxcRhA1pJRAnleK%0AvtUqRBftSNilDI6OohP0MIOYWGQg69imUDKy9Hzn4V3oK5jKIM73TCgisBLQlTjC/QIUgTAozvxG%0AzgUZedqVOEvfCON60CIKhWUcIweNu6djHuO4B2VvUVg8wWFqzanow3jPXxF2K2Z4JNAOyaWDDOdq%0A5VOh/uc6ja0cX7xKoxnGCS2Q6t1LS4OrZlRXaJy7duldQtFfzpE6ZSKSnWWz9OrhcrlcztpMYKL2%0AsIuI7H7CsdzRCKUMPZvZnxMfjbzSCg8RlgXVrJwJx6mxw88xYe52nurU9et6LLCK5rUSvz9K3jse%0A1y6KyIbtxphgM1tP2WPPErCBT+ACPAWfXFwLVyYCTieuTegGt7XcPLm5ff7ixdOnuOzWO5JnHCpK%0ArCLm3Ss9PkeUvLIMAGskYDtZ6PysocxbXyC1S+bMjahUCcZwesJKxdjUTqcqquVOPv700/vXeyni%0AVtkMhYmq+4ZhwFWjOA5xgrBq4KttNBV3LNFhhgnDE42nLVNipnawLFGyo4fy4fUyGEjV3j+8+/bN%0A61/VHxTPIioL/BujWyUtARRGJx81n1ViEIl1LgXJSG+makSWvXXJ1T2GSzN3etwHKYyVlBzdE5kZ%0A52jseJI0jNIYLc0Lrcp9+iCm5t2CckrH/YTOTRQFFKZSkzIsTmxGaxQ2BSoM5e7upNrfvfcb1G6d%0ApcJdjyBe4UZEopVYFNXbrZDlwQepJ+8bbKnOsGBd07FfHTIyKTEbgZ3DsoDIhAhqbETegYDd57Gk%0A5gNMyYqxT1j2VtQsGtKslnL4qiMzdUEq8f8oQh3JfqHgR0hHsWANGpoAMIPOvqQFhRfNuMjrEZYM%0AsTPLlMN4Oj86NXx+1zxiiD9URG3wJdg4ZEi6N+2ti0jv2vZ2uVyyWGpYsCAqayqi0ntv3bsU2kUu%0Ae297F1lcFhChEFMcy9iQRsDMeviU8bcfWkxoNbyAwrn5h2q2WaRqq4MU38nEVI6JbivcHtZ08aA0%0AiNjj1Q+k2izOwLjm4g8vEHnxYHzPMtcTSrlFNarlpgAFODHR6ebJ0yeflu3ZzcZUTkT89IbraSNq%0A7+7bu/fWWubLAhAzzbPZoHl2yXEaefU6Wzeckb5hSQiWzRsnbF0sUt5EBd9ABawUZTRMDK5ys21y%0Aaj/43ve//eabh6/OOdFkZhyEV56qSWYm3pnBvy/DY/Or/J84j/mwhl5U1rJmw1QvYamggc23rO8/%0ALl1iWAIZ3r67/+nPvvzRD3/4o88+BqkKVXjS3tyFxy+3OUtju+er3v1EROFc5anqncAqaV0FoOTL%0AH8ww7pz7sNScbsG7p5JohjBjKy/349nqxvOGB3J2KBVvG0A2yHtjWtdmUn7MHsQ5zFQ4yvdTy9PM%0AuXRfTsG8nU66X1C598zkUBKKLHp3PDsBOyjP8eEdwNLNXNd0KDYDUjXpqkbgE0xcPMzLTsXHBkBg%0AJMjDgaFALHOAu5c5g5CHF6OmNL8WXilqZpq7K06Sp1WMJJY4u/Xhu2WKBJo0WFNDuTJGT05aVDCy%0AriNjC0dBTQizSJfLXCaiuoTydNp8gDoIizX+Ux1hG8f7LgcRuREZin7fd29EFeZCuqqodPN4PlRF%0AHs7nfb80aYK+d71c5NLb3idjJeVj3toyfJ3eRm79aeuGRkDE6AP9jAssM3M1WRRfvJUNv+RxlUiz%0APjSQ41AfI7BMVzEet7Y6LA0B0bMiz6IAAKVWFKq3pQB8ur3hrYL8VIkLPX3+4tOndx+/fHli3jYi%0A3hyYe7WUbCzvHvDuHgle15ODeI7ylkSwVQDo+9xDNOraf/nDkHSqVGuhbp7kbYBRRREoE51QG29P%0ATh9/+unrb9/jPKYy1L0R1KiamZmIAKyWxLJH+Z0IxVXK8PWOa2TDec1ltnDFDv7bspJz0pdLjezN%0AsaAw4OGhf/nF119/9c0PPn5JxM7vkdvPxpHHYUiB61fQN8dgUBgNPhxm33Xjxghwf09hTrvupCfz%0AtmAgU+UKFnJL4SI1keT4ToPHQYZIWkznfJMZzAQzho40UuneukARVIlBI2KTgVRQpPGmV50ZRwRi%0AZtN62trtXTk/SE8yASGFAE6q1/2QCbsBumFjFJTh85IZEYcQjPvT7J5haZZiUUmNmMibtHEBG0sG%0AC9NP0g6Qn9FFLUYcwCzTZuscpFSpmjNbZCESCE44NmdXRMQZ2i0OzHNKYTnQKdrxHWbW+2g0RNQN%0AN7MM+pc8bMr7sB/mWG0ABBnvMkOcJ8efOo9ebSrw+CVYLAPRR8LNZR837sZBukp3LC/abb/svXeB%0Aabeu9tAu79v5vIusg/K4Oy3oY0a1oLCuMWYmRwzEWOQqP5WF/5jui6buj2lfoWEYmFrraOZyBEXr%0AvB6sxorQE/cvNsox2GhwuNjV/FAY7EHIHKPZttvbGwJt2JiLn76eTnR3evrJs7uPP/robttut1O9%0A3QDAuyWLFuazmd0I3t3jCrQChWemUmr7OLQrqlqKErF7sEfBsszvfTQVAFC98f3eQg+YY1AQEZ1u%0ATh36gx9+/9tvv73f7/VBQhWQ9/emCtq1MREXli6RFBwZFEOCj1/pSPoQ5gn1bIeRTc067a+vHw3y%0AgrQqCCth83oAokuTr6mCvn39+s2bd/ve73hTNgGxjXcgzWr+P92iNEBZ2LWUz7myEpmQi8BcUuXk%0AreY7kcRHSRYRdtFUyTUWQN51MydAE/WZzUstdmdo+ciLWGHIeDG0nX9lvurz7Siep/NKI0V6jRbF%0AZt3qSbd22dkYJhKxYiGoBON68eCF4mJmVqSUUqjw0A6kjuNmlML1k2eGzEGPTA2O/B8xhRUiifmf%0Aa0WimnkckeTqyc6mRjFntAqHH38FFBY5RMskOnqaWdemEpVWsCu9cTCzw265ou+9Rc0CR2H7el+H%0AB03BdU0duj6iB8uhbl7BDKpdFRhJtzpTRvPU2aCZcuOkxb1L661Lb7K3XVVG6Zh10SbSe7QFb/18%0A/7C3pqraravsu14u/f7cJWKCWZCRKVtYUJJHbVTRtY+q7VAaefNcagi7AQS1LBN1iY9wxSLei0h7%0A1JVKKY+qWMOLGUK+qISD75/QZsY6ZlR5xY6L/lnXwAILjQ+XUk58VwFPVyFm0Aaml89OLz766HR3%0Ac/vsrt7eMm8OT1TE3p5BTPcP2IqVApHlS4iQvub8EiAzNEjyNd/WtKjHZaRj74YqIJg6Jad5y7Rl%0A3sgKyArfnk71Y/rxj3/8cP/wXXvTArNEojO7ZY920sQwcQKxtIkfeNgxZL+OLo3YQZ2NSR53brbm%0AJow3xAac1yEcPYh2xs+/+OrVT378o+9/AjZRq2wOuj1fF0nE4ZfwqpxjDnQC3WVcWCjwmES58KJa%0AzcagFi88LhZhBnKFD2LmSQ6FDNpPXTLL1ww6pDKHMacIi5makZFMOgrk4vOybAzfj0Rj/w5owUQK%0AIjCXunHd0C++L8O7YCIDFSGzbOACg2otqoWEco8SoYAQVU6xueNw8GpyiGBqpRDAworgkODCJQHZ%0A3P0aXR001ydioGM+aMALG5RhI4lyjW5FNpOqn1X2mYejOhLIF+1tWSluGshYxLmXmVe05uX0ZJzS%0As1RvDFVvGZxJvS/ALJJEpshYROLjQxlnMs1omHpXAlE1kS4tdH0PT0VM4qa19y7Sepfepbd+6ff7%0A+Xy5SBMRbbJ39Id2efvw0FVnC4uwY8U1ptcRhXmy6VLMOl8DJ7FVISpMFAdT5q6kOuy4AjDjtjGm%0A0Q9luXAZHlhMr+ro6L1QhqRf7idHychumSDzGP7Orz8+QYn/4hmdCEJVTwVwhFwKaOuEE5X67NnN%0A3c3ds7vt9pZubwpXUlNRZtbnhd6+i6sze3+MGBArlMP1mAh30TjdRAIPBiwJyDB2bY4ZA2rG+2qM%0Amg53H9SuBGKqXJ9/8vyTjz55uO8437ddXEgZdNpua7159+4tUy9E3YyikbRNPDUX75fP78QGByW/%0AIKL5UcNgYriOVK2af0GwIJAqFPrll1/9/Is//+HnH8fxrHOaDdOAYTKR031gOzweB+WIwqsGwaSD%0AAKoTzGWNMA3XP4eZoI285IcAmDGUHPoeLOYo3hmJlaQJKcfY0odOmx7NJsiISrhiycsXMjEAg2v2%0AeC6UfFoBIjIwUSlkVkpxfieoCQyiTAT1pjwspCDy5JwCNlEtAsqiBBCoE8jhug9bzfeLqRMOLwvK%0AtZgwCMSFipEQsQkZ+QDgaGMs28jXdoho2b80JnGwiESYPtgDnDwmc3VD42o3iHRXlskOlnZyyAEB%0AFCvjvfxMrUsy9QCVSnC156WnQKR1DoWWX5x0877KCiBalDsFd0J7l4hB5mPJbyPeOCTSjsTEn1Fp%0AXURVVJqYpELuomq9d+29976f9721/dx6FzVtqnuT87m/v384d+nJmB43vpXBD2MEr+P1o13zk5Bh%0AC12CwABuqZRSUyMozPxcd6QIwvIkJF3U4RDCj2SZCzMXVtXZ4PgYJMgFn4E7ypiMeYR01UI0xzk+%0AGOuU+2ie9FpGnzJ9IL59ZMqPtxZ68D+3E3EhrsxUmRqgYihGT2/54YYuZwBUGIpisOiUp6iMUXx+%0AfWMZ64xeHCNcmCrreh7mc1GExZSZyjAUkJJlIiUKnj+/+/QHn716+xoK0wcRZTCV6kt0c3sD4P35%0ADFUOwkewp2RnIerVcD94PDsUPR2HOD91tFpQGOelBw/TlaUI20YwSJf37x+++OKr737t1z776Lmb%0AxQHA00IG2jB4v65xRboasiUba5BTmaoS0LxB0kYFzOsxcirrcQHNQZJ5LQiRiiTNOa1vjg0Ng1d9%0AaiQVjDnysJaliVB4Sw41hMNF5FTAiH2Xac6RtzgEZUD5g81dABZT2WopVVtzLnhBwOliAJN2M+Oi%0AbELMzJ2osHbhwgnt6RAH8yz9wLFiwdkDAqRxKRsxEaujQS6FijnAd60+hNS8KzAvA9c09QglQoiy%0A6RHd9iyUKLlynWqmpl3EOd7Vghty2f7OVRsCOEiH3DtpvSHC2LBSuM7YboArnVZ0aP1UREPR+zpK%0ADP4o265VVRU6Uuotwk2i3cM23TMvYWoiPXIqexAnQFW79zEQV/SXfd9bO58vfe+qJmqttYfLfr/v%0A961d3J5FeI+Iqy9hTO/Q8HEHainsuQsPURMFON/MnEQIlN1pzEydZDqWMS4wwFvOXsY3g/nUvzOP%0AOX2WsBwhmGVoFbkrh614rI4e42m/5KKVQgldLnu2CYewEFnF5uVrzTfM7Q0NPVsojmbVbm/vdn5H%0ANyeynZlYzaNZKI7rGYPuI7wKH4QcIjBI8Dtd3THaa++lggGdXeuNzGDM0KVTCDN/8ulH33v96U8f%0AvsJOJqwAS8SZmHjbTqe2m5Uu4j2JDMSJl+jAdrhO1OERxCdpVW3lmfzQQw2siy+Sz08dn3/5S6J9%0Ab+Xnf/7l2/P9J/bU2UNTMq7UW6BvYpgScyZhP7I//sNfUXhkxdW9bVsdscDcqqvZG5jD9S3nibIY%0AHf0VC8wEpxR33ZRWkcJMEZbQr1qQn8GPggUobJaE02ByitlrjtbUNoOvMJ83GETJG1Nx4VrCuozI%0AiylqLUaiXlcgxFxKYSYSofDaiYhKBHkjEzFIuzMA7TA/u+6Ill48CMqFSrWq3AsqMxfLwsvFT41i%0ANk8WcdyXB0EKEBlk6EeDaSQUYt4D/HhStYuatB4TPkqHAIy0uBJwNGbci1FNUYIio3Aqes3ulbHY%0Ay+oeA0gZVLI8jJ3AfwqCD7krwrSbI3QT7Q7fPYnSuS3NqYwlmH8UUJUupiqqrffWettbP7f9sp8v%0Aza3B3mTf+8Olnc+tq3c/yT1FoFIW5DOOXVJ4DumoGUnmjL3AndOJQdMiaHL/jDh/6rHx1YuojuSp%0AkjMzkJHzafs8Iff/CODR1R6+uu4I8Kc3q5bFAeve5YNe7WmWajMr1gveqX72cLG7y+XNG8C2J3el%0AnghQETAKUIz5yd357pm+P4czymSlmNkUD+KM7XjXHQPIFB4odQy7VKl+8H4OTyXNwvpu91UrcYcM%0Ap+TEH3308etXbx8edpLdPIU4mfVrLTc3N2IPBhZRWiD6Y1g/HmMV5zMHjTps76gfu7qHyG6Zi3S8%0A8tWtduAE++7Nw3/+oz/94WefFTYhIh781nHQgYQjMX4mKBik13lZh4tHADTutkEqAaUWSuw84od5%0Ay+5shJMaEQIHTitLXaoqMxNVmOhI80cYeyLGhPVDdU3b5+13gxA9MyqLy1d+R+5N9+6MIicBQ5OF%0AGgKIuTK3Wqn1DCSo+GulEFPQnZFJU8C8ArfkeVoL9O3XnlPq+e7hwMQiEnUyslKKVSNRlmJFyYqS%0AcmWw958bINKISASebioxQQaY9aN6jSIjU2TGvcVdeNe9Jr2LwgkGJuaeDC2giYQ0dHO43F6DzsR0%0AjCn751l1mNjUULloOYzowKRw4tCh69XVe5ysIs9gxekn44A25zAUfXSXVbVsPdIzytO77Hvf973t%0Abb9c9j1zTPXS2vvz3s3O0lrXGXcEmDcckmfyPhLP2NDTi5ib2S0yL907Wblj5FnHwxJa5MuOy1H4%0AAX6hxR0cenwEdI+jGaPLHWrAOJclDD/9sERTYmggv/AUP5DY6OdeRvb6/v2zrXKhjmJWThCC9tba%0A2zf3peLNW+uiL57ecDEHNV3KLgV2CzvXFAZ4/rDFYdsYdKqCR9j4cGvDEznczPGXikjaz2TzXB8y%0AoIKNRRWgWviTz1/09qv35/Pbb1VjUbKKClpKKczqVE+pa65s8gfV8RVup2WZ11s6vOfDIaD4WAjG%0A8gtS/kTtYvrTP//i7dv7u4+fu9Nkhjnfy4+RKmBMpMZL9sgYw2xA7Bdw9lQCZeeYwmWEIxc9PHT+%0AOKdSpC72S81cNveQR/K0BAGZp7sRM0hyzWPPJWlFuEYuKjzMCa1BZIfhGfgzqAiXYuFiUaBsDaYt%0Av3mutZZTw+5BLhHnX9lPpdSyRQ5kTrqrxB07MxdizpPaXOOhxmJEiz30GSnGlbfCvGFTiJII1WpW%0AqBgRjRJoJIwMReBLrlOlzrR4M9Ok8BxgWUXMem8iJtLF1LpXDEIV2uWQ5kQzQdN1M1EcGSioFGdo%0AL1PwVY2jQy4vZQSGKRGpoyPzZ4mKINugBxVbKFc/ZXW8HgF7Gxk5oeglkustYjah6KV36dJau1wu%0A+/myt+4Avpvue7/s7dJbE+kibdwyUGjjMtKqlgWzIXyBOdKrxAh7lUwm/oA+y63aJUvd5oN8Iiir%0AVGIJ46M0pu4woqElp+Z4FB7IcykknCVO+q2QT8rIAkX93/pQU0YxU+AsD4y7rWOrimqdeBPTb3/x%0ACp9/Vl/f44Wqns6X/uxJNEL2AtjzxfYzus4xHCvHkloOeUoAgJcspZw7WvbRByyChgeAUk0hkUoS%0Ad27IT2ZKFQBi4lI++uzZ599+vp+/utyfoR3BwRn/3GzVmgmbQUizkBGH+T78i0d/2+H91w/70L0M%0A6G+HN2JBvjF3Ai2ijb748puvvv7ms4+em5NmlauQ3REm+D+ukS06ZaVSXuTU3+yKS9S1lJBDd7q6%0ApRRHAzCaIeRhf/whaWzimuoReKdFNTDB1AMUljSZvmoHcsHjjA8FVTByQc0MSVxMMEJhFUEprofc%0AGx7okgxMhSGlUNk2lWZdVNSgfdcOqmjlxKeyYfV6czPyXJC44+ENGxJyBfmbn8cBJAopUrkYdS5V%0AqRaoUVGqBcwsCpqzN3Oe/KpKoQuiHh1uOaNRkzradhJMEe1dnEWgq6l2ETkIw7pCAISTD42BQiyF%0AiltvLoUJNAianPxoqPspCcv5qs0CVmSkBsMFAZDHqtETZnSNGmbA/+fsZ5GN073BrImo9sD/0ruI%0AXPZL37vXUakYzMS0tX6/94fWumHfz30BXuRpYoeNonnMMYM4MnNwIj1z5B45OIxKz/HslZPw6I/F%0Ac85FTW57KlG0d20g1o+NvZcnBqZKpQwlMfb+tLm5n0KWPMiixKUgwn9+z6H+mwF+ii4KdBipoDfr%0AeHUPetLl4eauAfzq2+3F81orE28AvnurD2f0yxiwLnaKwPpoUtwDCjxE16Gkq8djZVkFwznHuo6B%0A7ivIC2yMiW3byqeffnx5ePha5HI283TqHBJzudkgZtY02y2kTzTfNZyNg4an4Qh8YNVWNXkdcJtj%0AXd82S5b8BSOQwMSMVd/J/kd/9Ec//PzTzz/7yEkmvAVssnVlyGUZbshFJBQgekrlqA8xk9CKasZm%0A5kTKB3MUWtnfbzaY6ywNMJD0Bnl5HZtJTc0YZaykn2S5JfKYd+j1kdUWZRiEuDE4nGVQ9uCCKSmD%0AYAyIgjxtCWVMqoesR3SFiMHMTFwEzUPf0gSwZg07CvGpnKbLrQazfd+7NLNV14Eqb1t99uQGwEoN%0ASmD2A1gmV25clEsxqehCtZStkikRqwNNGroj8xmTbGRwFTrcDT3qyfX+l6hYVE55TmLbu5rCI92P%0A8JJMAkK1wlSIrRQkNTsxcaHMliRTJWZftqXZOmaEG66X4a7HUPRRMmGBlweiV7UucSTsATTX+BGq%0ASS6cLr2JFxBI762JJaO9ivTe295a33trrfeLiBhU5NL7ZT/vJiLS0sUiA5gLV4AiByWxSkYmp2wO%0Av2xs1OLH2YiQDUUyw7XlVD0IBo4qIqVwRHeW3YHrR26z5eN09erh94Dz6Y9MF0U1XQgQM6lOVZZF%0AZKZAF6XGgGFDSJk20ab2+rLff/7ZJ+8e3D0qb9/Vm5ubwkpkD3t7uMcuFnU3PosLrdxRoxEI1oEN%0AsExyuFbnHziQWB41ko2B0VZmgEA2UgaVUlRAXIpqLc8/efp9/bxL//Jn3+b58xgOl0KVTCuyTtyQ%0ASm4ozcdjSU8pR3zVoNSW9x0ucGXW6PjuvBjcbfTjDVND3/U///Rnv/H1Nx+/fFqI1btB2RQuO35+%0AgOLQKZnb4qNWZ0bQA57OslxlZlf36wniEYYMw0KzNsE18thJLgSJ8eH55EMxUpxAZikOjcsOFzA4%0AOQ1OB2/GZAphVIUVN0wAnPIAZBGvIGL3bKfSyS8tXLaCCxeQGjmrRzDldkE3ADzqAQSqerlcWt9z%0AhT2vF0xUT6fz8+flVGqtG5eYW6ZaCjGTsXecVVEq2llQSulsXalyqQWlcGGiQ4/q0XUVyfM+j2O9%0AamstQYpu264FpUtX1bY3WGZ7mAHoe+u9d1PzzbaBa93qFqQ8VKgYoTAXigxPkJmpEUEpQjd26HQR%0ASkV1HrRGI5I8CQkfJYpgTUW8tWwyCpmMQtn0X9RvYxcRlS6WdxRGQKR36XtP5mO3fybSm8iltd1M%0ARBtUCKhcOzrjoCpzRjJ2A2DQuth40tu3pEahYXlp2e2pL6GDheLq8dghVliJTR0lc0cjcYUpkap8%0APMGjBOxRutn4FukzjxQURyzM7Ak/NPAxTFnM8shPmtEGVYi9g267mXT9+Rdf+vcCRHyH093HTz66%0AvZOu1sQnkodroWaRBPEIH9Ps1zNM5QLQf6mKH7daB8MFMRi1oy8zRAQUMimFTbVxLWanUurNsxfP%0A78/761+8Fi9n1Ew8NpxuSC6wgs1kN4XB2cbiLBJDa16tzTJemr2pr9ZgmtWRz/DLY/d2vADFqbYa%0A+JsH+eM//uPf+LUfb5s6F28tI4jgQepUyHlYE18a4YW8oqdLgphZJfs1xU2qKLsKUsxKnA/qe48I%0AhVDGfsk9kyU/c1XcAdDUbmZHSvopCAQLlOtFP2aw6B1LYIOigwo83wjsJRXz/pRgJDSSF/MK/moB%0Ab9sGUzkb+xGmqnRV/88d/G6XczPp2r01IkbxUaw3Aef2/t27um23t3cvnj29uTkRceWioiDmUmth%0AInMeChCRqnYS0dJZa+FSURhM0c/RRxo3ENVoEVlIpYnA+2YWPbdFva6odxGJjMuYdemtt95N9323%0ArgajyrVWr0BUKlQJ4lE+5lqjkYWr4VogBggxa5zLqAcALUMGEE2A77EUbw+rDqAjC0YgIqbiN5Ix%0AcahGDNA/DdW+N+nSu6pIa90kaPs9KdNThXprXbq03lqLzHuYqO1dmtiuKoYWAspUa+2Rv+o6fZFd%0A36RDXNPxS29gWLU69+M0drRI2lD0I/of4nH4F6B0EQbpVEydrWddc3cOScvnUtEf3zdEccFjcJWV%0Au2mc6CaCCjcACqHsOQF0MxaBmogapDUIKwPUGwCpZLe3+Ba4lbvCPiBy+hOQdvUGmZGdkfUwNJz1%0A60faqiUjdZmqq/eiRjqaBzAYXIoHKXO2iYhKARlDuZtSKc9f3Eh/JvtFu7777o1Fj6oon2Lw7ane%0An1XJZsje5iakibRjiqba83tcoz5jS8QCxAUwj1DyleWfx49xEOD3pip/8tM//9Of/fy3fv3HzKQK%0AVE4dnagdZhSVrxjimZZxDjhoQykPt0MwfNwawUHAyYJsDGbi+SGVqc8HPLLx+8FukfdnWKJCCbYs%0AgXyc6bvfwWSmpqTQEacU3zgm5lT+hb2q0+XSylIAAQAASURBVJinzKzLNzxbCbzJzIVZwKdSUQHR%0AvlS3mxkE+6V7mZHBjpXZ00sBTDpau1zO+/l8fvbsxdOnd1KNFezkI04myGZMIHamHDXTTtoLc5da%0AuRAttesghmESFouNb3TcERFtT3CSgPOiIs2rS82fty4P+2U/71kOa8RUDKJSmUygRYsWFGNiKly8%0AmhRQFSKYEpg9G3cCmWUZx1zpSJRVNRNolFJEjEYUKjYSLp2K2VdHg8attd572/du0kXUG0yZweG8%0AtKZqXbqpuQXoS72ytN67XHpv2tX0bCpiEcMhRjXrec7AidwBZMjRxn0c5PQKcJpFrBQA/KB+9dDX%0AHWxLDTjNS6RxWCzBkCEavAsws0eKgRIB0xLk+CBrGEUelxO+AM5qOLN30qIsIxxXMfDqWas+7kiu%0A7n+LdjXOLnSekeyGPQadhe15p2YzdzfcFFpnOb/0l8VwiEbOZeonz69InRVlUaRgJq1crG5mvZbT%0Azc3LTz4SU9nbw/1D5gCGCmYqxJXICiVpbF4sV3QkyiAt0/j0qGXK1w7qPieA/CDBcLi3gzOw/OGG%0AxUzJW3v33r59e/8Hf/hHP/mVH9VTZ9m0t7KdQIjOqUlmNr4QGSA7WM/19ZTDxCrm9HAQ9eSFUMU2%0Addw0QbnAA/0cYzgHRT8sZO40G/+YTyGFVHqoRzXY5hneNyvAAqwEkHfmfWIUJgeezDQmel2IwaMI%0AAKi1ShVT3YrZtvkRb+sXfdwb4v/cozV5++ZNa+e7uye3t7elwIdZCkxCYRIxFSZVJdLea60qMjjQ%0AZ9kNuZ6NegQ/fhxAwRLZq6k06dKlSdfudbJdxETPl/PeWu9ishKtHB8KYqp1K6XU2Z5CTdnYtAtV%0AOEvlcQ+aRdoOEKEly8IoiYivSXghXpnj5mqkpbqbIlHD5fmTvV3MTLtDeD+S3SUqqtIjUDWx3ltv%0ArbcOtaYmZk16V9sNXfwCkvoG0Y7KoY5OCVzSElwTpaQuuphBVMrcNK6tS4HTey1ql2xCF4wLDNtA%0Ao7sZ1rXwL5wqmML5P2yNKRopHYc9/MGHm5sorlDoY79hxWucQJGiNGlUO364O514RZn4rUUzJsNI%0A9ZoaYvkymKryLOKf6j1//sX3VK/+JjIO9znmjMFggCGiXLmgnm5x11Wkv3jxQlv/+Z81o44RLzUC%0A4e5U3ouUEh0OdSDEZa4el2eOMUch1gcfiySlpzWAMTJx+wp+x/f5wnXljfTS28++/OqnX3z5l3/j%0Ah2rapZQqILIRjyKKxlEZav9w6+T1Hob0uuI2M1ZnUuXUngfFvajxAVMWYrCctnn95dB5AuO0FJbt%0AgHjuD3PShWqkrMUdfyM2kIGUGCiVBQBRYVJiYiPylhLZLSjJ2tQLNtVCERCcz4Op1FoBqPKd7+YL%0AGq5IN//CiZsPVTs/7L1r7/r06Z0VtzHgEsCdSKBZw7FVMytExhRBAWJwFJ4gc95z2ik2lMFgvfdQ%0AriLatfcuzmmjKq2fz2fnevRFWMETExev1S/1dDpt5VTq5uzQ4YURwUxES4F1MEdF5BRHAwCvi81z%0AOYVGvCUSbpyjzfW7eOw4Em9UI8JtYk1ab9JaVy+XVdPexbTvu4hZV3PGgjyx6Gpt3/fWeu9er9F6%0A63tvXbp1kf4QxcQRGmoIFrNfJuYL1lijc5Q6mm7LyZMaIkAaizRlYN0CR1ATor5i6ln1iQUTDl7I%0AzOkcI0qUueLd9QrLYwwjvXIdcAsz9kSxI2JnkoGJS71BWJBgEwGXbNgwlcZG9Q6lEm/M0Rgj64YR%0Ain5oeU2OHMPiOSg8yE75g1bR/C/q+pERGMCylKJdQ+uYd6KI5TMDF64b1YKbmxsTa89evvzk8u03%0Ab7LGy4hAQkR8qmUPrx88U96wykMsxnHPh4EezgUtOD+XZQRcxiplIM0+CMDmLlMomwig+tXXr/7k%0AT3/64x99/+mdEIEabjYCg8ZhCZWiJjR4nywGtmj9g1W5PmXwGkHyUzDmhZbhiMfHtRY5xQjZz7vI%0ALxuNfnKzWf5jYVsZphRohCHNy2QZYqCkt/SWQuLdDzjSWlg9XZSZxXdnAjCLIEL6kw6p2HuRUyls%0AtQCg21MlaqWISKnFVYj0ju5JugoFIas5zMxEI0yTZ1xA7/JweQBw9/QWVtSMQ9vnOTsAgPfGRY3Z%0Aj2eJCJARDQfgLMs2rSrBOSTcRWndD0REuqi03lX0/PDQtfvpHPKriLiWQoW4lFJ5qxsX3m5O2+lU%0AagnS/wlzHWCaiBKpCriU0UoygQMARHWLJ7BoD9CuI4VeR2WVHya7d2KT6UDa3nqTQWmpTcSk763v%0ATQaJfMqHGLT3i/be3CyYiWqz1ntX634c4Pn6AECqopdRm07IIu/g/l3lf92iw8diKuMY1F8gRJ/L%0Aq4elejB41DQhuMUJEhFzqURxJkAuJB0OptfAWG4hN4v+2XhlAnt/4nBmkM+FzVp1FaX46KH9ZHyA%0AEbnM3pzIyytO0kAb1bJxZSK6ueF6enaqaHYqzMxQwMSZrTg8zsHVQRFqnGpn1SpLs9J4cQSWHpuv%0A+XeluY55JWaurD2+OA7xFthcSr179qTLe+mnJy9uP9qfn8/7/buHxK1wnVcLdSErXMxU2Zsljz04%0AVP9xPPH0AEcRYUirbRhmctzq+LxlxtHjy+brPkkG3z73u/7RH//Jr//kx3/pxz/ADYjoVDrglFrR%0A2whMBUWzt6phJEjRKmCpFkb4EHM/ewImIKrr0EcIJi7i1nBeI2RqbBI4QAGIVmGzDHEFJa55hvqA%0A1Ms+Y6sMcZoDUvNaJAKUCWpkTN4q0COfqiAqyU4VU5pB70V7gkohtVLKYNLjWy5cRXqtJ+nSVXrz%0AM0OpUM+uszw4hRW2gSdmzoeo7e2i7+XJ7d22bWHP1YdkbjuFoKrKTI1c3Qc1NAxBJbEUqeaOEed8%0AGRpQRE166721fd/9bHQuIxOBSi1MXGotpdRa62krp7qVQrVku/lYIRNDUYRzERZNrsAKzTElVvc8%0A+ihkQLD2ABKkO6LJhJRHDdJ1b7t0V/RmItrFG4r0valM1v00Kyai594kuBBUxc6td+ne+65JP4tX%0AZruy1L733M6zgCXzFxYcbrOoMh3zGeAGhYuZ4fLQvJZaZ4Ezlp8fJhbDP+Dxx5g8M7hnOV6iuels%0ASXxKczHje/SBw9wYChEtRYgTQo+s0INxICp3N0jIz0wEPoGYmdXq7ak+ffb07slLFACtX/r7i0N5%0AL55kOD6j1I2WU7AunQ/IMy3Ms1hxfFyBepqfnY/rGE5MHzEYKslnY4dLE4MYp3rCHQBrz/vLy/5w%0Af57EbB6fc+onYysGP2xKMzDRLQEwGhS9q/pbLKcvgI1bSjNgC8GIhRJc3JRVHds8IXATpoQO+/LL%0AX/zJn/70V370vWrURS47bm4a2YYEAbDo0WRxOGfzYrYOOge1fOH41X10T004IvWIy8/HbLww0uqJ%0AImt13vpxweK/jKW7SOYxiRtD7xOlxlyoKGvhwozqG4itgJ1gltgscsD8uIgEoEPSHUYZZz4SZHAt%0AFSYAOSODEhXlWotorTUoF/empohqJvN4RCYShcEcnq/zcNyfz7ewrVSUwiBJTijfexTk/1SsEEhT%0ARHJpEtermpEasuYyzFXwP/bWWt/bPgkWORjWfNa5lK1WLqXUup3qtm1UChXPW6BR/x9fqp5w6hDY%0AZyyzf4ZMI0KK7tlQuGWRhAe1yHnJAivrbuAMqiJwhmLt4uk3QancdlWRvat4GJ9yQGGjL3tr54t0%0A8eaKXbpIkL916U1NpPnpQO8mXoCwzuMaYccCZuCVHWMvxAKwU80TKESIiScjiWVWqgWqtYi8BWhN%0A4+HfzcyZ4QSiPBzIIMm1lz3T6GLWmTkrG6YRwnRBctihaXN3T0CFY2PxEX4OGrXNW8ISg+9At4Vg%0AUsDbkyefnZ5sp40NJOB6U++KPtwz/CDNj1v9ThLTz//rUDcWu4HNVEtBKTQclaHY6bg2x1+IUL2j%0A0iGQYHEky0JKZJ4WcGUkiOpNATbt9vzFcxG73F+++cVrl21mwMjUamWYmBET9R6X1uW71h1puP4H%0A19951DhpDufmtlT389or/MeavuTA4n2zf/fvf/9HP/z8t/+rn5xOdAGo202t8FBGfgEHpl73Kg6D%0APEqHD2iofrL8uUqg//jAjc7dORbEsKQfUXqqZrDonCrWAx1Gyl7AWGIQF0CIyXovRUmrRVVsL7XA%0AYAWkbKREpEysWEp+QISFYi5GPkZ2NHQEZq6ISFEHMXNXYaLCRVSsl1I81Nz2HWboXVzM02OI6xWm%0AQiAyoJu+P1/uqupWt1J5lQOKWEksbfoF/pZ1rhf8SK76Xc16n21nd0dKHhMZcbgZRMW1PFeqvNVt%0Au9moBp9QtGtMJWgJy0wQkbYM7Vje4Zi2UFfah/1JrgjLF53P0szM+7irQUV76yqmcWbqeURdmjeX%0AksjOtAASfjlVa03b+SKjEsQgSXXcgbP01rp2Cx4dbbuD+kwhtvwx0dQinItQjJUh9q5h4+RyNjqe%0AN3nwYmP+D4p7/ZQFcXxMDRYHYn2MlxL480G/Hz+VonIcvOvaXCYMu5KvY+B+H57X0jHfFbrljUB3%0AZsz8tN5tN1tFYQI5zyyLnm5MmzQ1wFvNlXGYTCEqACw5OxOxrQpyncmDmr+ei+VR10l5/LAYAAUe%0AGqqOuFQTLfWuAvjo4xfaZN/3d28eovqEQAYuVIwNkI5aVMAiyq4KJhqf8oTliyZmfhSvP9yPzb/p%0A8Z/A+B649QyeFCjYQfPPv337737/P/z6T37MQhtR71bR67YhW8cSBi3RMivXA7GYGMs78dRHf46R%0AbBK5K+Kvqdzm3awmYS72GrZJT8EsqLDMqa0ihXwWdnojGpXg2yIVgEuPCI/3WPDCAvYcXyKwscLg%0AED9jaMu8po3KqMgqZhFqdaoAEIoouWerKgxoRVFWNVPiG1PrTGRm3etZNdIoCFSIuBDTEISH3kVU%0Aim5bLTNAO6KxJmKUXVBWjGMpxPGXcUZObO/OailmAEdCQNhSIjg/Y611q8TEhetpq+VElYPXx+N8%0A2Vx7+UaLbZv0cUjrizjrDXIauIuzCBHBEKje69MMsKBo887hEuRIroOkicguu6h0FdOeeTt2AAwq%0A1iKpM3N5RMVEzbpJk937LQoihn+59MF0YEO1pM91PbdrzWtGR5hoqxszj2h6KvXQXbZeAjA/b1+0%0AmC1/zsJBJm9eFc1J1sZHE2FR+oiHBxZQ/8hCHMBMnoqsbvPKo+Jp5vMTXBhAYa5lQ1YY35Tt7rR5%0AIm6x8FJBxUiVYGSW0fFwcUIdjDDOMLHTd6F011dFv9zyWJwPwOXA9cwc7daWx6LSCAQm1nCfjYm0%0AUGGyWu3GqpW7Zzcff/wxUN69ewc1NUH0CqRaCWDrKFCARMBsCiJNxBtDJoJl4G+mYP1Fj3GTdFgq%0AYNntC+IOPykAssKpVHf+4z/56X/8o//813771zsxTBlSiKlOfiuPkeCQDjpmiA5/0kENjUpqj7LS%0A0JD+/hV5DoN0vQALMbIrjbhglPgH/YkncZhhEJ8TkZHTC5Mf6DAH5ikaUTMaQ46SAiiCdQNKXK7E%0AKPb2lZFigrETZpAH/JS4qKLAnQp2IgeY+DezmXiuFfFJRcSp/r1Zuw/qEBXx77eLyd71JG0rtZZK%0ARER2zLbMppI8VdKV3TR0T1mUaEcyptwPjNkjbUREzMTEtTq9TT1tpW40ovMRm6CDYYkFpMWch8TZ%0AtMzqtJiqg73Bg/M2E75dx/jhqutmmQmXlsQJPRW9eZcSs+illabYQY0YumrfOyyNnkG6to6maGK7%0A2HASrNv9eV8NEKU0T0VPq9Cm14Q5ExTH/wS3+7kYalaSMZHmZQ6V/ath8AczsyduupNKhrYvrwen%0A1DguTojozoSTeUxv8IOuQN6PpTEGDFBJhyyaZ47BETJRknDf94/8yoVryXaiwOnmthSmQn4ldDUx%0A844PgC2qRGFlsfmiSqWQiA0QXBke/iJ2nztTUQ7o9vhIdZ+v1jEpHwjmLFiVQFyrtSaughlQUCUS%0A1FLsZnv6/Jl6GQjw/t09K6xIiRkjLqhGHdFqAspkpt5pehxg5S7BQnb5OAXn0fp4QNudiWtf5kpu%0AElYHBvUZV8gv3pz/zb///R/84AefvbxTlNaVqN9SEJz418z4jR3+wepbje/lbCUeX8VEOuz29Ftx%0AFOrl6cMtjlfNxJzByEYxkBfIDD0AmqQYU0Ob2wgnTTMzMSUjxJGzSPHJZvaTXVIYMZmCOL3XEf5K%0AnEOB9QhkxBGcI9f0Zuogm83MSesN3Qjq/pQVE1VDVCtzEe0UqbYJT/KgPaQi8g/xYGiQ08mYPS9m%0AeOiW0VMnqAjB1jQfA4N6vLprzmmKTJQVRBSUQMSFvc6snraypaIfOIvSrxjaI4ziNCCgULvq/MLq%0AyDyjONEeNnNv1rVPjeMLi1DxC8+/eXPBWHsgex8Hm457A4CZKPbWw3TEJtAmTUy7tG7aTUX1oqpN%0A350vPtOL5o4C//hvlUfgOOjQpMX5UogL0u1aolyh6ecHDYfEVmTk+ipsawBI82w/qNXcJDJgbARE%0A2oWPOpLExhJ9WMXHm684tSjuzgCvYkpoT8PhiCEq2/35zMDTcoet8i1OmRnh/M0Q72SUmaxgZKF7%0AnE4bKeW3edypFjMjD1rVQt52kYienKrbrWl3bG74VQk9wsp1XSEnfMhbdZk2y0wcf5KJlIwN3hDb%0A6fULeDvVu7u7T7/3KYDb0+mbb1+RiGPCyCxnKkYSdYQmRllyYEuifaiTUI2z2eDqZDx6hOM/Af5V%0AeG68bUyGGTjDjmogxR/84Z/+5Cf/6aP/+q+SsZq1bqeisflhy8xejWBObjwdNXBHO5M6f0Y+LP2z%0ADzweWTcDgGwfp8hyf9GeTFcjW8v/n3DXlpq1AKAZACJxXn4jNabQ3AY/MzJ2iq/oCGI2hXtUiUwb%0ARwQmQgEEagAbNFa3gA0qYO/I4+e9PmAwK9QnTIW0Knt4WjM0SZEtnfeWzhUaTC4NhEJ02jZmKuU6%0AM2HKSp5fWWTTq9N0hxIaFpkAAiNVSAA0ImaqpW4V3qMjVT0S6uKgQyjlMZGFwjAyIsWCHTpVffQu%0Az4rYw6Jb3LeFGR8HkmE6vP2IeNAlT3l9jSSxiUHUpAeVZUyjYm/YuzWzBjSVy96birT2/nwJByFu%0AYFqza3m0AdDyt3xTIeJSq+dFTT/A5SfwqIWK8m2bEr9A/WX9UCki/gqTTFEy5DYjhiOB8B1mtVFq%0Aegf3C7NeLt8657Qg4YE+l9VYCmVpsBjER1q/VEDlFhVUbhn7ZmBiY4hZcZ/er0OmERaFZTGyN4BW%0Aw/DJmdlq9SZUVIo6tUPZwJXDPbIjvDxqSczfx3N13PC1ZqTZlckMYJhaLbX15vuPCUqgyqRWtNim%0Ap5vT3vvHn3/87Tevn7cXb95+hwpp5oA7WuABMAYDpmLOw0IJh4BM7yMzzwNEAMpffqTwf+IxPr3i%0AehuHHSAxe6/2u//q3/7KD374kx99JLSx6S50C7GDEqGr+RzzOtqaPVbei1fhEj7OxhbrfLAMBwnz%0AH+rI3JDJcg4TRSW1/GrFU6WnPnPrw6ncKNWN6xiQsrIy+Uorgc0UZNACiPHsQzQgcFyGyeFApEGX%0AEgbGs2FY4/ilmHrTdd9PAnAU6DC8vzsZKTFBiZRkcDQ5lnLMoan9ADg5LkiAB+kssO5hxtDufs6y%0AYfYD90mRpArzi1P6JUErFV4/QOwp80TEpdTTRlsdgB/p0MSvNPeOpQ1MbQ7PincmTRvkU6G+NX6q%0AWbInH8UhgwoZtzHA6zg93q9eFOvPZhpWxpnzeTFRyUCLH+141o71TKtvavf7fjlfWsQa13VOGSWQ%0ARxOJYGaUluPgG3l2JDuHHSUt7LITDgKfnsu6W5Y9GsJLVEf2TsanHFtzCWfhg5uSMNuhjQUa7tYj%0AjTJ05+zIN8FhrOVq8/I3BtCsAbg3+4gKbdsG3gSnjYgKS77bgu9PGWaFshGUmll0eVNVRQvNNGJB%0AXEsHeqm4225O293xLo/6Pu0p0XFKCK7rxxQQUSlldGQHUSQJp+6An2AF0Q0BxoTC1BlkVG7KqVXA%0APv70JVS7XO7vH2rV3gwEZwcDuytBAMNM1UFgDnIMngjByDVcsv//1f383Lpw4+wbIFNS+ulX3/6L%0Af/l7H738uy+fkdKmosoMkZn0vcD35eLz0ofYyXJHywD8zM31iiWVznKZKV+J38buHSoCo2/JdV36%0A+HKKvTldWCTK99fM4G1KoGbsWY9G4axmM3tPFjczqGaH0flw1TzDVW7HmZzEFwlazEjBfizPbGbE%0AEf8EeTklLCgRmUSVlTRzw5MLAEZUfK/ouuX8rjVWFGK+vY2UwOhANhMzsJdvh8pMaJWRd58rziF5%0Apj4TEZWtlq3EHA6tQanhaVZyTnkYCsvNsXcLGXmA/o/GKYsrelgGNw5iZmZmQc8T02GWrMyakXmd%0AXLWJ+4cLgJ44PfRkt97l3LSZdTPp7f2+t9Yu58uDBUUOpqcM8whZllGHaNLQ8Yts+65m3vwoJYxh%0AKuNAdNOfyuES5sE5gexakiMQN4F2WKN0AsgvQFNDTCMBGpH6dKV+CW70J5eAVO74Jd8Z427GpyYQ%0A7MBF3nN5drdVbHXbezk9Of3glt80fHuPJjBzBzoS/yNNa6Jy83JUD6sbOQkV1VrrCSalFOLT5v0I%0AOVp1DU1vR1g/69wW2Tzk4bheqLW21saiUswPPEODI30lXlcCVYIRhIj5tJ38uz7+7CO3Gff3AFrv%0ACkOp5IquAgTrogB5+YhOHTdGZyPQNm3RL9f2dmSL/WXvuvpAomtWQ1P7t//+D//yb/3Gi9/6Abgq%0AICrMxSLnMGD4cgQ0LnoAFjSob6bm1uwAPTY87Ih6aG6hRN0Zox2INqFgYMUoe1994PGtPGLKhEUz%0Azn02QjtpjvINq29hAKkpR9R+Ec2wxgSArJD1nEiXfkf07N5FIRMog1TGR/wAOC2eeVcUEArMec5g%0AzjslJGbRDKGCJEoQCKFn/380/8sEuHZ3re4agbPheur9UkvdNqaSjQMD14cPtwLGiVQmojdV8Qx+%0AG40oxrGpqY4E+VhIzKv7JtOuWSGXkmTpDAQbqxeI5hiynDlkpU/SNzODeKN0UTXtqk3tLNLEvnv/%0A7kF7srsusfIrOxbfMt4yNX0KMRVwnmkMCv/rJZjQPRXJeNcBtlxBC5CDUM8/m5OfUNT3nQ2BNvvA%0Al/9ydW+Z0TnUUHrxlNJG6ciZegTioKxJSsETxstKfDoxyssn5eZF+aTg5bfyJ7+IdsZEFsliZDuD%0A1STEiokFypXJK3C9QCF8F2qcaGsRuZwxc7IFDr1yUFFjBipW2OvQnouw6GiXkW6ch3QC3jh3Pwhq%0ADCoEYZCCTsxWK9Ts9On3PmXemL9rre177703NJhz/5GZVpC4Fkiu4YG2h5ny7BEZ7PD0Fx3WLhbh%0AoPfn70PR5jQREuGiqNmb1n/v3/wfP/jB//N7L4spCZUCzaQxW9d1XHCZb0ptGamdsWdH1ziiIUmY%0AauMAcxZHwFLRawZtM1DvjKmzn8mcmg/J9gcfA83mOOjw0cUhAILGc9mDeftkDFJiIy+99SN7ZsD/%0AUg/PqKIUz+BU9vQrZhOlAmhIFwxkpIxikSzkE2ZkFEEMhhpVjpD33IgflIeF3X/8xZ7dlTCI2AMO%0AXNh/Zmjaow9UihfKMnmTqQWCId+6KiqbzWt82Z0YXwO8J7b2fodR+da7r/PAaAFCI8Qm6RPmPRoA%0AeORfIunKJvk9ADi7p+kA/okHunTvUnVp2sREpXV5d95fvfnurGorX91wLNJ8DRAy1XR+adqWkJmZ%0AFjX08CpaNByig9oZNzezMhD+mzMtjTeIyEifX6VxXHNclsw0Nf8Y8NUv8zo2AQTY/UIq7vBOMYo3%0AmBkxgv+WqVQCgSvfPrvhpy/AN8rl2Sef3f7oxYtnz/jmFpfvv3v2Z+1f/zEuBCY/IAQotCkPnA2U%0AykRlDO2RL51DnZSXxxdmrPWwm0GYdbPHad9K2UUps8In8DcyWHji2WJTyIgLqBOBGPVUTE+2gUCf%0AfvYCwNs3b0qp7dxP5XTZz203EeHCQacMKHsXQ0X2NLi6CedMHrocRxz96I4tN8xxotIkr7gh38NI%0AtP37/+Hn3/vh7/7D/+Zv11LUOCveLfiaLMz8lSFcOmiGxBKiKnJFDAG0zYjmhho7CoNjfv6HERTI%0AfAvfwZKNVKfZWUzQX/Cgq79SuYWcE4GZF990GWKimNxMRPOM3jmLNWhRjVCIlByAMkMVpTIAIWMU%0AE2FmNQW760hwSgYzA7SUYDwjsxEyNJgaL2eYq+bxp9xPiqkN0r4xdgKgRRnZYIuYKxUqXAszo0TR%0ADjGYChXi6hxnwz1aXXg6KpExhKnSxU9kJaq2PC3WfTJPBjLpGCmfsb8S8a23tYB6AMOzc7KE6Eto%0AGQSiUHhysDDau3sX2ttgwbHX9+dffPftQ1DwHL5pnLynrxggZsiajchkTi8zDyaDgQjz7YvYBXRY%0A+xgEUfswIxk3Sc3lQS8CPK3eDFNiQ+Pm28b3pN4TQ1n4keaXxCpaAqxYX6LsSkIcPKnHqSAMAh4i%0A9/j8WKA8r6doz/uC+EcvXn7yjF8+O3E98ctPfviDn5V6/y//wC4qg0N2CKYRqFDFjfSYtMEObgA5%0AuTUJo1BQV9mhlv2wqYfJXJ81Q80A5hQtv4tauJsqDYcrcEz2zIv/+cFaYXPGNGJiYLthYAMA3H76%0AGWD29u1b26ztKFy0CKiga3Tv8SNBUihDFDSpvl2oPL3T0/FoGuAPK/uDxcZB+9EEDfH3nJAsm4Lh%0AnvGHv//H3//0x3/jr/24QAV5OGtOYBvXHCPwMMSVCvUADAbQo4gWOapd0c2B/Xr+kjBvkpy66o84%0ArJrJ8bDSSXwwEmZi68QRWuJZwDSS04ImBI5hgyuEyEU3+usOdD9BWt6yj8qjIAouZGCI9+fLnVsI%0AClYzKDOpat0KJGCeQNg4IC2BC49Z9KowhZUCiygmqQFl5g1qoucx4Y48xn5M03eAP97hOmE+ERFv%0Ahbm4rvKWqk6w4tmWxJyVuItMjalYtOCQPjODJZrXPH+VPDh1PN9Fpdts3eZw3RIfD41kQzCGOnc/%0AQOPARgYaSKkmA0RHFi78Xf793ewi1kQ77N37h1evXz/4qYHNsY/rHOR5DGb8troSOTscpcQj2yZi%0A0GwL3fuU8tggINJjqHEobb8BH4+ayb77YEd1tIPhcc2kRlu+gzzvcbUa8Vqor7F6hOv1XT/hRwkc%0AG8P/x4WYvREZ4YRIgWcAePnJM/7o+dNyd9q2eirbtv36/+O//entzat/+nu4yERQZgC6GZmQWR+o%0A02dZ4IErDeoRAIQnd+P1VC/ImVxeGFOSP+toBAwdRX4AwFySot9sMnL5PBgxkTj/rafnUWFIJetw%0AD73eGGwja8Dti4+aWn/75n1vWuomZhAjoHeYKSMxrU+xwOM8qZt8TYgBZZguOPYvhPYYm2bMKhbB%0AHJ6/LRPkr6n9yZevX/6b/+PHv/LZ914+IbAyinoqJvOxhvQveFgapSlCBCqR3z6R8i95UGQKWbr3%0AmpsN4pSzppblsT5x5HvNv1aVmUkBCIjJzA+pDMyekHn11RTmgh2rkMc1CGCjkbY+A9VII2fhdTGK%0AgrkITHznmsGJvY2iHhYKre6ywgCIiJM/LZsN8JaQTN6jCYjoZQlSmdAzJdDzhJpkWEcJPxDxDIej%0AQo4J2yjIcKei9/5WHsEnr/l8tEwLzojdlhg8fDEzdRbvODtN7B6KXrpob+6YJXy3RTynTKZeDRQN%0AYJwte4uSD2yBSNwTlxuP6EfZnVkTU5gC7+/P37x+867vmsyltu6nAQKWe55T578sBoZS7dKoIX7c%0ApCPfLFEMmC1BXE+NjDS7Pg3rqoFegidiGZCRd+CIJXHOozl1sSoTuU87FT+StXu4M0YYvTyv3WTK%0AWwNin4XPx1RQywmFTxszERcqt7e3pWynbdue3t6UypW3m9Nv/fd/7+d3d3/6v/7O5VvBTD8gjhL1%0A4kTXqiDrJga/ZYKAsAF9B26ef/YxbdthTq82kEO+aTED49VZk7neFRHMai0dhs7qCRswImQqJEUk%0Ah8jMmN3xNu1GrI6dSjVgM2s3T5+c3u/b1szs8mCFvMkrSgUJdSirGjNDTZmqose+nCUCBCAKdOZe%0AHegVV6YsnrQlJXbAnuOb4ujZdXzMC5GZ/v5//MX3fvi7/+i//W+e3QQFK3uTGbN5FrCIxGEM5En7%0AWOLclnuHwbaWxX/IYF0/F7kocHXp78i9n26361xzXWcEytQFmai81kpErLxhozq8ubnoVJgqM5cS%0AmNbDNBRjomR4SRc2gnoqzohsEBQmjuYDZFDP6SoU+TDGxlqBnmTaKnkSMzc5Od4rcJZYT0cjAFSG%0A6nON4bzwFvp2gBH/1yc/dH9MzJCnYbw8bhX8aUxD3Sd74gHRj9U5qI81pmRR42bOXTMMkgXGd0Uv%0A3VV1pF1TLKCacza7/TlcNi/uV1M4Up+HpPE+GKxrOoBRVBXv29Vat930vvc39w+v94ceeepHuqsR%0AzrveLFeI+Sg8Ef/LyTLkkVC8+QpQYZjtNGuRGjY9NSL3o1Xhhz0qM/5qYM5gtplF1Mv/N4wxrauU%0ARyup6A1EUYV1pdTdYknCmhHOym2/nmXxuMkVPd29eGrubzwt9aYyV98y9BF++A//1u3zmz/4n/+3%0A9rPvlBQAM7GHZArV5gQQwT1nXcRU2Hl3b2qp+20tn3+KOoJemaROS9BiSuz0+s1GLVVOw9BMPgGV%0ASy9iEnrLMnOTiIzAnM0ZQNX5zwtIYF4gcypUFbSZ2cuPngF4/R28P0Trw7W2jah5d14PYylZHb3j%0AYpEI7gxGuCfU8zhFwAc8RIx9kCGXuFPizKuZwjeXyqAEEjS6/OHv//Gzuyd//2/9DabaC22uw2E8%0ANrolLEkpyjocrELr44vkSg81Mi+u4YzDHEe0LNswDa7xaaDBoWkc6w2KAQb7yQSvl9t7K8Sn00mh%0AN7jhrQT4dvn22AUVDkwb9OM8KIRc19MhCG5mxNVUjdS0uIIhlID8Yx5EwJXMVEHMKKpEZMW6eElo%0AKDIzV/oBQcgB4sSIAZ7VuX4F88z+ynObOn99ZmzSfCNlDrbn2jAlnJ8a7/hY8OKqvq4UvWVDFD93%0AjTC9Z8Q7r49JxndMIUrJyBA4KlTt1E9mU9tLEmTkMwjFrrJL79o0of/gSxa1LtpNL01+8d3bX7x5%0AfZGFomFM1nJ+M1QbHinr4yM+Ncij3VQx5iWwhElMo1X3AYpSVnfbXJlC2TI+gkzLh2JPj2JTAKaR%0ArDDR6+CZGfl74x1hZ0awCRmYGfDsesWhTqWEKV+x2agQcEqsDeDj7398sfYEKLwRE3mQByCgPK2f%0A/J2//jefPfsP/+Sf3f/+z3aAe+eEQv6PSG/7Lr2JageECLWeaIcUfPYp/dpPKLvmejUacoUGosS4%0ApcUCjbNZW6YhFCgIRs5LDNHsksLGgB9cKNRhqkjgoMIcFbFmbKTgegOzTUWevnjiX/VerShMjQoX%0AmMK2ujVpJZiT1UGxY6IBixdM5uMIdT+3wxV2cJN8bbH9VZ6zkR/TKAfyXWyi+PlX35bf+/efvnzx%0AV377NzalxtgsIHu2EJ2fDwsYTeqJQMZEPWdy+FNMo0VZzLtlgpQNIcxzELbgHxrWbGzF+XkYQsV0%0AFc/aUT10d+WtTORai8KKVijYttNWQYTCpwJXwqDEaLPqkEBlbFdDZu1QICqLcZNBPLgSC5CRC1O1%0AwqympiRkZoyihVkVpxJWykylI9CbB6z8qC+oypb0dBiy4Rm7hQtAl0ZpWXCfKaZoa0WEJJENfAlE%0AzRRHNg5nU5Hhvo3LhaXBUIDjeYTanbso3moZ2FF1PsruDcyzxEoM6iHNUoiplFJKMY2hDtw61brK%0ACA6lltcID+1978lr42Uc3plKVR92PYs+dP32zbtvvvv2fd+9Bi+qFY7qjQKnH56ZArc+mVIZ+j0x%0AJg89v4DhMWU6+Knyuo/j+aueSiAeX+2axnfxSLUZ/V1WI0/htC3XPqwRmdeSRCTxMAQ1A3nvKAM8%0Akqzm7aMJiHRdRL8tIm4VT4BCuEHJ2jwuYC4o83SOQHRjt3/l1/9KwR+Vf/7+j7/ob+/1sjenfNVm%0ATfW89/3S9m4FIBYu1PtOJJeH+ms/obvbkSaSq0Whsz8UXx7PVPL7H2j5uKJEMM93Lk5n78yJ6uqe%0A2JEee8/gwiyegeRReyIzBREz6k19kmCWCO/e3YsqqwpF5GFD6SIY+2wBNFfSMD20AJs4lGPM/Z0L%0AfpQg2JDrhXcNQAb3LUOH3fDTL179x//0p9/73g8+/eg5w0DMRn6qT0TedjjdhjQuE0KCKsNPR9Ub%0AGxpA5CbSs4R9kgJ7IFkiDRanRuxUA5N1zhF4zLxpkLFl27pIr7ass1UQTHHxtmW01VptU5HTzS2A%0AE3BR8xSMHTgRGRVngaRxMhvx+5n8pQAoWmz5VgAALmqi/QjWcgmDshEgEeZAs6zEY3FNoRAp4V/L%0AyPctqSfZ4LEvAkDsKMDdPB7BkPTNpgrKGfO2V4lZjad98G9iosK11oHXXHOZhWSF12DB20Kropoy%0AdPw7HTYLEh7rrbXWtPfeu0jX1h2MF8/8MG9eZ2aFySgI2ym004pZh82zoDkys973CNZYuMWe9SNm%0A900vKk31zf3bL1/94n2/dI8ZZaDoatWO2vHwCGd6qhkLExpVcS6xNOoU/DOxKDS/bzqzaU/VjGw+%0AcYghWaAGJPxmPyn13TadnnCbE21g+f55B9MRyAIv3yizhCKkyAFZiDjBzFzLo1BatziXMACq3Uxx%0Awd3N7XbaKhemwrWi5KgLOzgkMG7o5jd/9bfL6Q/pn777T3/ede+7mHVtXc99v7w3UVPxZAIX38JU%0AT3c//vzT8uLp4HmWMUdz1rBY4ZQZMoDqWhJ8EFmafxERE1uw4hhAnipHSuEEO4uDF6ZwQXWGLhSG%0AGFFlBhtwOm39zl4A2+n0+rs3D+/PhSGCwhBwBVQFYCWrQiBvcHIMKh/x+4zeL1lGtLzn8cNX3yXu%0AME9mRsPlAwBV67Df+Zf//smzp3/7b/z1j54/69BKRIPP1F3VeWlaPj2EhswM3l4yQSZYKdC9ZeOp%0A8MbMRqddh/wU7aJywzDDQFZ4IpTBlvwXP8y6ijQ7bdu+X3wsJ8beyahXYtXLzc0GEFFRHmJTwAyK%0ASIfDGf/F4MxmsQvZSOjQnCAm2oxL8Q0pnpvsSYfMmUqJQZHmN2VSAnkHmicqJhDfcXDnmwxGbO73%0A8lIgiwzVL+F4Tn/LI1REFZwaR0GgrZI3qkVmZMaS5u82VKiRDSavudKLnQ2DlUhfVbV36fveWuv7%0Avvfe9z2aMvqiExFsA5QLa/QDc9OWNYuL13e9R93n0ZGKH8OFGUzU7nc5d+lq3z3c/+LNm3ft0pKm%0AI6BSTOhiIxe1/18UK4RSDVcQCIKJgXniHcubmQICHeXzoPzXIJqF1wSLw3QcnJ5ByTd0OOa/H7gB%0AivSI1ZkhYhgOy2rw6m0PaRBHSj2x97AJQpARPey9d5XtCdNWuJayVWIE91sBeDCyErgQBLd1+0vf%0A/y3++39498+/+7d/gK/fesDvYmKizlFO0oEKltA1J+KbG/co4u4Ic9h/wVoZAKuFWRR07JJGC3YI%0AkeCoMMB4gixsumeystMwkDkkcUecmUxLgSpzwen2RiJhvzDzaXv/5s090EXA3iUDXKFqRYnQlaEN%0A0CX2PbV8jDF0oNkqTum/PQrgYOHbwfAfjoLgMurPq9lF5Hf/9e+9ePb8b/2136KTE9iJggqlXicQ%0AsbNCRoOLg3uaO9L9ZFueXCzDkNf0EtzomNeXet9YJLvoIHEqQgIp4W/+8pVeV1x1b62m50vMJyqi%0AxnvHhgugEb2PFZ6lehG3iZ8ZT55ODAxQovXYORROWlYDed6yiBUmT6uMqil/VSMqQWQGFTUoG3nj%0ApFJYAFOhnFA/l8pwQNzh/IswVZAreg4OrBGOB8hDAVyYSuHMdoyKNUfNY2Jn1lPgvGWRI8yS/3m4%0AXNBNer/sre2Xve3tfO59b63L3jLXDM7OCPEDDCeY8NuzIa6HFVz+cDOrkN5bMkUEwa/fyNuzXLqI%0A6pvz5etvv/vmzZtdVZBQlea+ssxiAj4gSksYPV5MbLWo9ejd6bUJNHQyjY1mozA8eJKO6HNJxfDP%0Aza9egm7jPCOUVKZ4hYWdWOuXKkDLFcN8oy3QMQQs6n9g6GYghfMg8rg0DnNVudZSKk5Pnz6toK3U%0Apx+/rKV6ocdyiAsCYSsGo9taf/Pz39r+b69+/Uf/6f/9z97+yS8AxRliYoCqZ7ENG0gojALM/lxT%0AWw1JnPpj3G2+uxJzMRVkKGR901D0Mf9MUVu1TKZHLsI3IGZS9d1FxtAeCXnESgZU3D69UTWIEt9t%0A20ZEr1+/A6R38hJMZpAqiEsxgDYtDeLFlTNSGjuccmOP2PHV4BbpHD5K/ksD2gwo4UTSRkZeDgQF%0AquqXr+7/t3/2Oy9fvviNX/l+qQVGTE7gRiUZf6PgX2HMeYa8zvqYSsPMhCXQCCRhbKgBN/yaiJQD%0AOOBjc3CTHycSlQ2AoKN41RIX0W5kVBz067qoMNWG3s+CqI0oLj0lwpeX+eZ62mzpPzmmifJQaJll%0Ag3Gpc2uNos3oQBKQ3Au1VPOYQjmoXKI/qkeeiMwIrF5062T7RoVJRsrIIhJzkpcgQeoF8v5Wbvsp%0A8ylTMOIXLlE368vghdeqEn6Hg5ss6MMCOY+P1PTeVqBZ6/u+t72dL3u7nM/9fI5q2qu0/1x/RCEb%0ALcpk3bcu8ERZbOUHv61Hmn1iXYKSqr15kIuIqL5v7YtXr37x9t1FLRV9AJrDFkhFb/ilmnJg53U/%0A+fxWEAqX4py7PNTD9L4PQjQ0HxHmkUTe5eG+Bx2QDQKaYT5WXOUit/QuJyAyD5C+Vh50iKnTOGUD%0AAlo+AgIXchpWRCokAKCbbSPGE4F6gNz7rQBI8OT5XbnZTnwTL9cMaDFNj9QjOQ20lfprn3782fO/%0ATtu//de/++Zf/Kf9Ree9Qj2hEWBGobJtheIoyXgotYQ0x7mdU2iLcc6zWT6c5X3AWVwuvMJ/t78M%0A0kKkzOQswGrGzGpWKqwzM/zwg4216t3zG4Xgwsz0ySef1Fq/ffWa0LuCRdQlxhQoAAGyaWkkapZn%0AmkNIUoQIWEkRhg5ad+O6/KkJHLcuN7Tgw/g/ebeCP/v63f/yj/8/5R/9g//qR59RqUbEClcJHFTQ%0A5sw5JGpcNc+prmcwHOb8qkQRhOCYm3to5gkCgOcCxumTqpao5BZWMrJaSFAN2iO7olTvXDprsURE%0AdHpvBjvvvdAOlNvCghIMl2QX7Gp2Ap2UXQwKYGVSu3/gvob5muLm3Rc0imEd6fq3F2Y2U5d5ZRQX%0ASlVWCXTgKavEhCDBXrsA5RKF65lbeL4y0qHSU3flwxFIBkYtP4HAlUebuvlgd6gc3Hlkn5MSPjXU%0AHIoOL0ZNRbp2vbRLu7TWL5dLu5wfRLy/n4kdb8WD3O5z0CjSzR+JMie681ydvOl+OKd1C2Dd9HLp%0ArXc169LfnS+v3r699O7diMZM2QB0ieB8CoYzM/TyId5iAwX6HCSZJJfCXAt744Kp6EOax3nbwYhQ%0AXnLabfJ+B+7bZlYTIj0xY+TrYpmBfG5Xo5JvsfXNMU/Z1sfpugsGX2beshtdAS+nGjBl61RukSLv%0AqblKnvjGT+7uWt/LLZ9ub7fnp41rtF+ktDg+He4/KmOL+iJ+cbr527/91z9/8W+o9H/+h/tNQ9tJ%0AhABwUSoB75iVOMhl1wONxUQedN7RIFSTQZ10fNhYVKyfHgct8MQVd40LVJlIOTNhFcYgI3AlgJoy%0AicbRY+G7J7cXtHYBTnjx0QtmfvXNK3Q0GIt60h14oB/ZUPZIwzxuSBr3Oaju87D0AzppwfyLS0kH%0AcRhO3JwGVQPJf/jPX9z+s/+9/r2/95Pvf+xhlAAkBXACRwVxMRB5lQERHy3J1ZiPTwYcdc3Eg6hu%0A8c4YFPqyMBuCDZqCS4nETE23AsDU27wrXBeodShrKRrxY1FAmqm83/sz7q0VYmatQoIOBjqaa5kK%0ANbPTaVP4Lkacw2G6/XOyFoPqkIKYPevCDKZx4BMHm6wwj/KZwRDk2RXSw+gFyephykaLhcSBXvCv%0AuYR0NZJBATe1F2WJO/n2cRQ9zMO4ACkzqxpnxwl4pPHg/Aa8TmOjqp5rc7mc+6Vd9r233vZzZNMN%0Aly0MGRFRKeFslMKlgAuyYJdAFFuTsB4REJGBvD27BDNlGgRnvRY9i3WFiHz7sP/8q6/vW+8W4N8S%0AwFt2805JJ3PvYEYNLOuNHpGF2YiQAaBKXAuX4CpQ8rzZJRDjF71S0nPb6qR0noe6geg1IuaxwJNy%0AJ9bZLx70zqQqAEopy5lBDCGibJEVq+MC66IvUJJOZevU1BTZEr0QUVSGT1DvglY3rqUCuLm5eVaf%0A3t3c8FDxRHObUO4OhlODoYIVeEY3f/VX/uvTf/+vTuWrf/Hv7OffObcUCjOfUBlbBTG2alfma7kq%0A+QJTLjBmCIGZqpl5N2qsin2e3FxZSjLKQCk8Us9xthQhGDImQxAVqiozo9Jm2roYG4PUULZ6ekKq%0AhgarePbi2XZTfvHVK+w7CnfpBiKpQSgACORU694EUaUzwoUJwLE6Kx9+XK0qslhviXUPr7AcsEAY%0APvtXf/hnT5/+q+d//+9+/PRGORL1WU2drI5dBNjgAkFOFbdcysZXLA60pWxhIdbhQIuwETPAcFcN%0AIGNiy+xPM6NCVqLdqhkqCChAOSmaNu+WIGKiQkIMqFDvYqIP7aywCpYbIpCmKWzYfeMx8W7GJ7Na%0A2buPONd8IOZhLq/neGCkOJZg+Im04zUsPFcjGFeIhBhkyelwjDckn5dfXkxEukk0aqHA4uPbF72f%0AqC2/0XDIo/A9bkN36TD5kQc1ghfkKzQiGZNaXlVMe++t7b213vpl33s79z2oTZmAwkTY4lDPPJnI%0Aox0MKkxcauHCZZKUegqrpWA6OgmmDVgLluY55SIm3c7Nukg3/fay/+yrr1493Pc4OhmT40g6Y/y5%0AWjbYDXyRjEZWGIZqtpyMDKkwUSmFSlkS58cxSuq2kF4alpuwUEtYemMZoLQ5vznItNaUyXrIzaAQ%0Ahar5pvMDGKzoPz1ATTqIGREYAhgXH3E892iJ25IBCMDEqChlJ2oCMYw3bIyt8k29efr8eXlawQU1%0AqwwOij5NGZFGyJXhlRVi/Ju/+jef/Y+/f3v3s9/51/LFN7zXDmArXDY8LSgVznY8Lnk0eweTEncz%0A/65Zk5nenE/E6uktD3csjRMAxBGLb5mipE6fwDb6fgJqxGal2kmxi7B6zkStpXBBATEpCdPT731/%0Au5zPr169Ik/QKNEbtSP18oa9ax7TxPkOJaD5wHD/4gcNgUx5SHfWWXwnKEESgEv/57/7H29ubv7h%0A3/07z05V2TvvKYQ461Sjxm1szdXX98uHxx2pEMPq5zoRnMt3StccoF9aHe6bFSJhLmqCKCiOG2Je%0A5bfipIauJl26qkFlVylCRL2riO24vAWeyxO6K8QwMWMlIW2qrB2NsZW9WZdt21ALscdCcm+Gd4TD%0AIdEUGfeVAWByUtv6cqp1ACCnriV4d5J4b2zQvKiq9h6iMKy9e/ouje7VR5h+nUYzP9X1bTGLYw/w%0AdlF+yxGspcDnaJylwssBTHpvbVeR1loX2V3RN9WkHCbiWi07XwEAm8GM4zSBmbgQURnRbop5y3W0%0AiBqSmXlq/ghauMYXsSbSBLuaqV2kf/HVV9/cv/dDjsBu85zqwzvcLaKb8IO9HfZujihAeCViprKy%0Auc9FtvzKD4b/MO23e3LLw0nRV39i7JFobYGwS04QFG9KTtPRmycnyBmKxF2fZYTL1TGEJfsmU8Hx%0A4US9iFvnWqmDbm63Zx8/p0qllNsnt6e6bUmbOpRu+JF5B+ACVRSSTDGLN/zgk7/6P/3fn7988fv/%0A5Hfk599yg/Cmz5nrCacB1GkONRFKRP3yifXm3BOv3iE2cUrczXS6lnmwnI6EaRx0JX7TBRAOa2cU%0AGQzFF8tqBbCZEZoIGbMqcPfs9vJuF+0KUlLGqTDfbKc37962vfXWmsgt8fnhoTt8sHqqsouS2mz2%0AshAhzPU4Ymksf9LyZM6LXd/tCjMcPFioiQc9/6//7Hc/+eST/8tf/s0nJ1YeoRWnd1RToqIGXrMv%0A51BswnmKn8MY5ye85uAwnIO4B74iwKiQB7zZNDznAIozrBngp5hKLcVMxTpr0S7Uwd1Euhhweav2%0ATIEnt7QBjaBQUCcinGA7pGIrDbbhRNUzPymMTwzXs0OXqIvhCvNz1PFqPkMDa66yRiDHcwlCLHkY%0APUZhogOQHkLJy7LGXgxKt4Ap+aaE0kMEEi+4tb8OV/inxo14kk40f4RFh6ieir73vbW2P8jubf+U%0AEHEHAjPNOAaF6xb7vxTnXRsnx6MhEFEmiiDcZXOu5AGJfZL2rirWVbrq+96/fvX6u7dvJcqBFpNH%0AucWHxV2Aa6r4if+GssZ6oIQAjQWe0lqx4NdVcEkThBjGqdoA3KI6SPdxAPXjAotk+PSx35E7ChCY%0AavAlui/kCUF5fkkxbcEaEYrekt9lvm1slVR3KZ+p/Iii01IHVypEtTKItkobbmu5qcD2vXrDGwgF%0A5An1XtuBkP8R9RnraiBGNdI8jazYPn/5a//D33v68sXv/r/+yf7la0UpzNgqf/wkYhBrvoQfASD1%0AP1GGCjNimHNd52ROWZ8+V65LoHd4zCPH6aQ4qsTkWk9d3Vsl9XMFIxRVMWaUUreNYAwRAcEE1W6e%0AnfYHCHoh7kx3XHBz2rbaWj+/v39/Pu+Xdvvk7nx/aSbMMC1bQYeRqlGe1011cojIjBfntIxf8/0h%0Aw6sIGwxQNT8IchcCkdwNBd43+Z//ye+cTqe/+hs/uT3xmC0jOBWnaSHWCWInvBgWNTmNw1baFDWs%0Av4b4Tsxi3v2XRnMmA9ghGBPBTIkYpRYa5+ZgzVJyNi0CKVqqqhTlWnqXc9+pw2R/ff/uJe7UcHOq%0AtxVmzjrVgYoTto5mQO24VJyUgguTi0EtGoJqGoBE2uvGnpMx1TtnJuPIARsODY0QFoLzfeFjXNk/%0Arxfbo/AjFs/jhfmOaDo9Nc6qVdLwkxuZofEMEa3pYmrif3nAvMtuXh/Ve7vsez/r3lPEQneX5Ngh%0AYNH4Zl2J1IuE05tc9E8kli5zaNrbLl0tyk/CUdzF1HQXa2rnvX/z3Xc/++rLe50u+oEcSkdwLOcl%0AYllpEDP71+akjkUMwxFBsPTgp8hOnBQlssMlvQY/ZquiDweXH6U1xMnK4HWfX2IE02AeAiK5lgml%0A1OVewv9xTn+PeVGq+7ytYYTWrQcYGOxpw6UWIs+FBAq8n64Ryi3fPttOGz+5ffabv/2bfvoCEIrn%0A8cbMMvmOGNo+FD0NTFQMMSQtL+++97f/r3/z45e/94//6cMff4G7U/3BJ3c//CFo1WK5XrMIbDUl%0A62wBQM0M4nTTRleQg7rPsfkFDcjaUV8YU6+HIoZCAFIqjDChjKIqzEy8YYNjRjUyZbVqdasgyC5F%0A2TYj4I5ub260Fr69ffLdm++kVQLh/sHrJtm4QOFVuAoAMhXESFD/ADJDuOO2TIKjtXUnrXJoiwH1%0AaY1C7K+/e/e//ON/+tHz57/2K5/4hcjPEV2OGKRsHh+wEQ9er374fdJyLAPLmJ5Ty/EAI4cbyiha%0AkJLBmTc4YizeIIjJwAaKU0Y2BjZF7125llp2prrX3ls7ob++f3/qgidP+4nubvXUcAGMGTvhZFXE%0ADKdKuvNpg5OPqhITuHApHnzLaJTNdNJ11DKki+iRgMHYSDACuwPugcS1ipHDC7NUiYbBferfzMSB%0ANUs5KCqMiI5N2R5eLJLNdUDoDBJZxuODCF6DZ1RF1VRkl9ZFpPe2ny97v2jrakqEUT7qa+LpiMVf%0AGF/PflaO5CidSGQIaf7iDo53Zg/nyGsUmh/GdDXVpvrdm9df/OLrt70LoFFmZsllPdHcKnAHJTKf%0AvY7DTLgyIElGuMyFYazkGH4YlXj/8iXOyjadixItrdJxXQivHLcwEVMdw6CYkyu3FyCicryb9FIs%0AfURLIgemPK2mjAjHJ+L9IzYy6gsZpTAx8e2Tbdd2W2/vTrc3dTvdbnd3TwArW6GbwoUrl7gLItjS%0ADzlvIAm+EL1YaRHRZ6fv/eav/Z3C/7z+Tnn2/PT9z5989Cv8ZBvSMUYzTmPHkza+ZJkFn7jpm3qu%0Ac07go7cfVFY4TBzkB1xYBUxOHaeIAzhVBlNRAMXICleQqZGGu0U3XIkB0zbPv8jKHe7kxviW7797%0A19FNb9v9gytFZoKaZBV7QbZfJ1Am5z3W3hnESiF1xzhOZ22K8libfFd82qIcn4Bm9rNv3v7T3/md%0A+nf/7o8/f66VKRWFqFY/z3KGHc/NzI2z/lw0TkDJK0S/PqbEOLtWAue4MYRAEhOiYCj418OHBSsg%0ABvZ+32rEpMW4U0FtvPMOAgSsl/0MaLk8NUM71ZPBlHbGreJUaNvcsLMqE9lpY1fwYta1nLz6dOBQ%0Am+vgPrc4H9fgZ050uUyR8z57RW4m2BAX1q4AmFhhtXDvxqTODDn620SQ2xuD17oE4SLOyJnfAszx%0ArYg+EX4mKyRsdkWvXSWb1gaBfG/ObxOKfr9o75GXHV2vXMsTs/8IfZcFsYRKjpZyfy2ThtCZA7yr%0AWm8tiM8QUeim2sW0y8WsqX71zauff/3Vd+eLmilIU7Cm3s5PI/Xv4kvkVCxzl29epTEEbpz9uXBO%0AL3kFzHGdJJqcpciHy1L4YfFYdXgEu8nZQTDBEA0lbv7McDIWpD6PkzUPZ4GFAzN23TBFGRUc2Ymp%0AlBgFjtgZDK5UCp/umLfb7emz56cnp9vnN+X5TXzqVDYuWW9OmMFKylWNqYmG20aRGOGF9WxUDU9O%0AL//qr/2drf7JW5RTpbrdfHxr2iAc6SPDdmAd7OMHAahLyEbymHZQU8xY1fT4HEtl2UqcgxGbiVOB%0Ahtw4AbGbgym1TrVgVLgU1m5RqFgzLaW7iSOCMTEban1ClcrNzatXvzj1ggt6BKh9Gf0U00BTg5JZ%0AqH4f8NjKmSc5p4c8L9HhqMurP025G9OFH8qBI1TeVH/3D/707nR68g/+u0+ebVSrn7MWmKowmxPy%0AqiJ7NwwZXH47xjfTxFztK5q/LPkDNhV93g1HWI25lBK43u2+ef8RmDd58sM9bw0u1IlO4jlEoA64%0AuheRm7I9e/701LZei2nXvtWTWiXUIkVKKVVNffPVSsXoYnyzQSNldDJOpKL3DUw6YsxTl1BEnkkR%0AFEsogEGte/Yul6IQVoCqkZ1K7dKLqYgOnpxKcKqDUoMzOaaPiT2LnglMo4ZxnmXBppjnKUFYKHNe%0AdO8oqEFHr2pq0pu21kVa39vDZd/3rs2vURAMPEylbsRUa2GKPCGj5HwOSFeLdQmXYkgEheYPUGAq%0A6plHKv6cmqiJc5/BxFRFvnj16qdff/X1u/e7QVy6VxlTBD/AL9MJ88sfPa61fap7RF2yeiB9YMzr%0Aj4yn0szZgY6ilBLPpq5/NJ6xkSyB6zRfbsox9PU8UXcVn/1dAETOLpwgadws2fBtXB4YELJM7SrE%0AFLyv9abWUp48vQPBbuqTuyenU705Pdmenlzmbst2U7cs4qA1rrnaXTZSEAjFW0kSI9I5Eee2IAi9%0A/M1f/fWffXth3rn2uzvRS5CIWfHZNoOfF48Nl/M7JsLOF6oG9dDEDIYus7nqueP6DQsRPu58ya7e%0AvSBQv2XmssGkVpiI505wKQzASAmEvqxAxUd1e83vPrv7/vbFN69ev8EFDcZUaLCjAgixzm/doKZO%0AEbLsnhxd2PzoGxllbMbe2IEy7OUMvwE6zVIh+O0IzJrhf/83fwDgH/2D/+7T5yAuRmxGcVDEgdD8%0Aopz747EHvc5xLtB8Q2R86AwopJlIAOLyNBU9lyQlpsJMZMSIrvQswVmjRCokJB5PiDhM5VNv78+A%0Anvd23ht2lfaknG6ePzHd9Ny1XspWZKtlq0Is/1/S/qxJliVJD8Q+VTX3iMw8292qqpfqbkwDIEQA%0AUoQjMhhShvz9FHKEfCBnhiJAo9FVd6m7LyeXiHA3VeWDqpmbR+a5XQ1G1c2TGeHhbovap7uqSGGi%0Aw5HVKFoSGYQFh6ZCO6F1S9xaanm3ZTc2FjDvbhmdEhRLRKRSoOoCJqKphPEighylEgAzrOsKU+Io%0AvNQyK2O5GYjalTzU7Wxmpj1Jd7JPiE2wjxZT1aLZk2ngvquttq7rapfT+bJc1vVs4c5mCGXJzGkq%0AwXdzUyj1aDNy150gQs3h0cZDTRAOQ4daratWre4WlmeF1yaMuPvF7E8//vD5t99+//i4xKnOuKgI%0AhAqu5l1R6Odxk+BCP9zT5k7Y35UxGITKnRDfJGrfJBNqPvh94Nsg1KcEGfZIz7YHAJqwH7J95KZu%0ASsnVUFOK3o/Zs+mjVusGnOcTjIIv7SQ6Wj0SRKFpuLAIFZ5Iiswy3d4cJy6YiSa5Pc7zPN3eHT/9%0Au78+iJTjUW6OzRvfl2l/dxrfRKBNCM/cpw3AKYKT3v7Vx/fVsQIQc0ddEYrHBHg2pGuhGWOwwibs%0AqnuB62gLdr9awEGVaxJPmjAThnpJE4BSL0jCYsAYYdPlKObrruIwEfaD4VKAmqRGxMWNqitohgNQ%0ApGOt4KPy9l6e+K/5ze8++frLr9/fP66LUXYHdBQuM0TQcTp+2UoLNIzVtLmaWxZBhaMuMIO6k9Vs%0AhkDRcUbid/Lt3A2r6XA/rcv//L/8b0T8f/2f/uOnr0CZVgW3SCVporp3XxfQCHX36hrlAPRtR66A%0AftAOGl33wwC02rzE4TvKQr5EBHEQFXIndyNSBlUYgYwMxExViWC3x8en82z2dDLzx2V5Yjpezq8P%0Ax5u7o0+TrmDiGuMQESlcHstxLqXYNMmqVkRWYZk8c1HJED7O6JkXJpyIhyeAIEPnuAD9Jl4TSAgs%0AAucI+KgWYbsARKYJcF0rM6LnZXbSiureDb4cLb8krVwbTOFqqRtxJ8ybZxvvtXcJNzeoVltNbV1V%0AL09Pp9NpXUKMDsopYUabp8JcSmHhzMtNcnWAmbLB8nbICD2MeRuSNs/Aer7UaiHTm7tqxpWYwxxP%0AVb/64cc/fP3tt/f3F3ULWNiUpp3CsD/a8duWpd0AfFilPaWiI9ZzMm4r3sXtJiM/rxfnV5b2/qcP%0A+mtadTiKBXBTwbYhWAjE3ZbUXhaxER3otbWDxKZ4bHzL2/nelt57Hp8Ih0WCQcJ8mIvIVMpEpWDG%0A4fbmeLi5mW9JhIVF5M1Hb6djGW6/+5ey8HbayCld156mz9wMOJzIUcTNmdjYX5OrKFzUTbGiGsR8%0AFXABGMLZvXDMucsoL1CWe1mtQVdrFTMMj9KUilG3DGdGYFJwW5gR4B6F0Br/J2zNndVZaHUncgYb%0ArJRCpKRES1VWuADwg+iivjrMSbrIDhi/nV6XhU/ny1//q98bjJlvDkcSvru7ORwOIkJEZZ6maYrf%0AUyVsr+pmZlCzqpfLJeqHA1bNHx4enp6eHh9O9/f3Dw+PT09P56ezrpASwaNBhQRAncg1kjXiHJGb%0Au/+v//k/EfB/+Z/+46evA18EcFEDiBiWGZAOoqZqXWmoQWD57/7N7RWhwaPeS/24NQ9gKQksAfTU%0AlGxk9HPGArhzIVIABGfSqgw2UDAAwI9u6y3WhydTdcVpvV/u728f727ujodp6rJzclsmmcrx9rYU%0AmecDishU5DDLVJLfAhbiODbdyAEOeKy90VXDeEfo3rEYzYfGzsTOtdZopBdZDzJPMmebiB7j1kk4%0A4Fqz6diWauW92ty2zuNZz0o+bmZrrVXNzKqbqVWzulaz9bKel9PT45P62vCH0kktCfQSQE8tOTcB%0AwCLJOguret/7pnt3XdjgBrN6Ol1qrY0QEIUWahvgo+qX3//wh6/+9N39w6W6AXUDxAEER8rqpp1G%0APSlRdiN2HO19QGzKFV0ucbe0I4Q5O2UK7Hycz1+j7gI06t02JRA/RLTuPgWiBcH1TK405ERQuJtq%0AiJmurdmvZasDArUS88O6NzEcaEJV8ECn6GQjMvGhTMQ8gZmL3BDPcjsVLgIAN3J7vJsPt/PtvJVH%0AHpcZ+ReFiTpsqYmvhLQNNxGlBexwFNkiN/K3yr+4V3W1bHtgKo7FQU3c3sKZASfi23JACdsQlXVd%0AiYfqLS8y6i4/JrgQg801WAEREDXPHCKiQ2kdYhCYwRCHgYiqRF0WVgcIUoSOx3pZARSaprkQg1GO%0Ax2MY00RkKjMzl/nAIC5SIlZ/muZ5imIT3QnXdz/tLGbuXlXNq0UfVI/SKubm6lrN6rqmEVbXy8Uf%0AHk6Pj4+nx6fz+Xx+Oj2enr7//vvL5fL0eH48PenFayWN8vwoxF5QhcGFv/jpx//b//3/+X/+j//9%0Ap68PEBBE4Qxi7WbZWORIFLpaUaCf9/2roQ5StB9ImzoLT7MEiwi1vhuboEMASfDkJB8iuLMLCgC3%0A1mNTI4DoQAxS5vP7B5blEkZ2tQo83N8/3T/NjOPdnS+5zdMMEE3M6/zL9OZuLhPf3ZQiPE3xcAbK%0A4QaywU6eZbi2ttA0TTSVIMIQrmEW9SBCumxDhwMT2OEVbhwagzf7VRaypH4TuFdlomuhNtGm/dNa%0AdiT3CAqpZma2qmpdV/VIQ4vWcEtddTmdTpe6LF5RFUWESMBlnqSUaRJhCbuNZKja4MYEY4u92+we%0AsbXWB+8U9edPT+cA+jAzB9BrRNm7P7n96Ycf/+uXX313/7QoOtBTiF3PCCqJYrDZROU7QhqssZmt%0AefzKJvZik+hbEz8MftqUMXxzMieS91Pqnb3RRr/9xtbFq8FTlUTN1OMSdhNyB7GbeXZ2iJOjQCtX%0A6q6qWWYpxeYGFBFD2Qz8WaQpzClEgBgrg5npcDzwDGLmmThquBART02eoePx+PbTdySlT23k4cM/%0A1HgItTTy3ICNUdJWVoOyYzk5/M5Tm7kYzNXBamLEoZl4blIcIIP5outb3M7M2PpSDahDw7iux9mu%0AC8FZHGqanFLExbVqhuU07zMiKJUAYGrQBKJS5mmakPWDwFRCKmCWUso8z7HTIkITAy31pfP15l8Z%0Atn1k+q6m5OyOAnYtZq6BWFEASE2Mi5lKqVqrrs6Fih1vpk8/fbWuqnpaq51Pl9P5b1X9/S/3Dw9P%0A9/ePP/1y//PPvzw+nLAuvCow30wor94eDgf1y//jf/l//w///j989voGBQLOMirRpyRkORBFgGQ6%0AJpPerjTQeG0elB79t9+MFAM4ZZ92JFoZL6ImsSECysEU+aRu5ACYIFEKM/VHA6gSH1gAfvP6CcAv%0A9+u6mmczFIctjvX0s7v66s4ohcvNwUpZl6KXuh7KfD5fJIsextAE78vNjKDYrJjiALxBOM8zH+dM%0AsSdYFkRq4mJrl9UELqemmTKiFHb4B7e6sdYo4YV17cuoAOC1+lp7eEaQlsPN1Vddq+llUVOtqqu6%0Aa131dLmcl8V0WTxiGlkAIZapcFjOQMQkQtLZLhHtBJJWbn80rzYrnXukDFu96OV00Sy3CQCxCaow%0A9+q4mH317Q//+MfPv3v/sGgw7O3kXhPVeMK9AX1Gfzbxs6sD40IhOSIyjWmgQIKwFGlaZLCI1BA0%0AANSbAWnoptQ05W1PdhGWPmB93FdEcpA7K32LGmwF2DLyqT1nK7WqWi29bo2Y+mDCwpie4c2lG0eH%0AIkiADoeDFCKReS4Tl/kwQZiFeS4iRAf+q3/1+7t3d3KYRhv9sH5dutsYGODwyL7oCgltsn12WHAg%0AKuA7K03ur9whVCM2LORWZwN3ZThF2jjnil/q00d3rwRexgG1AbaSuS1G/8rQtuG/0MTTMPT8pbfg%0AAhAHAC3VeGTJIlPsIvfIJKB/G02QGBhkGyU1Sk0mHdFKowbmRVg9eruQM9hRXDB7VTJ1y8RHZVWx%0AqRjX1WhdPSoSEZndiqxTKcebw+W03hyOH32kq66X03Je7P7+/uGX9/c//eyXEwA63LybxQC71P/5%0AP/2n//5f/+1vP3pL5ExQIgmqNhDBWy+mFCGuVmRc5aTisN54r0+3vzzN9DQeNWy03OSsEOvzVycY%0ARcBU8OUWsljS3OJZFBK4u70Y4f79aoBpD5+BRtiHuflarV7qmUQEb96+mtdyvlQWLoVdJmIAhZnr%0AchEWZmlPiSVpMzqv9PgkXCBDr9ciYKapOJOHZEEUQTGdDKhrBi+v4m5F03Sk8FWhtlq1ZfWquq7b%0ASPrVS9QxU19tterV18ulVl1Nz+fHJQbBkTYKabXxSxERDqleQt2ICNBBDEnl0uMXwLN1SBNn8/n1%0AUpfzoqqBi96CiTWkVPdV/Yvvv//Pf/z8+/dPF4UD2npWtoDEYe5XL0oqkSFoYPvA0dw/zba1BRTk%0AB3F99OiV1oa+SS+jBpDmXhqrTbRuaNsd0Qw4UQKydWjrL+adVAcA6bS2cW5toRM9IvSmuml0c6Eo%0A8LItinfwcG94lzV/Rhtomco8TeVQpJBQOdzcQJhmFJGbwny4mWX65JNPXr9+0/hcwyVcScu0f7ez%0A3xShtwux+3L8SeRUUQruGAB+qFkENCpaO8hAlrPaBAiDPtZLKYeG9USAcOk6BKiVCGQR9Jhtieqa%0AbenbTvSF5pbdvwlK8ZHwsPvN19LET0b2DdqmxaHL9RrG41lB6Djt3WAp7Ze2bO4QsHNr4dDw4SAl%0AGb1WM2aVuio7iViZSFetCqolkt8qVSaehE+nlZh5jfjP+urAy5vb9bM3utTH02WCaq1pHF6X/9c/%0A/Jf/47/6+88+fnNopcjHkqkhLvh2XlJgHSfYFmqz1aPJPgMZUJPciZB1VNp+tPebI5IyOzvVdAZc%0AACULg2AUXQS4sAMtTnqaEWBKj3hfsfBCraMRyEGBQqk7qq54qL/c3hzk1d0kpGCRBcyFxIlUhAoL%0AT9Mk3iwVg3MSmNhZKBKghInD+McsC6ZiRMYs8+wFKdh7hufixZc7aoW6rdWAOOxQB9xWXc9nU6um%0AvixodvqmM+T3dTVfrbqa+rpcaq31Us+++mW9xLAnwJgKT5MwiUxSioQdSbpfvOcvp/qWRrmQR1u5%0Azv7/EMXczHS1damtyXNDLoS6AXW/rP6Hb7/5z//0x2/fn+I63Q5H4/UJK4MEvdnRU2jt2L19uVtj%0Aws6QLKmhRz93TehO7Y2bUpUhNz3iZieHJ+fYg0Mn7IQsAD38pv2OUU+hJu92V2ObgcGlXRWumlqr%0AhgU0LwsbeT65Y653RrQtFRFIRJhpPpZyy5MIEc8ySxESFpZJikzldp5/92//5uNPP6FjMQJlcbzB%0ALLUB1Z5cu+bU5b9hdWNmvbBYKIBcGGYT4Y4dzD+czNTJQ/NjoJXlGnULQ62KgnL86F0pZZqmDE9t%0AT6OxE1vzczZ02RX7Jt5wvLdL7yYrez7JPbPbWPGeq7kQQQYUNAy70djmMybYSSx8Hd4r73WlGexE%0AABNVc5Zairi7rrVq9VJWrb6uqlxXYyYzWRbc3FKpejlRZaKaURUsrOVJZtJVta5qCo24JPv//Nd/%0A+Pf+3/3mo1eHMgWucQSesG345ONZ9HFJvfHL/tN9T9Rd39uz23GNU1VqhYjb30jR3hD9V92JPPaQ%0ADKDCXo2EyJnnIjgyIMBCpzMuvlRzCyWFhNhTrA7VkateThc+q83EXEyIuWiDhWmajWgNyYfYBWip%0AJi4MIY1hlsJFEM05GTyXmCRPhVikEOaZiqBIs/AAJBHo4xaVHtWrLqrR2gqxiO56vripXqqFnzOE%0A1rQPh4OgZrqrY13VzdaqdbW6Lr7Wky6qLRhQAKd5ksySmiRK+kq+kkC4J/zTVnVpDIHY0Mej74ir%0AmqnqYlrNNWS9KHFhANS9ql0W/eLb7/7zP/3x+/dPVV3hGjGr7Z4jNTTjVz9cnYKYr4Ge0Oo3bMIv%0AtaNDg7rYnlAyiWM44cE2x3CQBJ5Mj6Jx9gO1UzOebAA8GiS3e/XTE3b1l/Vih7upARXm4eFGU/vd%0AjNjcaGjDs52sPDUcxTuLcJmmaZJChUPdja7mM6iAJmaUG5l+8xe/K8epr65jE+A3djIu0SZ3DxPb%0AxVpTY5gb1whWKmCQTS53MAL/dPanauZOMAcTh3mQQXCPYnoSvSHLm48+DimjjaNtbNkewGBcCd60%0A7ffIuTvDR5IO8TCb7tze0SLJC/pZ+m+y9qwbCLzrV0HNtkj98V0oSbYfq5UM0nqtAoCiLCQTuykZ%0Aw82Epdhk6zoJ2zSZ6nJZzHhZ6w3TebkQqNzy+cK0rrpG3DYq39LlxLxK4WWtxmsMZgX+1z/8k/nf%0A/vbj10WKk5dAZHNmQyeylnMUysdYCMSbEaf/3L2og/0/86Iu6Y0EAwiTGkWfFUQiDHtSZGGHE9jd%0AMZXjzbGihHHNaFkvNaoDXRzIIHEA0aAi+rWtdTWAhYjnKXKbCLDTZaN9EXdt1VlblAwAIhThUkop%0ALEJFsqSA8DzPIe+XeeabQ8RaoTWEpQQZ13WtqpbV2uHdDlZ1rdW0diIKq7hbdQ0GDeuu2cWqqa1e%0A3XSp5/VSvaI38WAG0SQTT0KFuYhwkcJtzJx2mzDeA/1wD3kau1dKqOpqZqpWLR2JyNWN3Ah3q46L%0A2pfffvOf/vjlw+W8urt7i7q5kgR+lSpSXhuuat/ehK003uwPNzbBIuZNWYAzbtYYmrdbtHtvoqoj%0A/Fjj03dw30YYPyOsbqfR5je6/JNPGkXKIIa1LpbqkLfRRHSlG5zDB1sytBoeodbZz4BFivA0zaXw%0ANBfhIoWYCx8L3bDEWRWSo3z2737/8V98QkK5aDTAac6Snu1J/H7F+RqWbUi2JdO3/GmGWDFWhwO3%0AANjwiIeq4YjjcPmSAuJh/aIYGgqz9MDIvtkB5R2QKAmcqZXr3XWxwhiNmkMmjLuTnqjWCyYhzbcr%0A28Xekj888oUdWfgbQ0OGZo7qOmbTDJLcQM39CfIsvkTSvkOAO7t4NFMlJjMwqTGTMTPUrFYlKVRU%0A68y21AVElWu1lZkPgjNDmC7JBrEK67qCyFauuoamWt3+v3/8w2q/+4tPPwYVtCo1MFDkLqGL9LmO%0AZpt0v2fxm9sq2elgwOna9G5PtkWlHZWNclz6s5gcbG5w5jRjUBGHZrszoIBvgTO4kgBnXwgkTMWs%0Aeq3m1eHIUoOtAmW0iT2rsGDqUmfih/na5+39iFK/DEtJqxzfHABipvM0xeCnwzwfjzxPfSIKx7Jc%0AVH3IRcLwmwNbQ9KhAn5kz/mymnrv4xWVtNZFl/P5ku6uZBCZMVKoTIUOwiWwvsgczIlYWEjCdBPS%0AfQd5IEIrdujp8Kh6HGEipmqqdXUFQBmWkfzB2E3Pal/+6ev/8sVXZm41l9sb1PXtbrxvIIfh7+j2%0AtRHCYECgdoiSe3hbtw4L2FRGJiqDvxXNFpYu5uuXt1z7P/fV5frnxvoB5YcZNgnQm5tBkQVF2uFP%0AWxk5FFbQBNEOzOmtFnIXzsxnuWEREabCE4RlImEuhWS6eS03725f/3f/u38rXJqdNPJfMws2efXu%0ACF4h/gsLRS3kpONk/4uAKBcr5mGzuBMCwE/2tHjtLdubTSwghwGZSpH5mLeyOtpwwAJKlzqBm703%0AeXcxC8QNaHByRueszVWIbaRhqDTeARKnDr/XEtoIpG1PPHOIlncQIcpONV6QAf3XBbShALSiObm3%0ALbVkEE5CRG5MHNyKsze6mnIlYRFjZVmLlrrWtfK6CvM0n89nZj+sOBPoEmGYZERYoAH3jgr7hy++%0AvlxOf/27396VowAOSEQCWMz6Cps++GoHOdhuN8j07d9d1hatC2FXQkb+GUQCiX2M6JOIXXKDU8lD%0A7xRq63wEFsIKmKxelWrlSsbCVUwXC6nXIsQni/nDWy1Lcg971FrDYG19oG24GIyBYblikKkRkRFB%0ALpFLU+W0HE4jczPAa/WqbaoOYhK5wogE2eYVdKC6RShZzD9ScL2iVjP4MhrwxSKkc5qFJ+GbQoWp%0AME+TTKVMhYuwSDaZypD6ttLuQFpprOUYdFyMCPAm0eu69g4NjRsSIpngvtY/fv7lH7/7thKUQJNw%0AtUzrHohgd5C8r8hGIhF9G+OgvTpAzdTQJt5F1DzRDbWIiSSjeFslFc/kpT1+7l4juVs2uHYAraZW%0AUnDKmpHQuE+Uad+1fnnjnSHFbqJSNohoDm+ireRLznGUqBM8ehgPhLlIyQ0Fk4AJNoEmIiGZbuhA%0Ah9c3//Z//D/ILG1tGqN07/C+vftMDX8B5q9ZQR73VIj6WXaASOARiXk3FxGWB3taXd013IF7dODJ%0AynxzCzhU4VMuUZcdE44IaD/BgBHRaG7YKu7GTbtrZ5gae/YH26bRzMf9J0Y9riVQ7Nx34+KwhLG4%0ABTAA+yfGJAQAi2XGZouojiJmcZGDiA0a/cDiZszs5MxiZs4mUkRqrSuvXAqXWta1CtEqvIiw1IWx%0AiAGXCvAB60q2Lp6l1fDlj4/uX//+L353J7ObODtHZ8ZtQzYddnTAjjPK9zeT+447Pl/wtgDjum1K%0AVL9CGAzUCAANA6hlxpE5OTHYWk1GLXwIxX99gi/sQs5Ga3UmUTZdvVYww40sQ7YFERenEIHqB8W6%0AeLsH2DiiiSIAX5qEMrGGsM+slzV+Gb7tbj3OA4AKVv0A4gDQbN7nCodH4YNInyQDTGHwrTtZVFhg%0A5oPIPPFBwnojs3ApJEwiWYIoo25Cx/fNSOupznQvQaPbFJ2jdaFlrfmYRE48fAvv1+UPn3/59S8/%0AagrlVCaeV7aKjnv9v131+RSBG5/nHel0cBlRJgfQDlUMpZ1SUJQga1icxvrOwtC08xd22cMC0BnM%0Ai9QQWN/Q8eUN7Gquj5flQFJ/u9SlqRk+2HfSN0sYC7HmwWixFMQUVXnAElsP4UIEzGCWQkQzvT7c%0A/tW//tuPfvsZs5AwTU2vGpZ2ZMHP7Gotdcp9oHvqi4Ddb2HRsa5/NTU6DqezEF7z9GQPlZbWyiu0%0An7zMapmin4hIKxfeXdubkBi3l9D7KMu4h8SHHifbtmVzp/jwac5eRwd8e9ZuGdIsgb55sak7qtgC%0Atjy5U8MQArD1emhDMrNaufk7wyk/GnqdqaXpWzSJYYMzC9ytmKlyFZFpKqvquqy1lGWSUud5ruty%0APk8iUymFpks5L5cKEmPWWl0tsri/eX+p+vXvf/ebt4djWNzMmQi8J/Yru834y84eM9TuGtZrmzU6%0AN+jif5Og99wwBCEqTAYjMwvfgTmxkbOKA+xwwAgCYrmjGy7TYV4fznZelFYm8lrBhCLKK69L1mFC%0AqHoQEDwrrROurH9/5ssBx8VwiRJtsnnaelZuA6imr0ObWSlPee8cNgiW2/0ZQDoPeoXkLOHGABOx%0AyI3IoVARmYWFaWYuBcJcCkfOVJZQYsnc3ZB2DQ5Tb8lwzcIRI40kn2pVE+gTjAAANS+x+9P5j19+%0A9c37ny/mDiZyEZ5Q9FhwXlC1GYZGevL9n0iCeQmGE2Pc+9zbV6kDeSOgJDrOSnKUnIUGAw7agdwA%0AhDBIbQ3S4ngPcfTtkdv9P4T1kVUbiReR2ZqJeJmdbc1Z710gvnLEDjeO4DPOJJTMzAOivFKcEAgR%0AbkQmJiGeplueD5/c/f2/+7cyNQ/NNllPnHdvhpzUXodNGH0ZfZJteXPh888tWYQky7SAoqpZ1N0N%0AxeeWMd0yP9lJ6albCinzPwAvQ/SNAGhKZiukQLyNom39ZsrZWDm29zFs2iZsgOEWHYxSld6YM+1Y%0AGrKK1l4oa7DvgEOkjzRrcl57qzHegFlExFXNSY27WwdAa7XbcucEzOTmCk3t0sVYyjSZmdlsqpOu%0A66rLvOi6THWZy3SRtZxP87TySSZeLnVZLsxMVi0LsLn/+HipX339r/7yd28PR1cmcem+vt0K51L4%0AVSRDX/hrjXBDcyLakfB+BUd+OTBxAiMbnLZm3lHDK5QcN0VUTxN3BgoRixAYpIXriZUWEEEVZgJC%0AKViWHsTFbsyCRi+qSixmMKjktBgdBRoltWiNVrr0SrXz4Y8RPzBETfr+pjSU3Ok3cQDODiVA4eJd%0A0uM0lWX/ZDoIz0XmiQrTBCpMc4jzHN0oJIolZxEiZh4W29m9ZjWWRvMho6harXU9X6KkGvLYIWyu%0ANetA2P3l/Pmfvvr28VGBCGq2KKdKeiSXcpDFZVkWVW+B8F2iH0Sgnid1jZ6+I5Nc9ewCHzTVvtgV%0Ay8A2Sd3bERY6dGYWbWrbk4nQt9R8eKYPCJ/U0E9xxlk+V8zMI4u4U3zUz22WgOQ5l3WpdUUWVzUW%0AYR+0hAQdAgA1SK9XtKnOIswFhQujzOFvK0QiByl3x9vDp7f/w//4f7p7+4rDdTyUy2/D2lde2j7t%0AjK5VmRmKTgzy3YaLnOQcfwkIcCOy4M3siIiiINnXtzQvTgudslUvM9ZbYWAtkt1eWmCfRL0W2UbW%0AhMRhvJQVcUJwv4rD2UM+5dfzWHt6aNQkIY0w7sHAJQYBZMfdA9bdI2tB8jTvyrehyyLjHbiwu0Tb%0Ayd6fklKtbC4cd2Gws3A466Gopu5OLILJzYrP07xO62R1ruu6TLWU9ebm5nQ6Haeby83l4f39QfRy%0APi2opNSP38Np/a+f/+mvf/fJp3dvDASBEIZgS+8D2q/2XmbfJPq+M81C3OT4xhKof7vFXQ6b2pfd%0AGeKAhRgePaYc2XTXyJDmBCI4mGkGlRs5zvY0r3SqUny51MuCrNtIOBzJTNy5t72mxs2jCAikFZl1%0A3k67mxuD4WQIIZfSuL6H94EsN6rrOO27L/g1lI0rvX+RZcXAKOrEhZxJJsJUcJx4KpizFQzPAmGS%0AcL8ycTSHpv7L+CBvTbW8iRju7m7rarUu6+U8NFv0rL8EaERmuj0s+uWXf/r24QmtEpwzCUEdkxZl%0AJ1cR40LTulxW1dYY0bepNotOqnG7pevL10fcbSBdchgk1gb3nB3Qsa2v+zZFpIcsPJSdvBu7pdDD%0Amhl4xPuwAHcb/XOx3hH9WpwYAlZY63y8XeruT+en7QsEN3ORdGHHnFtlZQVqBHh33RkAYWLKxD92%0AJ1BxCM0i5TDL7fzxX3725jfvuAgJAYNDsx1NAuCjHk3Df+2t6/7LG2AOJzxXmNs5BNIG3eAe5Glb%0AL2EznPGGvFzw5C5khfkwrYK5ZGtocEfvXe5Fy3huYnVfwFbC4YUSekkbvO1isx5sW0KCF45cQEqk%0A7Ld7vnQuEaCS/FAYyJhg6mCvtT77Su6FMzS7x3mENkfH1kznc0s1PrgSY3LuB8DNAXGbplLNTZew%0A55yXRbhMZqs8ng7TfLksD/cyr+uyPGqtVSk4x8nqF9/+iN/gs7s3RGIR2xTMq69AQ/G+ckig5/5H%0ArmImZmYZmLimYU7eZqevUqN1im83W6u7OcGVncEWAnrkXbGwmbXSSrT5bWYhOjBDTqwXERY7nRyA%0AwUmJSeCouR3PuQyrGdTIQJipKABXt5YeZUU5rB8CErjG5oUlyFybmNBUgAR1j65o44ajH5rdAHYc%0AgEAKGFO0PrJCTuRMNAtmwWFCYZqZhMFEhUMM7GVkomQxMUnnnnnU0wFrYWLpGY3mCfTrJVsE2oaE%0A0WnRAXV7XPSLP3313ekSo2Qu7p6BLwRlFDdRquRMMTpda71UREsO3011M2ruRIu+HrR7v4HNpjw2%0ABCKJpiutFAFtvCLNOEATB9s6JLO5Lid8/RqtN0XK1mcAm+Ie3JIIJK36fHwpKRmALcvqI4j2wNuW%0AGdtmudmrJZPBupRJREyl4TgQLWWE+HD76u53H//7//C/lzJ5K9T6jCXFWjVRwzE0c3hx3sPK9yV/%0AxpGHXy1NjE2G6o/JtPQJAOQCADKD2EBW+uTbzfrvW2WtBIiekeZ9mbYhjjcgtF5iSEdfn41v6zyU%0A1Gt4lLID+hZgYG4+2g7RtBvsOU27i3N0grXeF20kbWd3JUrbvTW1k9yFYNRDjLrAEq09W6UnhkOm%0A4qo+zdM8r4f5cll1PS2LME9WV356OBzm0/np6WGq5/OynnpVk8X0q/szDJ+9fRNdWmiLo91vbAf6%0AXsuM+rutIj5lNFMHeqKtom+nLc8Qdumr3Yyh/Y6RZ6BEzGRGTGQY62ftmT0ACNHtXESYzkZSAT9d%0AAAVJo1ojOFQZAAtMAWYnJggLwKrKsPBprc6Vwr6epVCBCK0nR7EQXwg2klCotgCaGyCYAxC5AU0a%0AafQbixnOZzO34IWEAjCTCqmwMxGLF0YhK4xjwTxBsgxCxK9xF72aMEjNWJ+U5pugniKFWYRXutla%0Ara7LWi/NmNwYVatAl0B/Wb746pvvHk/h0W5NJqk0Y7QYDOTixF4IQlREloUZy6U6VBGKfzvQ25Hc%0AvzrEd8De5jcSYUB/ZgbvsADh5mmHducV6vYkf/bRbhCbs7dlyQ7qPjbMcTMiATm3zh5JKA0lAJzq%0AEmp+3DkoNwZguEbmBjObdkFEpRUmZZR0S0zl5nC8efv25rPj3/+bv59e3UUG0qjHBTwRJQg32HoR%0A3/u8Y3GoD3XDsBalRxgMYl2AIYcz2MhhRkyeRh6irIUwIc87Rag9irScKe+bRW3LYm86VBM1Soe1%0AMoR9uAAI0pKZaQh/7IQKUDPjZcxjB4+uO+RzuXmc99yM04fW2aU36TsXZbwYBFAhIoqy4/ncNioW%0ArdXZsrJ1O6IWnadi4GkATskfgyPYAYDF4FJKmcp0qOtlmusyr8tyWcos62WZ5nI4HE6n0+U0XU5r%0AXU/Rna6eTt8div1y/9u3b6Mxb0j3GE1Xe6DPhW4ksdkDOY9fq3BJO2kImXrXJIpYr2aUJIrQVidn%0A9lheazWvYVG77ZpUO/+gqMw6C9MRpRYARPp0jm7RBM/2gIUp68ISQQuYs6SFm7g4hc1ICGvsJbhC%0ArRsAiWARFZA5x74JinBnuBEgYd1mQrRX7LW4O8egOINwQXVnhykQ8Epgzrwtn0gZEHZhOkx2KD41%0AmxhHZehsexovyaypJoY11hpUo1otK827OVx1rVrrqr460GKh2zc9Ca66ny7LF19/+93jkzrczZmQ%0AUkYsq3MURXZSdza3CcxE1oJ0zri4a3p7O7HwHuo31k1Xf6NTyAD0RASS7Ar77EaOtu8YUkbz87Ri%0ABkKlBIl+90bFrQLN1qNqG5Q3tcA86pc1XM6ugNuI3H1Z16vZxAebTkuEsaRonzOyrpEwmIqQZGGo%0AW7o9Hg6v727eHH7/6W8/+6vfzkXo2SrQ/kHPwpF8vOrZ2nf061LahocNK0ctKoREAoGZ1cMhCgBg%0AKhlQ1oqRkDBQmDIYhNI3lS7Xhi5tHfcqIAm7M1IF9QBrzqZ3eCZA+Lb0aaG66hXfdy7Fh/4558yd%0AwBszSmYYl3qek+0pXd7KP0SKZwf5QYhxYTHXUqu5qabVlJrJ0X2I/21qIKJHXpt0nD+Pjh0iUrWU%0AZZqneTnM9bJc5mlejuVwmI/HMj/WZVJVtQpgvdT3RP7L/V++exMW4o2rj2dhTG8cPkZPYUh5npMD%0A9OK/u3blgxUnWS/140EUJEREzu2IGUAsJIBFu5suVvWVaXybiaaSjTWFidifLmgRhdnuFGAHwyVb%0AyYLMSYyVKSRx8gpMm/xCuRlEBHZqvzZIaYYaT0HKARCjxeQTSZLw1oOUiEBZC5DhTlQ5feNCpDND%0ASAjGREwuhMPRbpglwkfRWjT2g8DELELRcmqrGkId6E1VtdYoSe3m0arQauZOeW5yOxcGA2oC/eWP%0AX3/73f2jpgxCXcL23DZG1PNzE3dTVyclogqZYlkmAhZTrqEqRR/KXMBUOrok3yWnTX7HZnMdgL6M%0A0SYbZDlawMv4Rtole2mIga1hI/C2nFmVYCwU10e7QUmWsxhuw/uhALhU7UrfHlX7K+/fsd695fMl%0AH+cmrDILgUmmuZQbKYf547e//w//TuaSJTpGgbX5ERscpTQacNxCnLrheVy97TVuxO6DZ3iaLKKv%0AQ1ZwI8Bb8juHu6vJ7Si9hE1DmDxSntWC2iFrF217RYhGrfGSFOR5Q/srksiNexZ5hcyQbSxlrMax%0A3YiSdvKbPixvfsG9F4NEo6HhBtJ9R9GyIMx3TmA298ld62rRca4h/OBtouEJAz+MtWLiQhMYYlRE%0A6qGUS7mISCnrupRpOhwOcpgup7NdTmutVh1AXX0h/erh4S/uXkFENm2vEV7rDN7XoX2+AXpCPOV2%0ANC5L22Xbt/qp7XvDg+kMHLspzXbDTqpRjEw1dbiMHHRwczy14AWm2wJQlPX2i0bfL8qmYCRuMGUj%0AwMW9EBmxw7pCze3gERE76i4Tu5+oWBbiprCGSTyouUV/0PCVXBmnrPISHxoRAYWoEjvDC4RYCSCI%0AkE9sNwc/RBq8U1TUCFsbA5zh5SLUsqfixu2cRmvaWlVVPUq22GJqVS3L+dl4jt3hBoVX9+p+Uvvm%0Ahx+/e/9eu9batbrYUW6k4A4jJxcyVANngsgsnPWoLmTstWFtyCj6AtC3lo8NFghokebtKEWy7WDZ%0A2WGVNVFoNPntokCDq/oGM0OZBAIxS4+72ePNINh7dpkCMiRkM9m1x7rhl8cHtNk1iBlwkprlF4nB%0AAxhupLNbC6Acb8tdOX5U/s2/+ddymJrRgtDRdp8Wk0JIDj/93N6kkn2YUi7I6EzHleGHtg/6Gz68%0Ave0IOTn1iviF2LHVjyy8VYgc0mbJKXF8VyRv6zPVBd5tN1qUVIrVe3PbfiW3MIHhuX2fe22G8X1s%0ANcNyTboM396OZU0g7tJchz8iuHutyiyb68bM2Twc++zwkv40NwvfreX/UhTLqjHb+F2NgmnTVGkV%0AAhszMRfRg17OZyamWXiWA8tZCtcL1EwrzFeAqv3wePnkbkZY0xjNvtLtAiMxb1uLPr1NwN9Wqwlp%0AtFvEdla74tM+DQgEhFkNEWHh7iIMqBkJu2tKqAb3Gpp0gEIYF4gYMwhHAtRPXiuqQYjcGVG0Agwj%0AQ2GwemYJeB4rIWhz7jhxIbM2fG/hWtsKNCd8l+CArfRRpzRH6x9N5IRoEx0HIaQsFokSbM4QgjLR%0AsfhccCxOWb2GtwzTbbGEmMG9zkCjWIeTmUaPk8Qmi9j5dM+2tiitugmRk6t7NVurn9S+/eabz7/5%0Adk1TOyNby12fpQ+8PMwsh1S2cKnGahZObYI5CVpFZWrS1/ZqEvVGUElE3Oynneds5Ai0QkKNVtu/%0AncmMQ0xpOMmW0GuwbVmYA+S3Xd4F+fTPqGVFeXopT/XiTfb3ft1gvaHd2JttqTGHBl7baE2IZy7C%0Akxw++cu/fP3Zu/DY9tkkSFKemB0abaS4vUfbql1B+Ad2uFM9jQsZg27J/yAi58gnIWdQyEnOocXm%0ArMtQGWMEZ0YT0RFMrvPjAXe6YNW/3lXmcegbNrUjQ0NJt1FVYAK1Sve745V3IYyB8920sFvMJnQD%0A2eFgw8vcjDTQx0aLAAKHKZtVT3nfyYmJzc3MybNEn2vLXx9z7ojdXaFSiYgqrU428VSK1KrMJNM8%0Arct6Op8h5ebm8nhal7MuC9ygZsCjr3jEuzuwTFl1rEtQe0LZEUAT9zpb26/5niFsgsvGArbtjS1n%0AuJELk5mDCYXdVwDuMFczr+GtqC2WUiO1g4gppLTCBCfcEMQeH52MVMOGy2E+Y5ZotMHRUp66PcNG%0AWiAmQAxdOrJxpM2QYSywYBo92Tu1rSAlEHEjgCjO2bRHOBMEICYGM5zJiXAouDtYoWgcpU1+ohaa%0AHj8i7kaYwmg5okOgu2a/wCitVLca6wzYDmLNXc1XQ1U/6frt9z9//qc/nWomDVOZCAVZ8RPjGjx/%0AMeBMBFSaRPVAWnkC1RW0kkUkWWr1zfC9iZJNQgj6iOgwwia+7hhdGGw3utxUhE0LRWPItMnNO9W0%0AXZ+dkXlADvTV3tDQfauKcFW+q0nWcLXzcoGPB2UYVignTT1pI92vJw0oWCaahA/TfHt7fDW/+t3H%0Af/V3fydTodJACA6Y+3UUTqNnY9oi15PdNFet7/YxF+d64M/Ddja4px713rkZshI8Au4dLZwlXkyF%0AdlaXvojNLLBF979EZaH3DfFa211e/AL1wQ7O5dRLO7/pqITmn47IhywOm/IuMYjMakf24SE7cffq%0AI2ZWVWaklSoZpDGRO6+1EszhEQhO4f4Iu725MYewtumn+XUnJ59MVUmhVNWMiCamUmSqerkISaF5%0A5suJRebl5nx61PPJsMLd1B55OT/U372+O8pEQIR6b3ud0VtNivVmwk6iaZbCwTzT92zYkST4TVTo%0AdRe6tCThj5CI2yFMAALuzQzFsdYmCjkADS86AHDaL5kwOzAz4E8nLARXcScDhCkES3asgZoCciha%0AqShLTwIQnSvzZRFoSA54RBw0qjCElT4sQPlPWAIzQYzIwVt1uW4PCWmncBajm9gPTDcHlzwm1Gyf%0AXUAkgkc7Ns5uDo3WOGvPAmamqk0h9FrrWKt9WGwC0sS9KNTtrPbt9z9//sXn78+XsN6ELYsNMhEz%0Aa2Kuwyh32wE4Aw6WAqsAs0EndyepJpMpA6BKK9XshwJjgEjVGC2XOQdEFD1jw/PSuhOP0l2LNNog%0AHIicxmfKwcb8uurVyRL9ZEbl4CsDQH9c9w4hOFMeV7dQtlqR1D6Si66XS8P6UY6JgxD6J23levs/%0AG+/tkBTpKoWLlNvb493t7d//h389M8uWLoBmiEo58JkZo5seUmjNJeiLtx/FB177pcbur2R12G7f%0AQaFR0KYHMXOJ9q17l/EGu9QDZMjRGxjtRsij0DF8cZjs7sOsL9GnAiRHub5N01ybhBZcKJrJpxxC%0APMGHrsFZIiWmRvsBbIvElKmzFl+0Xh+HiajWaq5hUyPyMEGYu8OiOoQTN1kDQLaLc/cofe5MrCTm%0AqqsTGVlJ6ubCZZrnZV7OT488iU3TeVn16SEai6rb949Pv339uucykWA03LW1iv85h4fULWwkgxrk%0AXVLoG7kXzgLlrTU+dc8wQs9NcPTyDY5pAlYzmcK/TajDzoaHhJUAtthHIiKaBDgQiHDCCjILzzoz%0AAIEpJsEagzMweVW4tn5stM06wFGSQBMCLMmZIsoY6AEIIbdzmXpMUlceY884etdEQ0aBRfOwg9DN%0AAYUjKhlOWQkRQ2IbAUwyTaUwMyMl+k339Q70rZV1A512FJp4m3+5q9mlupquFd9898PnX33148PJ%0AslYJSKgAYCHL2g2bLNtloCD3KJxQmNSYoi6YE7t7maZyBBbTZVmWS61qAM3uTqzuqwbxJ6RTU4SG%0AeICdEEcgAclISTHWYaYjrG3SEJpQ3+2z7Yhuppztcdfw583V34WdEA16bHR8dKlrt/KMMEUNvdFl%0Anw2v2yPM0AP2gQh3gICF6UY++Zu/LNPU+OAzIdJfhnu/ms7LQn2/x+5LPn7t+kXNRuu7+zdDbL9H%0AhmARQAJCmQ5zxAmkY7OdGtqYeh65MFb4FvHYiXekh9FIsOMfzQazWe3RNUEOASUG2AroE4Asxpyh%0A4KOtIthACHqB8YHWW34ojQO4LoHpMHMyFSJjd4+MF2KmMqHW2D5rYONE7iTuHnE6UUUgDFEkABju%0Azu4SZRnZTQuTG1ZbQzsoIvWiF12YeSrz5enxTMSl1sLL41Otq7tV1e+W9TPCXEokHQ4yDhoRGCyg%0AuhUhDptS0gsNW9LP0I4I41czZw7mTd2l2WrvRoF9oqxpIWxW8rxhNVdfe+N6h5kRQdUh3ky6DJoY%0ANBMTPZ5oWd0By9UjFodhJqhCyVV9KlBulRW6gt2G20WXGGEDGzcHRYNV7gJcKupJbcmVg32EBYUB%0AEwLDiWgWHGc6sM/c6KIxMVDTjEOIIJqy7CFae9UddFtGegHdsEkiYsFNvQkkgDuqe612qa5u66rf%0A/Pj+yz99+8P7B3dXb+GFTpii3LSaSFpdiVq+KnqOrnMWmuKCTAAhRIuKOAAGuOnTeT1fzqfzRavV%0AqgWYC2s6jDfrbD+je9glJiqcbYs7/oyOt18RUDvA0mggyOPs4e3plEtEJJzyoLumualLF22j+soD%0AplrdT6fTzm+wYyFb05j89khlnAlTYZvKA8JgETmUd2/fvX73cdMgDCiAD+g30EC8GZsSYcdZnq+v%0A1wD2Ttfne+RPuwMw3iFHjGxjvU22rY2HXD7w6vy1tFbg5GAYnLPhHY3I3fchRMoh3GW73wDH2/f6%0ABzmgmFyqB5vdJn7knwK1kRyama+p9+2u7Yr+pE2IGIC+oV3f2XaaWULJcaiFdGnmZgorpUBVvSto%0A7TnJvcNiw6mzt8dlKX1hAZtHt4laiWdnZ9FgAlR5Yl14BYGEtZwWkcJSz6fT+WRuen78kV59BMxF%0AivlLRUEowANO5k7m4BZJ4fEh96UGaPfltpRJNu6AgZi6YW8D+7SZMcQFMgO9D32UIVpq5hjDEa08%0AHXBjlBaYAxTG7USF6Hyh09nX5jQjdZJwfEIMKlAFCL3HwI5jYZB0yLuLPttNiKkiagtsHI6HU8Ro%0A8g9COi7gSXRilAnHiWYKBxs1hHZkdd5ddZKWydkzlIeldTjMrapmAY5h6NwHZWxhc1Kv1Rd1daur%0A/vDz4+df/un797+4Q9NGkQp5QJy5s6XDnBtBE1IAjwEjK4AKArha2c1Yh2meAPoYWC76eH56//Dw%0A8P69VVN3IXJzIx9B9BlqU4kMqj0XxjbY/Pu5NtBXsC1Z+5gyDtHNoh1N/0i4xTYB3fkI73IqnFqJ%0AU3cDTNXc19pyZTcbzmbEpN1Bynt2zx81+0HSVlgSopv5UY5v7qZbRritxrm3ohogdAfyKFXllLd3%0AOhmj49IGXS+/xu9esVVua76L2uFmqBy8KPlpyalS4zS+iZA0/K//GWDQ+jduoNJ+b1u2idE0XpEA%0AsmnGnR/0hmitdL3qyJmvx7TZzZ6vSzCO4XvDUm7mAU+xmIjc2bSmhQFKLhQlMd2IhghhS2G+v7a6%0A2/kogXvkWBIrmNVMqxKRsROTkCtXJmIhIV6ZWNaFQUIsVJ9ODlvPp/fl1RuLTlpCBLJWyKTvzbj/%0AUech6wW0WKhtxbrKGWpmp0hv/eDMPOP1N4U7Jh2nIZZpmoJcwk6yOGxZ0pXtILjaak4FQNgeqD16%0ALjQRhOl0jh6grhKWrwhohzQlHVcbjpyyWYdrpCoMN7CbwYXF3SmTwEZioM2RRElXxMDEOBQ+TDiQ%0AUjf1b2Kjb+HRSS0kLIep50014NpUgCYTuI1iUCdwTyEJgKtXw+quDq3+w8+Pf/j8i59O5/4l6w3H%0AKe/NucUorQzGnBI+dw9FbjLz8cCMFpQAKnMRYpISs6k3OK43t4ebH4nu798vqxlZyIcZuZHyUmJf%0Ap6JI0dszYIQBMPnjc2t1o6TtZ6fIvbgR6nKX/napNylrNbpsI3RJ/NeMcbJVa4Ou/PpLCLTJ1QS0%0AnBBpY+IsRh0tSgpPZXr9+u1vfveb2Ou6MTXLUnnJlAH3XpVzQ/x2ZK+WrY2uce0r9tr/oq3MRJ89%0AruCs85rhOgYsvF++nQAAZcPEcPBRlCij/boNcrQ3kIygODT8bRePvHs3wYFl9HMQtJvkBKCnDpkj%0AzBgDJ+03ppFZ5thGoGr3765tyhu0nWmGLvcQhB1GIumzJfE8PkpG/fQSABaHm1nAom0VrRqth93F%0A2xDZWEmA6myqTFOlyuFrq1yYlyLTfCEiFjIikVK1QrWaPhgR/ABlSFSzawevAThTQ+hEhZBGqfH6%0AbtUbycJbkO/w8mihwc6t3lVCXcQmEhM5sRNK6V+B+xLB9hqpnXkbuEMC3CSiGXPTb2dMhEvFZUUE%0A4bQ7NY04bs5ARszk+459ycpNfXZTOCBGrvnxpuluPCOcQTQRhFiKFcJEVAgUXtVED6C1pgrbcEgU%0AUc5xmlB6fvIWzdBwvgn1TaInHrhFG1HYb1bzRb0azPyn909//PxPP6m6B1MPV/eQKGZtVm6zzNNx%0AOh6ODCbQNMnOv0V8c5xY0k2VFh+EpB9iEQM+VT9MZc70an7//ueLEsGAKHlEMfEQpztCtU4c/Tz3%0AKhWdscUDqI2bEsA32G3QELaxDGPLKi5u1nxgzlSou0+33RjoDoiyRxrrYq5malprBXYjQJd1Ivtn%0AsHD2K9FScGm7PUBAARNEysd/8QlPUZbbQAJziFHQqvfT9DKf2/aRhkF5h0jahtlI6dnrSu6htgvX%0AF1/laAXcd2kkrinD5e1SHznhC08nD6OodMwcbtCx/iVLHnW877JIMMMsItvezNR9OPfMr6asxFna%0AY31qBC+J+n3zh2F6ojzlbXsyvUBVmeAQ4swNJRNEkH2SijNLcvKoVJVlBc2zgxPQS8gZQQhEk7kT%0AVTdmUnNmLkUqlyLrWqQQPZ2ohti4sqq5+2J+hgF8ICNGOGBp2M7tqPsoPDR6elEXd2/Ck2/SQB64%0AsEy1Je7LFptjDAG5SxQLnOf4dDEnM9cw7JmZK1zrSUgmnoOaSyMoTBNKxLEbqqal3bvbtYkN3mpG%0AhRGlR8cC1OKpkZ5Kj5hNmCX0OKJW/p4GyKNsmbBPAglPFQjOWYLGzVG9haq0805MNBHLFCaMXoRi%0AZ8nwRByDOYawnVEcRRjLvLpf1FaHmZ+W5fM/ffuTVw/C5wJAtFrktThAKJLrMh+mcijHw22ZeOJC%0AAEs5HCaCMFMpE4FI6OYoDSS3JYhKPABUydhNcXt7k9GAhKen09PlTBVGbf5ZaJvzWHrXGoAxB8dH%0ADN5gbJvwsP5Xtt0R/hpPNwcYXEqJwEj3TJggFlhNlkfpos2qJtHUy6ya9nOQdD7q9SNaJBQkaYeH%0AeMoG6fEOCIDCzOi1NNadIoZVQ9kBaM72SqLvEwe9BKRdqG8r1/S4gWSuvrb/9CXu0tgjbQd3X+23%0AY31Ttvb3oVYzYDR1tSIpjcnnGo1Lat7OJxJUvJvk+pWEVqsLQKvk0peIkWKyw2GWsns+sY+1j55f%0AWtNrub7BSSsFQdSSmlu4EWAW4W1GVIiU4QYjy3I4fXrxZ3QsdMDd1bMSbcu9BwhZRYwNTAXO1ciN%0AKpkZE5dZ+EITMxc5PwoRyflS14tWdfMLsqbvREyW/QXS7vh8tr4jv3znmmA+wMNjNpvIMRTejHUR%0AghJltkIxgKYCM3dfVF0N5pbl4cwAhamqME9UnFiyHiCICPNEUHihxajDYxCntsGNdYljXN4aCO8P%0AWc4wiqYmVo1mVQeXHL8wCmX1bzjgBFeHwqNdgaU3bZBEJsle4czErU0rtXOaWoerqUJjV4I4U89r%0AYmk4883ttKo6zPS81D/8cP/9umZewFTACpuwgLUSzABhEURcJxeebo43ZeKpTNH79DAdS5lIiJjm%0A+aYICTGzRRtHB6IcXFd4zFDMta6VyAR3fJdp7v59mefz4/1ldZAl00z5kRvm53nr/uuUkroZd09o%0AGyz5lVPD0cFvR5zemAj1ipVETtHWktK6mClgllV+PGrAmbmbWnYZG0hjy59qezbInJlDQCVrX/S2%0AjNTsvwzg5nA3sUAav0JyzQhJZPdrDbnBfVh32xsv4n3DwmR6NIpstF1D++/syX9cvzZZ308z0lZi%0AL0pb4oH1PhtN0PCeF/dS2KC2hf26qD3QQlmGDW5Wmzz22/9GoKcByzjivVsifgPvbaSO9LBTO8P7%0AFc13qX2LYrzdzu5bW0QOZyEj8IrdjUggJpaeWM+Tm+kTzXyTW8rhsI06io3VMVkakymTiYo5SzFV%0A5WpmIHg5YJJSZD7P5+m0noteLutazXRVJzjUuDBbRLP3qKRxs1t+0bCdGMTQl+SAOFADXQy32qtC%0ADgqk8wjQ4Wxv4O5uh1JdaySnWav+AiiUjZSqcpmIJEw6QTZWQMCh0VNG05BH8WQkjEKb5NijMGLz%0Ak00H6Q3FiaI/Qtt3b2qml9x6H9qAObzCV1OFqatGJFonUYBmESlhI4+Ql1yMwZocY/QQSlPfbae9%0AJfoFCzK31V3NVsfF8OMvD9/+cp8iKgEgLpLHdCVYBVGAUdygzCIkU5lKKcdS5ptbZrBMzMLMaZMn%0AEIS2ORIRDM6hGwscsEmkmmtVUsIdHFZf8/v76dUbeXxSr7oiysuZ2ZAv6NRtFWmDGTx/m62+iVLt%0AD+4X9E3dGRa7LSNFkFKiaUh4KAAGqTORi6hVhH7dqMGb6VA3Q+pA2u20ErZelZ2gBRlU2T9odi6P%0AqP2WzAhMIAIKN3EfXiMV1VOlc8oo8PG1N8jshS4afhsX7uVa9ld3ePEcj/PmFr/X5tXuQChdyO4/%0A2i52eI5Lm/jedrkBTg6jFytrspE73IjSU7/t6qgEpMWmifmbCSfBmQjGTtbcuZtm03XKrnv1ke4B%0Av2n9bRp9RslOmJFHNUZNrQKJI2tkhfkC7hbdYDu4Y4vUcRDIuZ3dVPiy6pcZAeQwj/RMI4nCisXW%0ASsxejMpxJRIuJCygM8AsdrmsWl1tAYHrgQu39n7gpoQ3YqEuJGwLOYD/S9JXoyai8a9foaOESyIm%0AdoIUL+6zRhSomXkrFwpk92clrVVX4onLgYnRxKR+z77dRkSStGlOhsythbdc09aNJBXmuIEDrWRF%0AoNFBmoOFm+YNZDFqdHvLCl1hhtYtKpct+aOUiYtAOKMBubFMHuxm+V9k3rWBpeUh9NFYDjNEFYRE%0AqLr4tw8Pi60RlgMLGnYi8DTZJLZImi43zudlEiaei8y3t9M8EZhZRLhIyaZiaXBBrhUJg4SHtQ51%0Ahk2dVzHyix3mu1ev1tOFaqVXd3pZVcwdVWtduW1on3DD/i03CPDE+ivn7AB+NDw7vzxazYm2Qoel%0AlN4OvnuLNrI0WC5pAr07DK5uu4QGYCSQrskS+gmI9c6DntqKtPKD4daZIotCASmQiSTqC6LCJu/6%0AZZiU8ug0KXg3601XHoc2XrP7qBHi9WvPKvzZh37FQbcRdmNK983mD+rfHODQ4ei8izq8N+t4Jmxy%0An3BaRhzk0hxfHkSxW3HQZnKmrT/RzkCRgYw9I6xPdBvvQDl4/ucg0qNPoY1ws6819RLg8BwOh7f9%0A2qJdsgRGDq5J956BDFFvrq2hZ6GtYLcRMRDUVUDOTsxWrFYC0xFCYJFJihRezstKDJywVlNdAEw2%0AM4tHT56c6WYP69OkvUyQf17LFrT9S30L2qKlOcd7mETcJ+O5tmrbXIhVpnmyqlqMWmW0qJEGc6gp%0AoKBKdSWZyjSLT0SAXG3b1SvNKT1JPyD9hQs7haKp420OA8l7enxh7gvMvS4wg5u7QT1ScImIwCJc%0AhESkCAjNS0IgoqiA01YjQ9GC92WeccgCHm2CYgGttR8BoMCi/svl9NNa051NaJlLDHcyl1A6QbDs%0AcO6u9bKAqcxye3sn81RkIqaJMwaUoq5+c28SEL0HOmEIQ2Ty6F0+eXEWVHZf6nozT+dXRzycsS5y%0AmCyEfgJB6wpD498dvbyflnYAOn4EUQwA03bYM7bJfU+ijbdytmQvu1IzA3vIMqDtscn+wm5vrR5f%0A3j3O5KZrNAdUvzN39NjbVjyStYlkIjCmiVIquWWJ5F4nAFqrCKfRmKiJGHC/LmqwmfGfgVRfyw+c%0Agg5y+zvm3x84OJ3TtR/bpgAAlQHl0y6zBUBt3yE0iXy7Gv1OyfOu2FfOn8Sp1eDIeyVENQ94F7Zp%0Ae+T+/m2W3m5s7ZdOZuPqjF/u9+tT4H5byiA5Jja0qGb2qJBlycawfbtBXxoWtpo+QMRekIfLFgR4%0AFlFnj/gdU1K3gUrJYUTkYizMBcxSJlqXrA4iJ2a+EJk9Rrs+W6tOJexjZCqyHQxq3u02r+0sjQux%0ALUOudrvQh5p2fTVHl8uwrckUIzefRFiMa5nFXMhsBQiWprvAUoM6DFqBZV3WMk3Ms0xceM5g/A+/%0A0kd3paptcow/2/Bt/O0Xa+hQ3c1t8eowhZnH0PKeTKB5zqjKkId7X7kwhnFfPTQfmA9UGGb6rnky%0AyLPamWUkZXV/uNh390/QJgxGUA+DLQUQIjIhxYK0+bs7oQLuM7NMkzAzo7Cku7jVamiV2Jzg8RcL%0AMclhmkIxiXzJ0+OTuUyzgPgNaC4TgB/rj1HRgQhUpC2d47LBayeL9tYVsHUC2uN++9j7dcGPNrkr%0A0x9Fpo5SjvDJ58NUK+DaglEjECDsOaoW8fVJsZu42i1Im4gJtKrQGyugMQ6HBExMwkIyH2cAr17d%0Azjx1C56ZmnOtRmKESFn3RqSIwOfkfc3OtMPFa+Yy6khNpvqV80Db8v/aqRngfnxqSdRNawgFQLcS%0AF9veDV/eDZ2Qtq3U2kYtJvmFN2tYPwlXphvevn/FRtqAwkTSP2qtKvsyvnTcr+6T272P4AExwczc%0AO9xTJOIGlmyEmfQTvqLwt7QAx81c6E62LXB2NwEhowyMTYAUfs3NTCDuzgwXLUXqWgFiUDTzPBFY%0ApBKW08lWXczJFHCQKEBQFjG02ktNZUWw0rYh+0XYjtjGDHIbuIlRw4I2qWr7BYAQtS41YJCkpFSm%0A0OJg5LqCGvH6Zrh2djfVyrLwWoqciWeZEvGd0kSSD2zhIz00fRvzP0fp+bIKOFwRuGBrOGDdoj+J%0A5/4DTCSgKXJiOStkdS2BWrMAwuCetGR4ueGeIOJRPilt/30Fgt+oYVmeVq3ZH4zBTixRhMbFsqSl%0AusIn85Utw04uWJenM796E/vKBAgTZYowA9nqA3AgMPNwOLSL81xG5dqbu9u6rMuyTtPU61CZqtvP%0AJzN1Y6Awu7grGzlIB3Af6QHhmrqSJtrZ6cTX2XL7YtvE7lCKehPcS9ETqFc6a3jvbQTe7KPmpuEY%0Ab4cvLskKpnHa0UVO5CJ0RtTi7JiZhA7Z4ZaIMJeZmejmAGCaptaiigCoqqCY6rouxEJu5OJIjS7m%0AHl6bHG+HkkFC35/LzSfVPhqJ/dlrW9aXxNqXvtDfL1tdirycCBAOw9g+mD+u8OHaASyC0K6YWIty%0AAaKqVhtntz1QpCU3E95eLriaBg1fv7pu4AI0Lsb+HsSdweTqE+DMjExuD00eANg523Ts2CP11JWd%0Aez1pzd0tet8FcTYXohMJiJ2dNdpnw0xA0Qc6tAEicAQD0gpiEmKiMi/lfCYiKfp0qrY6oGj9p90m%0AA4nESLyJMBg38tlCbld428wX4wRCRm322kaBTXraTn+vQwZykkkIpCuxw7wufSc8zXjmZiBXrcrr%0ACmaptJ4JTDzx1Aqzx/B4W/pNSifaYoY3z2H/x90VHjoEotSu6eIWFOPutSWYNGGPSIijg1/UPwjZ%0AoxvoU7oPVym3s5gKYPRMyTHROCCidDJNaqvBzbFW/PKo398/6rIUJqHDxc/uODDJLLhUb7YmMAii%0AcNdsuehLPZ/O02EW4hKl15oXQYiYqYgEycRxLFNaGbr41OxxLESYYea1riLEzId5Ph7n29ubZVnd%0AYaZETBRGqYxl7Jkqu/YTA1V5LkSDM7xwWf8oLQEAWiircCHaEs7QmFwoZI3iqEkOfTDR7mvnomui%0ATOB45w/DYGgbBiimxBmxBOZg/ceZtd90ayMRhfqNPELNCEzsZO48VKTPIZp7+ttp9Epf8caBB+xW%0A6c+RZlLM2Oj/+kv7g12GRjDt6xHVitw/DNab7Yph0agj9R6SMV5IDkiXB9pNud+861XUOOMgQdCO%0A19HAJJ9NbiOuHdXR9oyRTzlAEeXjZjsPdoiZTgbQLgWLCFGPZsAhopAS4LyFBIShBg2Dg/EVsLOp%0AMbtB2MRIt5QsmUL3Zq8VizAJCRPRZSqLCJ0f/LJGaGd0khTqxsKck5v1eimNsHaYSQO5x7/cm8N0%0Av/sg1Q+z7HJW/jGeYiKAmARiIIiZqePItJ6X1R2amnccYwWBlEGsbqQMMElFbY1GO2RkqyKk3QoE%0AYm8elDYejbqjEXfnMHeFbom2BI9kVLrCBBCDJqLIRpVE9JAHEuW7GScRidHygGK9SVp6IlNa8CiI%0AZAhhcThI3c9Lffz526fzo7tPBAi0khCmm3JLkxKdTmt21A11mZjAEc1KQNV6OZ9vbm6YiaSEOCDM%0AQJQri8VCdMvirdpyHoo0EDki464UUa1EVGQys9vjnd3Z+Xw+PV3MjMgFVH0Ifd1E+90SbtRx9Wqm%0ADG/0F/JRDCrVJAoVloSzLQwQERAUNvigGc3mJA2zHXlezFW1y8WdopOXoHdcDHOsU4o1Ud4KTLJF%0A5zQXdJpRwrtTF+Au55fKsMNgi/KBPTphELuxyyBtZ5ZY0z+uIo9ypJTyP3aPxaaBjKv7L3hdw/3g%0AtwBQMp4Vw451xx0hqmukYPcSi8aAoR19KeF4dD5s0lhDoJSgk5HsoNuvyedFfwQ9+5Xw0go1SaL9%0AOYr+0YWaWZCx7FvtN2dLk0ze1psGT6ErXullSdbEaCVY3TkFkgj+zaPHYRF1dXMz9uhnQZGwVWhm%0AViYQVyIWKVLKozDhQuR+b5fVHQZj5xWQpOEYE6WYItv0sP2ITKRuQItlHXIv0dj1fqcHSmwqTPsz%0AglhCDTaubOSF2AhSALeK+ThL1XWpuhoBWTQOQEanZj4wwysIhrIbTxYkkIgxIdp6G7RXFLW2MInB%0ANdK6tirxSO2UgcYkYvYooEI8ZfNEBJRzK6QTSmBWWEXUqg8Dk1nLtA7uEV7YWI8u2kf3KUc1V0c1%0At2o/fv/NVz//vF4Wn2SeplKmm2Nx4KPbG1O3izIl5ghlvgcLrSlqu1X7/rvvb25vwYeZAJ4dphYx%0ALNfLkvNMawaFZJm+BXe4G8vhcDifzyI0qfjxcFnPb1+/tfpzVXOop9NllIdffm1n4Llg6T6+kfg+%0A1kBo9rGOH02QD69ruPl9pMDY7mj95enN2A2PRukmRxG93ZttFp4OW7Kt+3bZVCp1gy+KOWlsq5AP%0AAmoUaMgIBGMzMF3PvDuZ/ApvN3DttxxO178c3QHQzm+IZ3PveFe27kdhgN4J5wRvJQOfm0zyAYka%0AXbpHEySQ3HTM3fVmkPLWGhXoClL76n4me7zaJAvPIe3UlOdEmePa8I52n8XQza7hnjnyxrfYBt/G%0ANoos8dQuAmd4MwMRnZnY2GTnndmHnVy5mhE7sZqZKdyYCDgQVSmi6woRlommwlIWUMV7X6PAI8Sh%0ATnHWvYXFmxlfnSdvBrO+HG1ltpWnMdae2lperaf3VfAGnkys0bnDKT1VRdgBFHhta8REa100ZQA4%0AoJZWna1sDYHWcXhEAAqVlZFGLVqBzXETUp56ZO5Cm3gxOM3zxt1eGxW1UYiFeJKWwBfe1/RaGREY%0A2R+MKfpMM0dIbQRUIaOuaFstIIOtALiburtr4NLlfP7DF999/sOPj6cnI0xwHKZXb25Pl/mmlPlm%0ArvcPF4hAAI21ZdqqSIQ0+XR65EL3798Db/wwF6CUichUUSQLgQHkZiB23i9i8PgkXmORMqOudDwe%0Az+cVhmp+M9+tBz0eDk9PT1Bbz7WuNdllB9vn4t6ALB8yOzSln9A0NWDDlGgFMBBis4BYBi+F2msZ%0At2Ru5qrVqpr3ehLjyaTmlNvEtJCxI0DO+1B2oINoD1MqMOXuLhcGvv/uu1e//cjZskwJwR3qXigX%0ARk3JiJhh5tJUZAQVNsRqtbefQSj2R+w53P/z6P8rQH91QQFJk+XoGYdMZSsNnGMqZUfzLn0NKLZR%0AKW3Xb0IVWoytd0wZKaXrPAGgOzzvxDeKrB9+9UF1pHuZeTKzmRGF7Z4iPI+IiVv39GZLHLjZuFA7%0AsgFSDacQKtFib+LchdsuV5Z8cjI1JWI2JTVNzsEzq4a3UKeJmVmEeT6B9OEXB6I+hwJsYO4SW4Qc%0Am5NkytuWPxjr0QPzd8eBADSbY06Xum6W+zpq8ykdE5EECgqpsSuITQzGbNHzCwQUUmACoVbllVuY%0AztWe5nOjP2qrx0uKheJE03CEt9e+JAIDEQrR2cF4vogoUF6YioCiCj3nREKazk5WrR5CJPcUAkXM%0AvBuB1TV2vfujfCMJj7I6HmCPRf0fP//mD198fv/05ABI+M0tgL/87V8AAEy4/FSPp9Of0BSn8IOE%0AKOQwNY9antNl+fmnn6cytYQ/m7gwsc7O3tqQE1a3AqAgS+w3QSM1W2MiJyGBKAkf5ckwOWD+xl6v%0Aa/3ll1+q1whkTCOkb7uf53IvMXVBarcxw2HZgH4TOBABL5smtRFD0+sj0dFdVdXVHRqlRC3rnfVm%0AiuMdulxDjdBjV/Zyobddzws0d9C2QQAA1od7u5ypHLfpArrWcpwQtVDMTA1QLjREhhNA0aGHvUFn%0A9xMnBxixpMsm18ItGjp/6DVCEX/wKgAoXZ0PwuJWT3GQ8IcazA2ntsFEUiFfP2Xb9kH+HiXJuMWL%0Acxizn3aE0FapY45vOkO/65Wrkfb+1Q++2pcC9hlAJKpaK7XRZ/Mr98Cg3PQpWs8O6HOIxXaLMmpE%0AxBzGRxCRskPJXZ2kqR4gupFpIi5T4Z/huDz66gaJaNagVPaAIjdz0p6aQONpfPFY7hbaG8WNAkN3%0AifWABwAiYa1mFrD7NPkKwMjIhPqpUYCBMqlFKQCqtLruq8OmNTZzj+CAoYJpWPbdmCnf9BS9m3kA%0APuz98AsBVIjDOVVK64ZEEe+HJtqnxSiWQ4iEuSRAOZyzUoxbRAtlpygiIHp9Ip3mcLghLAz2+Rd/%0A/PKLz5+enqLwMwA7L/KmyPF4y6UwcDzcHufHH79diRlQ0sjcg8M1AG5100XXRyIieffu3WW9EB2J%0AXIuxABU+j5IIVCsxIlsgc1eCuCPowI2Q8SMA3dxC31dlBtNU2NXXtWrVjY1eOTqw46FJLB/8PFSm%0AobRHN9ZvQU2gHirTHL2B8gDUdCsW7SFJh86U6gYNGNOJm4aTvwmqFIvgWfqfNh+OekRl0GL14Lvj%0A7qvupx9j3fiEu8fpzViiTfmPT6nB0pU9J5gnpe3VxzVDImUzg8QFvwI+fw7G9bzZ+EIz9OY0eATK%0AHf4O+NqLeba7UIvXGK5umNMW6Bo8x3l01hO/DGc2m+ZtcVgtJb1T1ziSgcGP6/CyaD98l1sQBUI6%0A9fDRb27QaxbV2V5nzNS+gNZAx7F7bJqEib0Z/gCwiGolNQXMKPyWoJnASlbBN6/4Uso74P13brQi%0AlVxwI9ru1bassw8iShV+qLhE4/JszHVY/RHpfffPtljuEGEHvFIpTupMvpppFUQyT+JhbFQpVp2B%0AogBXhRooQllsvHUKxwiBI+wH2Qfy6hU7QZZRbgxECxK05PekuiIkwkzhB+xAjwAcGWQQioq2FH1o%0Ay1R6cK+7OWWT3CGiLIfhiLCgJpPD3FHNni7r+9Pj6zfT45nUgxbAxxmALcv86atcbr6bXt3Ksri7%0AtnuHjauu1aPiEHA5L1M5LY+XUsoZuMWRKvyWkw1TNjsnkDAzS5ES2Jl0HfK9w7OmmREjDCjMFHUv%0A1rPVtS7ni1rNfrtBuR2/NmJotNTk/Z3S7F2dzHcy2G4zrhABhYe83n7nCBhCcEtbljVKb3hYcNTV%0AamY7e0uzHEgX/c/MY+4oC3Kj3O8AGAujq5tVWwtNZm5lI0Y7UAUUEE8nGOXOjA4SikKKGWXGzVE7%0ApOhvZJ0i/AiXO9rPpUm+uE3LMYgxLThiG8GfAfQIub4PqSHFwJI39r2ZVrrYPcbwUGdBmxNyY3FE%0Abas7JIYduxWuo72BaPdv/tF4eMQJD9eP/oft+kZVG31u5iUfrskPxi920HcHtZ7sGL+5f+3EipHu%0Akq0FjQ+xUTtDCLl7xE5YVPgSQCurqbKiMgEoMANFK5pbAG+Ap+++UzOYGtxaCQukAIEwJbaqA13Q%0AGZ7aKaSlk8QO5dISEzTXIWlrE0+2WQMoImBndWKoGYWPVqOUCUjcl4CviMU3IJrruTCqAg4w1DIZ%0AZVjkNLK25RoLcF69gjNbdAjnLQeKsoxAISIuQhT57y1HmyhoOEw3rRBf1HvPWJYOCXDAjIhD4gze%0AHAuGND+lwTwrTblX1Z/OP0+Mcrzl8gQzgCam29vbTz5+y/N8O99CCMATnt795pP68PSIBcCyrERS%0ASNdAcTXLVo/18f7+m2+++Zu7vyXQKkpMpqLr4mA5TJxdP4iFYLbqEts9lXDLmbWUOyKQM8iYWLgU%0AOS70AODp/Hh+PFWtqL7bjL7lI+hvB7UdyKQXx+D549Y3tAuLSZGhS720qT2WTdNCn0Dv+Ytb64fa%0AgqJ6ElOvsdhr+OzQldAk6JTcQlIQV6MJLHycZhCwOqa4jfm6mt+IqUvxYQr7EUeorxIxl0LX1xDF%0A6eW2Up0xDqBAbTHpGZx1NHdsk/0VMf/FVxSgaEc9o4TGR7Rftlmm4NdfbTZtn1PKHnhIsqlB7cl3%0Au6no2bBHoXI/73h8LNkmCqRY0ce4fce3H3R1u5e0IkKWKsQ2TeasbPlsnD7sAQ3MY1zDhrK9xd64%0Ay7F3sb9OEe3vEBG1ypWpwpTBSmpMrEQGHHATcsX52++ULK307gD1AJyYnZmRRvQKNbSnYVigDejb%0A3hAyapCZtpKCXTwj2GA6C71hArmA3NhYV2sJpk4EV8GMdTFixupAAeoKKZNZdSJUhRmJOLKPiiWY%0A4gVJ/qVXX/kwubSKp8zCUiZi4qkJNNIK0FNLMQoBX6LAGUXHcBZuqbNJbVEGzwGyLVFqI6KEwG7n%0AMnOrao+nB1yeDofDedXffvLq6+9/pjLfvHv36d3x048+fiOH6XgQLgCI5ze3vzy9eyePT+/vHzBj%0AWdaMlo/w0RT2zYHL+WyLGem6XCYWr+AyTQcqk+TgAYfWGsuoANZqU9TeYGtt8TgbDpNl8KHDK77/%0A5oc1gX47TVcyVyeHUaLeBLhGf12w6M68hvZEm0v2+v7e6DYAf1nWKHdmCfZREmEoaRknvwnvlCVm%0AB5HOt4FRE+234aExFgMJpjKFWY9BNE35hPcXfNSlQzT+300LG4uDu1YFFZbrWaXEPp6cbZGerfA2%0AhevXtt6bDPQBU/izVxmy67GNY/fdhIBrzaFt3pUBp4Ug71jGZqrLt3aSfDPCDBJ4A8OXeH58o3MV%0A33+6657YuVQYhIdVvp5F+x2ja7mjfZZI62t6dZsrNvxMyI+vCLVi7O0e243y6qyPSGBGkYmLiJrq%0AulY2FQVhBiqBcANADfT9t+HOdacoppys22AMNjNiplZjC2hifj5uJ3DtDh6laRfGYIyRlgwOWXev%0ATdEENra8BxNWUwIoLAZqqgQRQ2WidV2dqTiZAaQEdzKDCMybCODhiqCtuSntln1bZDATTUVa2DaL%0AMAsJiwhEmoxPLYyylRPgxiEC3JmJIzo9eOBmbSREYI4rWSe4GEtAZlzXsB7mWOpl8Qsdjgezu0WA%0A13/5VzeA3L1998mnH93cvXn1m0/vXr9hngD4/S/HN28//eTynoscSj1dfn7/cLn4cSpn4fMa1JtE%0A/Pjw9NPDT7+ZPi3TJFLmw3R8dZimcjgepJSm08EnrctaQWrV1vWyrjgemacuro30a2aXZfmHf/iH%0Ax/sHXbJryUa4w2v0Il7vRHs2NSmPmbtRfqCyLkERIduj94CFQN6Q5DUjDfIAh0BfdfUupT1X53ev%0Adt4diA4M4xRUUXiLZ4hPS2qfNIfNrxThC3QGIP2wOkBmNeLd0JReNIXO1tVoZtoUVRpZTyutMHDL%0AD6z1My64u5gwxoI+86i88Ap3VWfHdMUhGmWMkNQ+eg707fotS7jN9Bn/7pf32eYlg79llKC6CWH4%0Au61k7sAWcNL/v1un/G0PFgjqHFQQXH9OzKya+RRbxv7Qm3DHnfthou3DvkhCcJDtGHGz9OQG5Fhc%0ABAYmCLMSs2o1My6Z2ccC4K7Wx+UN3r93tyjFYQ4yN6Eo2+XuplEVnqMzD0VYu/QndxY8CDq5fVmA%0A0GERThRXmJmyEywSc/rUg5G06lU6fEAuQGUmUVVwBfPEqstqRELkrNH92tUhLi5Waxjow/fbGjUl%0AfXQWHG8QkZQiEsghHPXdiXmKFMiMqiTJYlWRftTyI5lLMAZKb51wlsDdog2a35B5i0sZhamgPvfN%0AxmD2tFzgKEQQefXu1R244ng4TPOxTMdXt3e3r8pcpmO6A2QWxvT27sZV3uME+oj551/en7XK5ll1%0AgKBQW84/P/lrLzQJ5MDHMsnheDjezoXn4PNVFSZlLnWp59NZdVXD5XwuJCJklEpIDFcXOz+dfvn5%0Al4f7pwi+GXHjCm52np2OYW2A3oEkhfmkrk37D/2RSZqOlcC9iwNwwM1sWddeFL0dcXc4du6SNq7h%0A/KcY3e0czWmxmXQAwMnMmRy+9ehgpDRAQkRqleYJpRH3MJJqPjlwHd6Ty1BrLTQxe5qURodYljxP%0AYTcbt20MdLB0NfAYN2K0J2/vE5ox69decTS7XB1g1hx87fGxMtTW80WU327TPerPXyMudiVxi+9r%0AN7m2l+Q+D3+PTGK7887N7e3efUV2rCKzWdt42qzHp2wbEJMnNLn7Qy9vmbXje1dshKjVSN5d1mgm%0AgSPEInFnmBUBM5NWZWLmlYVrlVAl4U8GfXgfIw7DffoZ2s65WoEZtqhxakI97U/vpmukA4DAEZzu%0APQqemdnMiU03wttOPYAyUQYzU60VZK5EYBUjFVIhqioKMGmFKqKKlLFzwo8wWesiAlNqp5sGWSRJ%0AsBX2pSKUGVEhqksaDWnsHYiYNDORCBewFBEGR45qBPRw4+mJeeQW5U7ieejl0rrMCCB7YqUA/ng5%0Awx3EzD7f3oImhCmdZTrczTfz3dvb+a4wkqMcb6fDfKznVecZNyvTzSQswA/A+em8nJc187UIACvU%0AvC56Pj8dphlAmUqZ5kO5FZkOx+Lw8/mpaiTcMuCP5uTVHE+XS6FymCXNkuZW7fHx6eHp8Ys/fnF+%0AeNJFnyPJ/ly/JNp4l2wyVIB70OoVb+i7Ipmk2YHeG92bmaoutfZEOQccanCrNp7A5yPoh24YUHv0%0A9kmyDPSL3AGbZZIe01WImdTW13IHQKJNT6ChI2KyMXj/WqmBOG8O91q1FOpN0geZttsXUsDdau22%0AEzbM4BpFdxCVf8RRyFH8CjyVDjCUz6fxFruHdLbcufTAsduMaOezf6adNBmp+/v6k/NzuuJdg+Gw%0AkVtybh/XDxuobhDu8E6nLRoO42L14xx7nqXMUrIYRDeirIJA49v0LGNtu+3uQCQj2bOh8RD0n9TU%0AhXyMO5zEHWw+06RqKymEZOGV6QBEdN+TV306R+QG51w763MD1ExAlsEqnmdxf0CavZ66oBYgH2vc%0AwY/ImdjJnc0s2xNkzTJyD/F6mpSISEEUgaUmzqoWaSdSJlObvC6LLjUCyGFKuinsFIXSzOGsuWXR%0AuwNA1EZsGyOJ0Cm2i/R6BvELSbRoDdhn4qwp06w3KcvnqWx3RsucceKA+2T2YFDJlrgZM7Kzsbgb%0AoIWoRu9vYWGeDjdAoYmnUm5eH2eeAOCQqz8p5tvj6fxYbo9YlVEjek/dL+/fn6SoLuY5P5JSl8vj%0A+XQ8z36sgB/K8e54e3NzlEmmaXKrIq/d/fR0FlphdHfHTw9PZtUNlSsWZQiB1Or58fLzzz//4b/8%0A09PTudraIBebeyfP+KbFNnJJqb2fkPy81frtnz1HCY6eQDQiQf4S5TYdWNelpc6O//XiFwMQxoEn%0AgNBLv25wA2SjmU7tYSRiaRgU32eUqA0KmYWFigi1Wsoyp+SzTcM0TE2tbdGGWfG3u6kZoBL9j/ph%0AGhwh6F7aXNBt4H3415IjPvSipnpfs4d2Ky/dbhSQlMvf4dd3E7xi0i88EBtQDLj/bLg7cbwN9eoz%0AdGaxvdvX5eX55tP3wV9dQuv+9/7oHnmbzO6anoehUQeaVu/EX1yFLgjtbrPDdd/m2iVibBJQtMbp%0AFsyQdB1upmGTXgA+EKTBUoWpnvV7Xw2m6o7MnWxThikAIyFk7TXfhWN3ymtD2Sw2RABJjtXh0a6I%0AIsyTBO6jEuoRykdmVgopERGZqVKkJgsVkzASrLWasojN6pdV16qqLh7nEABFMTo4gDKIL8NOD+Fe%0AAfZR2SaM8ZwgDjRDTryKMIhEsl6MMCcnYLQk+W3TPYMmohKCo2mCDDIKqS5NHu7dfHNaVwAsOLho%0Aofk4y+Fmng4Ar2bz7URygID8MpLNTHSYDr4sdigTQYQY5uqXN588vD+ZqWrbMlV3t6rV9Lysd9WO%0AN7dSpsN0nI8zASjz5LVWpTu6XGYQ4QyRBYAZTKtWI8AVl6fL+4f7z//pDz/9/MvTw4PvZPpm8Wru%0APGuZn9ZrTdBuAzxaRGXOVBIMtqjovFRESHrO/Hbe4myZmQGn05Oq5bI2Z5F3A9pAC+MvhKgHd00p%0APBrk4olR0BqMZrmZCiaEKhJehj3omZPsDwxxrbWIOFFLs9vwpJOEmZNVQmFuevYmIaalJCFhS7ca%0AHzyo/3sMwfXrBaQd0YmISuM32KThTFx58Y7dgHN9r90At1+69D3Y3vcXXwuXOW66ku+HCfVvPPv2%0AcN34QTuPuPJY++ACpibXt2lufpXtl0DkqFu7t+Z0u9bY4HzkWluUyyDy027/Gldpk0/nTvTPJiNm%0AMxfWmaiqolCTNByAV788/ugXdYc5OEolWJTeZcCcYAoSuFJLtEXf9D6mIRpnN7BccWY37cxx/Fq+%0AzKNphoGFJrBQXTlqOLRIOjWHrCXK0q5V51mXVauaqle1Wr1Ry2Y4IJD03shICNn+IEyRg9neYBBR%0ABFwiQwM2uZ4o6kPGVxjS6GqDqEYEnY56PU+ogOq2xV1l9B4KSAQuhSeepbx+/Yqno0gBUB3RsW6O%0AB9UlXILr48NEECk8T2JG1aWAjjdm+Piztz+//2G9KHzt/vHlfFl1OS/1YHo+n89Py9u3r+bjLFLy%0AYCqZoADurrXMB7wmOp8ul8tSa61qvlRd7f7x4fN/+sMvP/58fnjSqmbWNjvhWyhLRzgQPisgUtxy%0AKSOWJkalagJoCop55Im2X9r68ySlyzYZBAOExW5VfTo9qWo2D9/W2BrmYyTcDYiSL20niHYU3N9s%0Atvt2biipe2soTcQCIqEShY6J4JYaKxD2zRAn1ZzZzYmzLE/clTodOZkpCBVR6inyAbhbXEANhdBN%0AEH0OV6+uD1zjqPd/dtj7DJzLc0yl7cRQP1NXLOL6ac+u2UbR1bOXXtdATznna8bQsft6GTbpoP1L%0Avt2p7+g2gv1abV/sQT3+0oipGXGz67KjF3HrBE3PNqkJ/31J9wt0tVp743nbA/KkMnJzDsMxOQvX%0Amta0Dat9Pa8/u6nFeQt/PyK3lcwb0VK0QzSKj42i9N92SrbloXEsSYwcthkf/FKDyYdDdxAnh5sw%0AIyuDgwE1MzXWqsIermRZRc3neQ2gX6vW2hL+855csv5lT8+O3PnBRUc8FSJQiTyotiTU6sxt4w+z%0ADzFL1NL1ratmC41vk+8G1aYDtiOe0GDW8McGf2GREoRHMt28eT0dj5OIETswxZVmWRpAreoparqU%0AwtNRdBHjohOTMoFwOLr7uzefPLw/+cXNFA4Qq+rldL4czstT0ePxu6+/+d3vPuPwBAe2ihSomRXh%0A4+F4xhkgd+haa3U3X9f1/fn+q3/68vHx8enpaV1X8wqPqM4kQg4JnZtHs9WFDH+jcJlKkVKIKCoQ%0Any4XN+qtmF9QeYmklHmaeonJrZqlw91X1XVdNfuE95zdJiL3xuf9hvufE7c2sUOadSxJO5gNb9xR%0AlUpG30jUB6kGAAdQIRaBCE+HjFvrgken9g1gkcpoFkMYX7FykdhosIiPoFC7N7AfkSph6znSD7fc%0AlKGXUf9FoAdQ2mLR8IUNuF/csw8O49nFLzChF771nEn0P8cV/ZAMj93bTeDcPdd3S3oF5O5+vUX7%0ACyhN38TM7moRp9IWfAT662ienYmPupmmqaE+XpkPGsC+s9x8juSpIHLLBsh1JQhhzove6rqsjw8R%0AryaRPMPI1qdkIIILzFSNIu+ok5e7h2mCmxVsOEqb9ZWInJw0BYSo8dYHG190ArlEj1ezrhURiAUq%0AapURJYjZC3M0GJprtap+MFXNYiz91ZqekbTSckPZkpTLmIggUhLtYj/GtMxt34mDJTB79MdI/2AM%0A9SpLxdv8iYnUB9tzC99InbFBATPd8MSHw3Q4lOONsKAIRwcDN1WDVhYCslpQBcrtq1krFC4XnY39%0AIEbytOKAo+tvf/vZLz/9/NPyPoL7QxQ8n0+v9M1pqU/n83R++vpP3/2bf/u6H2SCi5QZWIBpdgBn%0AnH2dYhHWtb5fnr76x68eH+/v7++X82q2tlZizdQegUuReJDRW9nmwgEmOcyHeZ6LCEnRWlV1WVbw%0Aft9681giIiqlzNMkIshHpeSelahV13VdlsVUe8WkpjAh2orvRdLx3KDwVvGPxmK6WcSlkUqX1FKc%0ASOol+EmXmzLPxzkqJTHRxJPDhYobKNLTd5JQr8WJJvv4DqUSv92d3I2Iu91xLAAa9oIWLX3FyH7l%0A9UFkjUV7jtujXjyYkv68V794NC5fw/1L97zWA0YfRDOaEIX4dvVFAL/OfvputhsDQ3bdC8Pwbrx+%0Adtc2+MZto5IYf3id6YXfXr5qkzQaZH1gUgO/SEcBkZNliCAJryAQZkAAVT/pcj5fwl6SVkBzIiOT%0ALMfkDDc3dlKCbA2YsoW7ozmQRn/LoKIOurEPu0hMqck4kXtUbCQOxQFARHAy4OLcDZWViE0czkwT%0A3J1NrZq5wQ2tkGFX63IYPWbUHUzcG/JJkYbvqYk9W9SuI7QZpGMVzmgNt56z4edb2h2HrUgYHICw%0AADxN5XCcDkcuIjJzETARi7uvS0XLZf743fzTz4TJXzMRTzja3Ztb/0XPS51EcHB398nttX/y2afL%0Asj48PnmLD14ul7VeDnU2oJ4vv/z4w9d/ev27v/gMpZ+ZWI5A8ZA5yYGqZsvy1T98/vj4/v79/eVx%0ANV8ztsiDRXqYIjMiqa20tEVgyHw4Hg/zYZ65zACUi0JhuH96aM71wUbfgF5EdoWzolixmke3svYy%0A1w4YXeXyFyNMkqtnZhZvbzdFMwrZN3NRymg5MmdAnBmtJrRmI1Im8AyUUiL4RhxmW8HwHj6F1DgS%0AJtzICBlomU/vRON70OuQSL3LUAv9upYX/1tfz20t5cXr/nxZ/r95EPhVpaGJ0h+2/uwvbz+2ld2E%0A536Hnad3NLNuQuxzwG0MDAP8bT2Vx1m1Z+51iHGILykme+/+PzNLCgXaM1Z+IiIjmokAHMFMrxlw%0A6Ndf1suKq9PhDos2d2RmpMpE0QhpS/0zJyCl3W281ERzAJF7J+aGVjzCm1az4wHbHcJaDqJI5XBh%0AcXdzZ4cJxxcz4TXCF4pmTVvLTiTurdffTk8KeZu5FCaKuLitBUXfJMphowl6G514Zv01O057SLtB%0A5KI38QGbJuewLUrE10xeBpHwPE/zocxzKSKHA3GhQpGPC0AmOT+CCG9eHQ/z/NE7fPX1I25mAMw8%0AyXR7vNWlFmfIZJNNNsHxyScf/fjjj5f1si4ao1DT+/f30+Hm8vj46nh8eLj/8dtv7l4dX72+pSxF%0AARhUw7qUBnEC2bJ++cUXDw/vH36+v5zO5pYe1STRSEUkll6wbNv1WMD59uZYpnmeuUwSJjImWul4%0Ac7zUdVkuo6YeNvRA+S1tinrOlKmbqa611nVd1zWbD+ZB7UDvo4zRiKxvLGfuhPvwGfVt50GOGhi3%0AB2WztRPoULPT5elwnAlTmaWfzGVZD0UC6Lu5n+LfdB5HLXHxNMm3brfPjvcV6Pl+zB82Xexef748%0APj6uPLfV/IuAftNoP2Cyf/7sD32wx1kaZrTTDZ7bvIfT2+XQjuoY3vDx1x5AcT2jq3+BJg1sFuoX%0A+NB/M3ek8WlEH9pI6v9rABzVWSJYkA4QUiLg7vXHcPfHz7/Iit/e5HUzj1q4DCG4kUcDWyojrrvH%0AmRlqEO6GSgSAScKOs9nMh+k7WrWSPK9xMIZ5EECUbb8QqB2CJIikwNTMzWtV40iJb2UzncxSl6Dm%0AbhWhIi1x4EoJztZnTZIDxivciWB9oKMsMNxjEATaJwYzjbAQ8+gCHk8RmYocj/M0sZRyONBUpvkw%0ACUPKJFzNilVmTCA5zM+rw8YDpjITII4j4BVrrXevbj/++OO61Ad9slYdrZ7P63J+OpU3Vif3+9Pj%0A5//0x9//3e+nOTu+ZB0ZjQbcVpf14Zf3X3355Tdff/Pw8/1yvjRuBWyxAxGJkjU/+55Ttmekw+Ew%0AlUOZS5SJKxxOAq+u7nY8zqpqZlnLjzkk+rEiQlt7t+hHoqaqdVmWWjv3HJckmcL4/mY1J0lne28a%0A2aCzqX88YNJeQ2vWFFPXTM4m9Roqccn+OCHyr6pzdFpIi0PTG5Jwwq5q6YLKEiH9qS9YFF7Y95Q4%0An0VZPrv2WvP8s4En5fpudP4X2XB+3WH7L3t98OvUzugHMHAvYncL0DVmpnzWrTZ4Aeh32SIbyiXL%0AbQWLegrFh5brz2TOz6b5z31Mw3VZepoFTlwwCQnW+NDwBoDb+auv0pCScyU3c4mmOh5d+6BgGAlv%0A67hJVbsxpcrSCZhICIZWOL8zirh0AJGwZUf7KgXcrVZVjT4YKS4SmIpwiw4SdnczZla1WjVKWYYA%0AxdkEiIBdVQN0Imbq9qZgIoyICExenSJdM95Hao03mtiTzeaozzu6ua91VdUotWhAsl0WYZ6OB5nn%0AUmaZp/n2RpiozIWZSpHoZuXMwFSiDtVWn4RARYpMBcDEAiZfXalCIBCj6c2711ZV1U6XS8oahOXp%0A/DRPy1qP6/p4/+DV/viP//TXv/+9TEKcHFfV13VZLpeH0+M3X335+R//+Hj/WLV7RGgEeqFMJurI%0ATETCRYQYPM1TmWcCixBtdYiZ2eLKqRymqa7rmkQai8ItZKd3D08aMTOrtV6Wi9Xq9lJXgxTqsWcA%0AaWUXYorSpbs057iipcN0NQ/bL70QatTic7PlcjnOtwRyrYgGyHKIIn1E8LWGGalrAEls5sEMQlY2%0AMyHCYNenZwf3Q6+mNv6azWOwY/0LULrfqly9++ffYnz9S5nE7rvYA/2AxvsbJ8L+yiD6v/6rF6Lf%0AiHL9+t40Oumw19/ckCB278P6SQ/X+Ocxv3/c1ZFuFhlnhB3ydmlrdEC50IEO/RDgjcOB+tVXNfOT%0AonMuzEy49XCK0otEHjKMj2vsCYPoidQe3sgUykMO6joOBjqFb4vb/za4VTdfTaNSP5okhrBw9AZF%0AgVEuRiKsxqxqqtXdo7wkNbleuveQmrqQ69GUpUGF3u3EIAlEUFKzEuyNB9vaN7hx16prVTVzh7pH%0AXWkmFmE5HuRwPNzcyDxNZRJhKlNhYWEpJVrYsxU+hCwKYVyWZRgUFYiIKNdQWVL4YAB4ffP6cnM+%0AHCY1i5gZh50vp+lpenp4ZOAwTbauj/fvH+4f337y7rPffha3vZyX5XT+4ftvv/zj5//4j/94WaNw%0AZMuqbopZg3YQh2OSChcwChcWkZmFp0j9De0ryFOtChdrh4EBYcIkGtW405JOnB1lO5WbmtZal2VZ%0Aa812gvDuqPMhPHontVHT0ZgiRSJqVLfyjYMlru/vuI++kUcr8N1EB3dkfzOAIOxCLISbt2+iFqlW%0AlRbTFX2rPA95BgZ7R61RYNiI71dl4cGq8SHLdsPBvTUByXiGhfog8JX/f2B6fP2KXL8D7OfdEZ8B%0A/a8/588aDK7QZv/HtdD/0j1HoB4gK3/8iiVq+PSDa9IZfWdPg9YwcJjdtnoG/fVkiMRfbnVcD+XA%0AkJW5AnSHV4771fDdN2urcuJKhZ3hyibOHn3KSYkIVAZ7HFqabLfkbIm/49QJz8rsuUcJwN270XjC%0AvJraspoqCZNL1B8OgCAiSfZCQgA5E2tY+dmkiKua6oj13WK/QfymXmM4YVe70Gx3Prw2o7C9eGAc%0AcPNarWp1h7nXqL3vAIgLy81hurk7Ho9yKIWLlElYuAiLzKVEXi6bu+qKGoU1aS603AJfI1qbEubC%0AT0DW7BGy4NMG9dXdD4fjxx9/7D/8cDpHI3N3q0/L5ccfvp/niSxzoZbL5eH9Lw8//vzq7RsAFf71%0AF1/+/MOPX3zxx8tpXU5P61q9KraMyWS63SbGzKWUiQsdixSaeZrvbqxWWyL8tylSDjVTr3CEQ9Xd%0AGVCwcJja2j05SYMIql5rXdaLGWqttlY1tRaGEem3lLaM8IGkRwht37vNpveeHyS1K5RttNzep6hY%0ATwCotwSPDgCm7rJVziagHEVa81+tVXUqm2mzSwDj02LEnn4gB/yfMdmPkiw12ozcmAFkdjLfniw3%0AjPkQuvUnlv8GoPeWGZH33kP5OIEXX/+s5ecZM4g3t98B7LsW+wszvH7D2z1GqS3jRjbQvfrGKNF5%0AwlizTrzAI3z3DxyWgLRt8Ljzg2rR5YQ+1f1IG/l5k+fHnQ29kQjmZQKYbykv+fiT92b44VvXvG01%0AIriAnMzDsqGmZALzqLqTOdQEOMha7mqf8TPtqv/qaa555sfwnJN7dPVsJY9BDrHopd0q3262OiIC%0ACRmxQtnghagUSbutb/SwA3d6kaI6n0bbvo711d1coxpDI6te0W27zsy0WsSJ1OgKGxYCIis0390d%0Abo5lPshxLixSpiJFRGSeSpmEQyCGV62CcrFU9EG+rgg58XjAOTNpeRJRMNXswISsLC0iUuTu7s7d%0Al2qqq5np+XIiev/+lzdv35azx/Iul8vj/QN9+ScA3//4/cP9w3k5X57O67qa2tYPBVvuX5jkWYSL%0ATNM03RxkosPN7eHm+PGnHzOgZz///P7sqotGo5DIgiDOLh3uUcyCOBpfAVmgiGmEtlrrslxqXatW%0AVaipJtAnnV2BV5clwmvQwJ6KcOJH871RPzvUDz+Fv6qJ144d5rQEqJTmjcFFBEcOF5fcHLp508gM%0A1V0iMDncWg073Hswjvd2pftjgp3wfvWi9nkcMPcxdwsYEeHqey9bD56DIfmLNpx/EV6/aOj/kK4w%0AbvkLZ/K5m3Qwvv9z7oDNsTaY9l/IvAU6Zo6gvMkO+5tiQ4XAGPMOGy9rS76NpO/Djr299EsSS/x7%0AxZRCVyAi5oFahqF2LcFZyCECzLgJFOTq7rUuP/3k7UiogTNADCYEB9eqgICt1T1tU0eP6Ihp+Lbv%0APD7abds8oswrbiAi4CgOQgxoSHtoKZ7pXG5iOe0p15nZARihwTFFvd19FbQmxDceN3Cg2ELfCNIS%0A7s1do1uoe8+F8uRyfRty49WsVq1Vg+NnfRxiCI53twn0h6mIsBSZikiZ50MpEwkzC0c9x5nLChf1%0A6BxeAV8BdndfllQtCBJ2bY6WsLUtKgGYD9O6zDe3t/r4SJjMq3tdTucfvvmuQMrx0FeuXi7u/sv7%0AX9bLen56gqN6VW3u9B3rTo7JpXDh4/GmzFIO883Nzccfffz2tx+JkQF2rMfX8/ufH/T+/HRZQo43%0AB1UE7zTzsNSHHSi8os+tNzug17pVsmzU04hqF2WZilzTE4pkVE/K7M33tuWLtJ/mJi3s3ynav5tQ%0Ay5IdMEdY5Mh0ZAeEuczl1bu3WS1QqJU/MnJuoZcpmeWhvBa5m9xDG0NpNYNyR/fXtxGFwGNuLWis%0AZXyMAIsXXhtreBmZrmMuX5TW2+B3nODql1+x4Tz/9Fcu/vP0jIaLAyPfovF8xxiI2mVbaN32NOwB%0A/3owSCmw40W3Kn7AmJQggtyyX2Pj1zainSgwOGk6QatGwXl0YXZjFykZMAj9aB0A0GsY4KvBf/oh%0AYirVAbepRjE/NzMwuNZqLO7Gwtypok025j30NXEYMW8tdDq5pGwdOQib44GFAQcJyCEF3KT4Ig3k%0AmyFheHbIZ8RE4HB+ZZovUifa2eM76ToG4cobnbS/IkbIXE1THm1Ln7jReEl7102tLuGQtRpsoTW0%0Aktvj4eYo84EPRabCUkqZpjLPh4MUES6psHBKfTQJrKyqJPCKc/WI4Y5nMUFEECxRFjCYWIiNxYoB%0AmKQQ8TxNtzc3T48nB7uZeb0s9uUXn9/evRqNCVr1/PBorRCzVt/yFZJoUtdkgIvIzIe72/kwz4fD%0A4Th//NmnH//FJzPNcb/lstKJ3rx79V7h58h4ctPQdRlwXTWBW3JXWvTNVgByWZZaV1X19uUXJLzc%0AfcJO221iPVMZCtY0GPS2e0TDTeJG6ps26dEJzwzCDoVv9VBZ+DDJXAoBE3G5PWzWQQociZpIbjBY%0AttYJ6SzEtZZcl0F7ISs0b9dglEICyjjZ0UsR2oo31HqGS6NJtREPvXDd1atkN7XxiPWbtEF24TZ+%0AY+Yua/YvNEGhSeN/nhV+0FJ8f6X3KXTRvn2jL9Q2U98e3wVqarXKRvzcyXvbL12evop+zYnbAHhX%0AN929ep+0xPqtpFaTWakZ5vK/beDjIrUqQh3o+3gttcUd3HcJOgLVkYQ9591eO9z8l1rt/peYkEW/%0Ao2oEQuFISYS5r8bikBCA8s6bAO0aIBcibSTv+kAwQX7eZfM+egeiwsFEOYe4OqOzuW/ORrDtDpmM%0Amnp02H07xfqm07Qx+PhP08mGX7318VIbPt01bugCWDP4mLmq1VXdI62g1VM7lMPhIPMsc4nOIWU6%0AzPM8lamUwlK6+SKtdwZ4RIiaK2A4lrlMx2Z6ZlS8fnUHhytUVaZzTSMP3JwLVFEKu/Nhngl4fHxS%0AgppSNXW9LD8yMEkxILIThmREB5wy1CkCV3P9mJhF5sN0uD0cbm/n43x3d/fZX/32zdtXhecsk2BO%0AQhDoe5cDIzram6qqqpG1/WtSUFpahpj6WOdaWwEE28Io6fo4dXIKNjzqkChIM/3GIjegb3y/++rR%0AyLdHHjciNbcgq+jRG3xZpsJM5fbmcDi++eQ19R7NG79q2JbEk0ZOB6jbdNBoz/vhGEC1/WHevGE7%0Awm1kS9l7L47hwBZ6dmgouA0FXpBThwV1gFCaR75HU9AQ0d9XccN6ZNYAbwU03f9ZC8uLr84YXgL6%0APu0XvvgM6L1ZhYdjv2MHu9t0zO4wMF6zqSz9rG8qhLfmYy+oUb01JryXMwLB0CVtAryF2flOdBzW%0AZCwJPUzTBx2EALIWQdAu7fAalm6QkGBC/P0G8GrvtfrphEaSZqZKAqCwkgUzcl9dNZtxg6OSxyZF%0AkZMh4T4fe8WGU3oCotXItk0ZeCOFFC1YMePTWrOeXIMuo7yw+W318tG7Q7R7WdqVOgFvHUuzxViy%0A5EFMQWM4fVscarauVdUcVjfmzDxJuTnK4cBlYikcQD/NRURKYekdmYY9dA+tz6s74CusotfrIYq8%0AhRQsDtN8+/p2OZ9ixpoFn70tG8+T6OFwOl/U1aK6KWDgi9d4smV/WUKGX7ZiE84UmQ1MwjKVaTqU%0A4+3N8Xj45LNPX92+un13d/fmlRwKUbsBgMuNw+u83ry6fX+8P69nNbPoez6gVgJ9ayHQBu8ALpcL%0A0LrHNgVrIJz+dXTq4oaUMXBitFYym/TVlyUVvXzxdqxG/KUw2FFHRyKCEE10mI4spdzcHFiOb2eZ%0AJnLAui7dKiB4UIm5EcYMiZeQKhF0k0Oon+XxgHcrRZ7d/GbTarplIi728DP4tjjNw3Q9hHY6Qisv%0APoSdU1Zy7xLxCPW7MXpvbttMrLvHdH/Ks728Gkm/rGk0H0T5thRXAO7DpzGH4WGjnOjbf95mvwn6%0ADVliybL0hu9/NMrqD78CGdfI9URfXaRhzwLhKbh1O659HM+lmhg45VN3HD+ene1pIyOQfcsDbz+Z%0AHSCHoADq/OoV1NzX85dfLkt1szigqgp3ciehKArvCiOG1kJCVAiEbDPOzq3CZzdX9pG3ZX9GCXh2%0A5IjIM+y5nxSHU2BzGHMyyXXA6W03M6fF4c1LnRTcCix6f6Gxa89a+AH2HXfbTuwH6H0D3czWpWpV%0AVdXsgwpiJpFyOM7lwGWSqZRpmqZpnuYMr+zl9DeyStai6q7mgF/sUu1heYw60ezbSFzhDmbcTNNy%0A8yoabFfFmoaugGkQZD5MiM58rgBHOehcECQpgwme4eQ5LncnFpDINB2m29vbeZp+/3d/I8dyc3tz%0Ad3eUmyMnr88G6wRSXIpzuZmmpd69e/14/4iqnkXKDJbTjVKWRQoJBbcPlquaQZZR1Kxnx17JTDsD%0ANRJJqPGAyB1sBkt407u3rwJw0BDJ3w3t/W5dRgXgUKBMhacyTTeFC8uNvL67e/P2XUybAXJDlEL1%0A9khHawaBnQ0jWhmOINE9xs9SYpM4o+zaxo1CnAwbTbP+dF63oRgRwVoDnY10d/fGQN2EsNd7hxWK%0Ak0JNd2/6DwHdg+J5nF56xvAn7f94ZilvX+hgurOwDA/brmoT8PGXPquUcX23ptff78vZMGCQrvsi%0A5UWj0N2AvpXHShVom0V0+RkfNHBaAhwWBVdCHu8ewBHoN2b/nDl2bpsjohbonqBpKSHnIjQ6BRxh%0ANPD59d07fPazAl99vlaYRd8id5gYk3JUFMs5GZxZivEkZAKQM9i4NXbIVaT8pUtJ1BSh/eBz0G1x%0AekHlHSkGb3SnAD5qObnNl3hNP5s9bavxkOvTJHjLjW52uDAb2HaHjcvvFxsAXN21hp2iWhRuAUAg%0AkXI4lHnmqYiUUkqRMslMnL3KN9TuqQlZ6MGgatX8osvD5X2tfjprdV/OdAeAHWZLrIJH/tHdu7us%0ABeY3AKxaKaKLMbkxF+Za+HAowcss2p/2Ko+8aUoAwJRtXIoQ0TzNx9vjxPI3f/d3d2/v3n3yDgCE%0AwSilREBiVBgFMdzn+eDu8+J6sEHtt5gaxUNYhGU6lnD5uHsEYbr7er7U2ktBQ7hVGA1k2FW+aoIO%0A4C2iJysTOJF5P1q0WRuC7jMRrN1jE3+8S1dNzg2HUmSUEYgPIkKTyO2r28Prg8yybSOBosCywbOA%0AYA9fGOglqz+n5amVPA/BzLdnD1QWBiVr6fgxzla9KCbdBJwBP6mZkEaX6qYLDyO6epV2pysG6x3q%0A2hN8I912uzxfwzfpQ8/pS95vOkr0OyNGf+h2wYjsfYRX/8FT7L9OpXrGL/rv4znffaebldo1KQVu%0A8LKpVg2H0zSwPZa6V7i9GaKAdZfAoMbsiLELtdTG5V1RzUAgJxC3ei0AAqm7gTFXkoiEHXNR9wkH%0AvMZbd3fVP31liwWRucJRSSkMq82hQA4o11JKmQ+YCpl5ZHpug+6lgZDkujGuJHNYX+3dFg/gPG64%0Ah6Bh7eg36Wy4QbCM7Q3bCQmD4SYebE0p3YS7HVWMI9q9q+4RCW5q1bxqtUx/ZylS5omnQiIihUVY%0AmjsyR2hbkYkuOpjZqlrVqlr189PTup7qqnVZcYEwsRSAo/88wUIIL0TzQcwPqBW3AkT050OtxOY2%0ATUcCACFWx+VyGYSNMXszOBTP8+Hm7jbSnKZ5+uiTT/7mb/7y408+plkAkMDUAbjkYgmLWbY/JNK5%0AHHBwXw2AwNWQUg6ADEbAPAlz2WLhQqivdbUw+aRzmJmR7i0Ans1cm8Td5asOuKmXhGaz7VX3YqYs%0An36CAcwasW1LgXY0gj+JUDI2ml+9e/Xu7cev3rylaEkPo4g5NvcKKqZsJQr35Q5vUEt99G1wDrhF%0A2yGHOfHzwmYBK8SUohNv57ypJe0kAUMARMjZ/sHU/eEB8UUHqLSR7Qba5aP+nWGpNixAq7o3ivn7%0AyQxT7wvfhuADpD67dpBh+1g2hn0ti+eDff+UbcIblmyDucL77VB2uEoUaVLZRmI7HoNuG3ghqABp%0AxUiSpKiXx90g2Wmvi/QblXbnTLNWWaaRx2Cai7R9hcFwt1GwjEeBCNOk8Amzv3r9DnDY6YuvNfIn%0AzaPQvYZW5NkdzolIXc3dveDApSAkvNZkOdQTz8JouYRNLWhq08gOcc3dxu3zxk/bJ7xJd213HO6u%0AjaMOe+rbx+0ebtsG5hiuZIAuPzZ2uo1Q3bV6XVdVXWtdtapaWIJFhKeZS4k8KS7MLNsTQsAmmIKz%0ACluo5WaqVtXVtdpyvixVfTVb7PHpAY7D+tYQpRxASEJiJnc6HMq6QKZ5wuX25haAez09XdQVSlSm%0AGxJTXXUtUtzVas9Lyrqzr1+/vbuds5xjIQLzJL/97Df/6u//bnp7LBShPwBTuCwNWlvEDgnDXVUp%0AWngcGA/A6lEbzSpF+/nw8B5oYon2YGRt02tdz5eLVnUdo4Dw/2Psz3okyZosQeyIyL1qi7tHREZu%0A31rVheY0hvNAAuQLCRD85yTAF5IAH4giZnp6muzu6vqq68s1MhZ3NzPVK3L4IPeqqkdmTY9lpC/m%0AarrcReTIdgSQETcQMD6XgmOxdHGjmekAbEnJAzOtHvqevLu36zdHwBAeEEAhZqIqRasVE5Pzw/3h%0AWN5++dXhVMq0tnwDg6LdEUanSFCYdLcAJL35XWtA0rffGaXyn5Dj/05rvE/LwfD0igiFSI6rbmu8%0ABEJ4KTA/y/H7TYkvL3Vn2d58OdJ7h0q3h8bm61J92PDdKNhpkF+9+PL7Xn5/fuQqX3/jkLHFXwjr%0AF2ft8YzPbmIgu91hu909lMoQFX101uMGMFzh4Wf6rP/V1wYb6xgBHJ5SDq5MEYxwuKzintixtknv%0AtTD41YY0GmHOIdw6dk0HrAnIUDFlP2cXND1OawAmj7keJuDhC4DA5Z++8/lGhjLhMSWYu1QyxUxc%0AG0k6AFJLCaCnU2Yu1kuuOQBCFaQ7K3YDvFOUu9KYF3q1N3VaHVHRw0fbSYJrltOmPzYXfIfu29cX%0Ai2VbANtq2lAC111HBjycvizemje/LXMjM+QiAhRVMyQ9gxolPUNBjaBIRIgAUGWM2U6OL3rEEu5L%0AtLY05zzjsnz49MvHf/gewOv/5tgAq5n3jZ4LmhMMKSbHkyXePssZEPpPyyIuJFUtQKusbWnzsrCT%0A/OPu7ng4VNPD+XQstRMvqliZzn/4w5df/e3vD+X4QjSKwEDVWFxbW2JBti8WAX2d5+t1FgSKmRYW%0ARDgCqlq0Sqe4Rzf0Im7L0p5bm5fwllR8L1L+EtaCW8rgOisZGsn4jXYxmsHezpxDSLGefSiiQ+mM%0AM69icpvl9QcdysPMIGKlFpMvfv/N4e58vn/QF+KQDEqQDhjpQQ2obhJmk+pjFPtGSMr7lCrSQ8LE%0AaEG+BqOwUqoxQWA+Nnpjw98Skf8iPfCK+gfkfyHZy05D7GuJd4O2Hbyqxv3ffvXmbyP7z0+3VkV/%0AJs73Ynmc+LMHfonO8/dt/WwzLtzffd/2sX9jPV1w5RFYT7o7KjL7ZuBrrhJ6VU5EYPXg9P2TEdkI%0AqEQWqUpfhYIsWYVg5BpgT6wErNpiL+7H7lglGUmy08aToiQDmqkK24PmiUwFtXIRmzA9PLwF3gHP%0A//TXuFyDRISQOm5vZ70FHZyXICSzGFRhJuH9xL1MqA+lwNdR+dWU4bMHAdCz/WNbGeyRtaED+woY%0A6RvYzC2uGR3DGTAmCBtDyTaSL4ajn2osr1RNJAhPv00K+svtOi+NqhAEIGJZ44RdhDDJbN1dIG6a%0A/WABQQ6FD0XWGp3hbbkt7fmyzO3HT7989//7x8x5/8v/+D/96e/+tt6fUQuY6QEc48I6HTyux9NB%0AeDORcm/Hau9+/ri0W3MvITmQU9GpFiBqraaHu/tDLZOpQUwVinq4q+eH81fffPvqzT3Ucp57F/Yq%0AoiamzYOqUk0Xi/BlmUGI9bYzvPoy30AIVItaK8lRoGK98jnXnSKCbfHleb76nAGPLva2Gdmb9Zvm%0AHUtEBpzP+8uz65j9ndjab5fd5lkXg2D9UzqFBEDvN5yZ2YKvv/nmzeuHMik+97T0swgdNAbDXcws%0AQVyQ8MG29/K1aZch7iWthM8kLDBaNr/EiBsdyq9fe5n+L/311yqhrHlRq4G9N323QVpv5vMHWh9s%0ACKoXEeeXp3l56vWe9rc5vrz87HaOIVR2H+3n3GZ7yOUYv+7PMKg8QKI3texh1X4DsgqAfo0BG1+4%0AhscC4rZku2sFaYBBIFAKoOno7XB2pJxLF+MSvSJpP7LrGIpsMo9MpkSsg5S0uumoIbOor+sTUQxn%0AzjDlWIoKChawRL1/+IJAivunS4YtI8X9apIOZx0dgcZwrZOaSimj048MGrVtk64j8wIApF8nmIa8%0AiIjqkPhdB6fDF5opcf1Uw4YZ1a7c5r6Lefcsy/l8wWxrcIUC61lX62j9WF8N9Jbsi97a8+V2mS8M%0AiInVCaqiRdSgJZvIEc6QMBX3MGveCq0JilkbqjBagEBE2gsxL3NGKdv83X/8x2y0C8AR3737+RtD%0A5Wkg41yVDQgkzz9lOtRlXkRgevryS/3l4+UQt/AlGJoM1yYidjxWAUQO0wSVWmoxk+PxVMvh/Pb+%0A1atjSdOkD4eIidWitQJSK9ji2uYFwDJMEw8El+VyudyWTzPIYsJMzYqyGWOJR8OCiBbzsjRv7Tav%0AEGozIVY88GtzaxwpIjoEYE+46jx1lHVfAOigfkVM2C2eDVusm0mJagZJFiZAcbJSRA/1UEpFbp8I%0AWtZ/j+WStrj1EmpMNjBONn373NaXIe2JEUMOdPLRBILdBbJ7jNxHmYJDDlHxuY9/d5EXOu+zX2Un%0A2fPXImvGBlbfxxZTfDkRXCHrv3BZjJTnHfDdZnAHygYEJrdrrCrlxedeDiHG2tgL+y5rs40HOMJ1%0Am1zAHi+sPsORrLG/omCT8uNWfeeC2I9H7O9/+8vq3BIJhKoiGAoBesb1mmKAkVE2wvSbhHsh9zVT%0A13LljVsER1xL+tNDqSTBgBmUUB0G45DeBEyBCgjEpgf5AgRw/afv28dPCdwiyaFAgqoSokqGhjoA%0A9ZjDDB5dIe7q39eRGbyDsmEDAt75CNw9F7qZiWpsMl4ooECCogJdzaBVLg+9O9aRu5NsrY3JHUpN%0ANpfAi5sbAx9A5LQCw4SmM8AspW2Lt+V2uy7XHmQtVcyKqR1KOU5STbX36AvkoEPcCWlCUYS3bY5j%0ArInFl/BYlmWZPZZlabgtT58+ZO65QY7vD893p7PCShUpDpLe2prTn2ko0lmxqMfj9LVKi8M8z+6d%0ARtisdAWv9XgoZtVMzLTWw+l0enh4fXw41jLJ6MMuKipFJ9VS1SwBX9M4AiTnZVHAgQDpDTOXD59u%0A83OuWlFV3Qrj+gOHuDody7L4vLgvaSomSc4G8/YbbZ2ldX77Bo3IaOxQfrnLIsLMhokA7URoa8x2%0AbF6O3juboZrty7SkNSJVAIN88c3bV1++laKoCIRQhaP0ChAGqBRJaB+gZprC0CIJORAG24mO1doe%0AYkuAzoHLddUh9wKG/FrHoWP2vZP8X3j9JrRf399rgiIrk3MXJOx3ug7tHq0KPo8lp2jrv4zEDO63%0AGteLdaEa48T7O93E6+f4bJx7PRlf3tr6bXx6dXNwPxB7DJFzM87z2ZrbrxjE0BJ7exNbMe+LO98t%0A0540q4FIcdhzx7L9cZ/uLuhlLY9A90+ulxEKFErtBW/hKJknuY5+kAhp4oJwWFHKdlfKTrKFNFVF%0AADEAtddO4fUXwEfo5Z9lef8hQ7HRRWBnbYFQVUOZ/CMkxR2j9Wv6oAgEwXAzhBTq5uTIBRUR0Wsm%0AO9RpreeJo3fHyE3dY1IZD8ssn6397Dq9wWB4W3xoPOl33KEQeyBvb1qsSUGMkd/d1S2QEWpHtGjR%0AfLnOt/kGQKzHY6UqjodynFDNLHnZbWipX73GMk6TkURm53NZlhbByHQXO1SImHXMSfjTdZlqBBY1%0ARtaWZi4vKCoaoImFDHPf5ABdoJjmtjXsTHeN1SQThmTPEC3Taaonq6PEKfPfVc0ORa0mq3TuGwSi%0A1tNwtLZPTwnS48lneoG6qok4hAXwDUj2p3aQrXmLiObeQZ70Fb3iuc/3egR3rt3+LMwInESntuA4%0ANkYDAB3aYBUQ44cuB4YoTXK3tBEKTGxSFYgdp/Prh/P5rCU1XdAj1JLeLNdNRKjImnHYCdWcsKGx%0AiEAYhamedAvLvxDTHa6vS2SgapWBtBO+CYa4lxelrRszzTrmny+9X5Forr8O5pPPQdAqA3cyjrkz%0AV8NmfXcnXORFAet4e2fi78T0+s728V9jMeKlauGG81bMlyA3D2bfzxhQcP1oX0Z7GN5lPbCKafbC%0ARuwevJPXruMLWaHobzge18ceWyBEFUFZe1Xq5wbQii8709JuGAQZfc1+ECn5oEoEfB2ivOMIiMQC%0AU9C69dvvcMtPkESHBtUCAcnp1etXqsdi74q2n9+zeZemfQ17QCxGZ2RLraWgYU2rSH4yBgAPlczD%0ANxk9Sgln9rpbT7rNsQMImmSYIet3QAlhV4/b4exzG/S2eIQvS0QQwgzMZU9XQcpC+gAc0ic9ac5C%0Atq02kqDRTxweEcttJqh1qstMANPBJsPxcDgdpE6lqpaiahgZgP9SoOzz9dArVRGiWkRq+eO/+lu/%0ALbfrBcDZTvV8PCmWaNVrMJtj9IYemYAlKkpADdnDUSEU1BJEwQRENNdiKiJqqmpiKmKllHr44s3d%0A/f19PRzURIpqFjqp1amWqXaPX4bdhQXmdC/1GPE4zwCxLJj90+U9mpuYoh3qySfiSre2Ig8Bku2y%0AefPWWlty1gdo3U/HznxGL1/MjEwmxeOaRDIk5B667Z31uzAX18OHTscqQXJlqerJTKC9byEwiU6l%0AwhIUZbOsEBrCV6qvjmWECKihQLPHST93/hVBaAdDQM+wHgkZ4809CJatMGSU3WAt90l7ZIuybij1%0A1+KeL13zn4n49VU+t8EH4MTAz+vbY7JGkgiG0cyh8Hp3Tnlxup1o/UzQjz3wgrRDXtzJduvE7iG7%0AiB6ZfeT+zGQiOPCzk6+qZadruj7I8vL1PEN/rA+wLqUVlFO2Aci12w+U9WsK7zQCVSTY6wtHh+XP%0A81Vl1LAPT91uWQiQLZYYkELJZhX0Ud3FsX9AhvT2TVSYKCFFIL0YlUC/K5nMcKgigvs7Ab6ZyvtX%0Ad7d/+r5dbuxVL30IPKgatlCaiCmUmZgRPhSkDEWiIqqESkClN4ntLWO55WLvv5EBB0VNhNXEioqw%0Ag89dfJ1gBKItHj7P4S1rNglAtVcQKnuTVNtWegrKwNqTBCGpEEbmnIBEY3gEPVBMGyYBDiepVk/n%0Aej5hMp0qRtSY+xlM58CvfG+fvwSZkifFpNVy4N39/RfffPXxrz8BmL64n+7u5XjMqKZ05Z2lusMQ%0AHlafqFiRaAwRg9CUvWQz2dIy6qha9FDr6e7u7nQ8n8/T4ZDQVmVwUE5lmmotlgZgOtcyj1ZFqnTa%0Aihmx3FpcAjMrLabp5ouImwi0sAQ8U7UGlg66RzBmb+zVSitOSrOBA9zlzK6WVl8Sa0UoMcpexyIY%0AIP6lNxrdqu42aeQVxqiLqMBUVK1kHzOgigmAivvDdK5lVSyMgHg0RTXzYDEhe6efnISdKMtnW58i%0Ab0GCPdranUDgEIyDZgnIFMvuYVrPgP7rioPXtfNSlH+G3Ncf9s76Xy/AjedyJ2Q3zLuK+45hhr0s%0ALxXvKu7ZCSew/olDOuPzkwPYNv9+0rZn2j1NqktZRy+GF2ZUq3aJH7F9ZEdiuCLpVeAjT5DrM2K9%0AsQ0/jNOMm/p8Avp1x88pNmTd8aJAREivGlHdnkwCsMFdtM7KNuXDKbZTxOndQA/vSBFt9BJYZKSQ%0AjPsIgK07kUiYqIG5sjdSgn6zk6hMJjzIA1zk7fH0eDx/+u7H9sNPvZS/IzCEI6QBggZ0MrIx0fnU%0ANugog6pJb0ORlfoK3dhahy2ny1e/ORwiTa00K0WL7VYQACDoHj7P7hHuzCWQE+WgCkRFg+k82qVr%0Ac9S0MTk+ZdzJsL2k5AEBqE46ATgAZse70+l4ktNRVKGjJB4SItmraB1K6eJebFugaNEQaNLYYthn%0AvWE3jpCiAH73N396+OLNp1/eH49HsSqGqiVUovumxmreoZC09rtmTU0nQvdoyZgjJsnGo6WU8/3d%0A8Xg8nc6lTp/frWISqaZVLaXqEklTmaR2uhqi8jxH8Pl2QfTVfVAlYEU4Z7xPOjLvBNieMdkeMs9F%0Au66TlGZrFt4GlIZw6ZuN6Pnmm4sYq6BfXUbraQDGwHbczoe1K7OoQg5FtZRSIIisdH379ZeHu0lG%0AekNqogiR1J4hUJUISZ9XYNRGb3KrQyhJcgNSkiwndPX1cgh6wWYKDIMEPUdnfchVf5ADtm+L7bdA%0A/fr+//yrbFJYVmeCbLvzJS4ex/RbeXGBnQXwmRDc/3Xb7avR8EJ/AVjJMvLQ4HaalS0peTg+x/XD%0Aduvko/vzcz05kBB+ZHawo4BhguzuMoZ0Wu999xoF35tWyPNrT98FHGYQhIWGhJoYQQUREDUwkgVw%0AeOX3w8CX13ox4AmrA6VoAyvYAHg6o/M/yZyS/oCDeUYyx2aLKomAKhUqxyLJK1/1werpdPzw+u7y%0AX77np4sPAyPAlsPvgTV3be0dAZXwPKGoMgQaFBGxrBQet9aVP5he697NaLeKOpa1phs5MwCSHt5a%0AeNB9z6vYP+wkss6lc+lsDmJTiIZsM8yxCPKArIgpqiV7op4Ox9NpOh1RCjKGOcRq+n+qZoAhA91r%0ApbLa2O8Z4S00IqpXL+6tLa2lol6fyc4PCk0ClY+fPl0ePz1fL601JZ0CH+vae8snBDP1n55j57mR%0AwgPOobqYuEsUpVg1OxwOtZrYblREAJmmejhMZmUAZKmqizsp2JnD8akBIj5aWSKbiZkUm/zguAAC%0A7RwaWNM7GBEttn3RPeqigqBQIZmEuanzlwt+N/EYmHKzovZgegDLgfNy+6S4Ty++9KgQDmZWShI4%0AJFY9F7XzEYJAMyjITnIQDtcQNXDP2iRAWZlr2f/t7xYD7ybbh4w8B4nsNCxbbfnLUuF+dvQOdQOH%0AJCLpI9hP/ltinTv//v6wvSYoY6j24niIzhXtrtIhR5vrbfVKng2x7mZgZfTZW2sYq3Z1lGwKbfj6%0Au4RNSYUEXFw/HBxAHquI32kmbm8P0PAb40ImvwllHCNYjx/KKXb3vfaRXh9zr4PyEzk2BnEV9Qzc%0AUwQsIQILoaklPtRg9mQqqiKbK092cy/7q+UAYZsthVJKERcAAUqKzf0HgrE0hiqhlaYlJJSWZX/r%0ArieliMCKHEUAFbHyxdvj6Xp+9f77v+Kf3zk8mbmBLug3ZdyrHiW9BqJCijFcVDz/2IDuuB9bpqfF%0ARwLzbYT7PXtQaQGX1UgaKTyMBv+siqVbaEDzAEExWwt6RHWsqg5VR4XNFnAiMnYpUJTX9/XufDwc%0A7TB1RWa2qRMRyeJM3eXCJcokBT3zNdIFk08TEeLKpESr7Mw2MIcRWoGerBFflNev3rxyj6dPj5fH%0AT4/PTw1wX2QwUXWZTqd7NEZzguFwb3NbrsvNSRMpVnISD7Xe393VWnswdmffq+h0qLVOSWagYwIJ%0AUUhE6yY8wcuSc6iBs01PWEJQxBaoJuQ1mVAR3qzn34tDBR4+L57VEyAA6+HK4VzZb8sVYGaIMr3g%0Ae5tO+gFjyXaBOao98sAIDsm7Cg5QTGEGUTXRw1SrqA29Y5D7h4fXd3cKIBayYOXbIRmuoaIC2rYX%0Ahz9jXcsbx2cH7Cl9AhREsCvCdfNyTaUc7bKGiSBBWsdzv4KX6xufeed//fOvpfz6TtlMinXPpdDs%0AbYB27+fgZUghep4DB2x+gX/3LpDx5/6HrkW4quSdZt+p957NHtu8EcOB3gvnhrzJvgeDgZ2rulhx%0A/VAw+3diiJZxanCtvdoJE7JbGZsxvdkKL6ehf1IS0mbKfAZnMEM1RbvIaGhgFGroggKFUTMcxMGg%0AOlKzfu0B7iqBgkg/dc/zIdBGzsN4irH6G0BUmGj0IELGV8cCFCkQKSLn82Iq1kzMtNRD/fTw5vHH%0An/3dB3gbNhbTdMBYELmDFVBXlEycXMVtup4CIwtozNJmtHHAm3UcI2LIpQ4QAe8ybwdP2QmIhvLI%0AVukkNcv5Ie7dd6JKEVBoCpEA1zA48qc396+/eFtPk03F1LBeyjL8gACKFozNk66YgGM14cfdKwiP%0AiABhEK+qvhBKI2yY0eHwzQAnKeoKlIgyvX548+oLX3744Yen9x9jmUXXqtW+Sdg880PD43K9PF8u%0AvjRAohrSvTah1lq1nE7HjJznTaavHxCT0UdktYByzXR2uAhv8+U2Xy/plxHVrLvMJ1VAewYlFaCi%0ABGDFlQuW7NxUNeZY16EjKGZjBw6gtBqww9ygZGCrv7tKecj2dVsrMqTMZ9pjfMZ6YwArIq8PxyI9%0ADz+RyaT69ndf16yEWhzFRQWZ+UtIBDygyR9B2XjKV0DFRBFdgG/2xOZwC4ZSJYSgDEqzvQbDKqyj%0AMxj2eVoFyjroAHah2v8Zp80ey++PL1h548Zx9GAEV8/XS0cN1ynoFQR9121/3QTiy2lYzYUurFdg%0A//I2h1Lpy3oVroGev9bPnxS1/f9+3Prx3opnlSlMpfDixlYgn2ldLxgO8pCgB0F4MJzYmyOfra30%0A9kAEUlS0SAEsZbeACovoPW0M1gunoYRZYMmGqyJBscF/jBV6r0OTk71qW2azwACKdNtAwKWNzN6h%0A3iSwaP6OWlRHcmevXtJ1QAwCVT0cXVszLSqiJtPp+PDq+tWH9z/+HO/eYXS/2AagG3mMQEhoevMB%0ALSqqQlmXV7qahxYfM9CfayfumWcb4iB6XlBOjYxlnCsg1tYjvbEAIXRCB/Oipnh1DwDFIGImOijJ%0AtUj58u3rL16X88HqQVWt7Bp7re4ZgY3wVGJ76YF3WwW97leUdlqEWBYlIRONzBS9HAkn66gACyaL%0AUZcAJIMl7I+//9Py1fzDTz/88uOPCN8wBUnQvdHx/S/vbx8fP7x/54zj8fj69Ws21PsylXo8HmXP%0Arp4vERmRhu6W2k4bJMKdEa0tl+endnVHeCwChXZ7qS+WiNZauJeiVLpbJvIoYSYXv96fpvftpmhZ%0A+dsFU29aoGNvrjeVYqbL0l1JzWrkymaIfWb0Yt3O299FepG6iKpYEXlVpwoRpr+OBThAHl6fv72/%0AU8BIOKU5bKTYdfbNYIQktlmdCLva19xl4gmphMhWtARDUjukxNAQ9t4+L56CWVG1IfOBMTbRirHA%0AODJtuWXpp6DY0iL/JcifM1/ggQHCMJR6rBnN44Zk+wVJmIKuVne66oV3BWPrbVOyOsC3FMn12VYh%0AOhTAqh/zzVEDzyHxh3TvMnS7Rl9JI5m6z9lm1u3kYOZi7GyTbSbC6d57rCVuzBTD6JXru5U2FECO%0A/qQqrpNKBU0gCiV9pNzmbRgECobkQogFAKhalaDEKO4ds7SiTGzT24MqSZUkSXeTqGBpkT7HPghw%0ADVvYpUVR1TJw9x6Sjn0lalNV1bC6lIvVUmuptRzv7q9ff/nhp3f+8QMeLyvE535B9sUKCqIFIKIy%0A/K0jc2VDBC/Wzzaeg4h4nHJj0+YARBnW7jMD+MjHwfArhXjW2IDZgBcQseaimvX2WvXw9RcPr1/V%0AuzupVatJtR58GPeJcUaTbsWv0nNtkPVSEhFBhOc+04ioU7TWZcRgNAORjQcDkmQroNnwkkkKFlUr%0ArIf6p+nPrx9evXv37pcffxjjwxbujr9+993l+frT9z8sPgO4XubrbX79+i2A4/F4u9xqrS1YLVdv%0ASDGQdIompGPfeyOve4kIxnKbL9fn5dIiOo1aUaFUqitKQ6O7J/ShC0Z1hKqVKsplXgQSFx7KI1FC%0AWnR2pQ5PMyNCezAXeOnxHnJoL8tXiT8ULzaJ9ULyszNJWS44QAQF8gqlQnVgdAEM9b6Uv/vydwpR%0AD2mqC2HewzBJmplFihH0RqkUJxUMD0+BzkjSBAq5cZUzGzHk7hbkFPe2zt2C3VVP9vtexTYygr/K%0A1E1Ys+fyoCPR7kz/XxKTHa+CiLW/R5f03Mn6ce6uSgQyqoUTngu6KTz2J1bgnZJ5NfaB4XtZEXs3%0ALdcAzfrfkPVDNQy7v2+YLsZiJwgGCOzHrghrDdKuZx3lrmub8LFKMoBIiUhKE4YznD3IOQYkCPdx%0A/n7bq2QSgbBQHDRE4GCidYzQ5rwEw6xSVRhdUlNQhRAtCXw4MKUM/b0+5GqdpbnbjT4FIIdMH5AW%0AwbXhChHiAOYOGDFB1JJYASPXImdC0plISRYENWkHRykyVblc7DAdHh5uj4+PHx7nX97x+ROv+9F/%0A+VOum0DvAgT6GuIcK4srJtsWxbaChv4nPrvImMxIOA+u66NPbWZ9EB4KBZyqomKRRv1kd3/zh/Or%0Au2pVarVjHQoA3fOzFhtLAsMu2H+1dzKgvrafSsdgAJKedShUqCiR6Uad/4pdJgXVFESERARHum0v%0ASSAjoBqq+sX05fl0fvPw9vu//vDp/fc5Xe7NGb98+vjLp+d5vlmxqXqLION4+PZ6nW/XeTotef8o%0AIklOLIoRV3d3GXz3yOLY8Pn2fL3eltvcvO8mg7QMVEAKcL1ymdsyOwAVCwmFSrE6TYdTBcHwy/mC%0AXxjxgA+fZpSISKr6dArnuo6g9nBP79W9A1qyLfWX8h2bBSgAVhqQFDI5Edp1r5iKib2CTlR1KZZ7%0AXEzkBHx9fjhhkoVmtInwZk3FTCAyuUClSjfAI4KUJITKryMbe+AdptdR1BgxeL+ZZPdCS7FDDIrY%0AIdozCoteIT5qbVJtpBTniIz2dT/g/Jass2kMjJXzL3nzCxGIFdTSmfktsVc1w4uUh3VEOc4wDvl8%0Ax+4cNTvsluHT1YPTCR/7NL0sqN1tagw43702L6D97urbPwwRP5D+JvTH3YyYQZIy6gonmyMWDyJc%0AIrVFsq0EUkG0hnCsj8GIUceqApmL1gpWwAUFE4iS6QdQNjelazCIUgrUEMjux0TmM4uaiAZSTr2U%0A8jsxk1pAhV2SwkR7VrpAllTb3bM0ZKh7AFJAnVx6C0N2+DAUL9Z5V5VSiqqqtptptWWa9TbbVA/3%0A97c3ry6fPt7mef74Ac/PmP3XN/liCb54jE3p5ZpAl/v7M6TjZuTxjf4mq17K7yQIiay/F3Ewv6bO%0Ag1LAA1AABey+vvnXf3f/6sGqlbszVAWCUrL+slvvI58vjehe9ibrNBBJHi2yX9WSy0nTH+pAMTZS%0AI0hDJoJGa4EuPiKSxZOppRXKlxCNoAZ76/AIu787nE739+fHx2/+y1/+8d3ln/MwB5ytkbG0JP1X%0A4MOHD+eHV5fr0+EyFavz7XrQo6MY0lsBgvMyT/lYpaT+dfKWgn5evGFYShQUFTfYAtxaa3GbL9el%0ALVlJp1Ct5Xw+PJzvcLSgM+JwNStKtLje9DY7NHkeOtcCAXRBP9Tki9Hs8f5cihDZXGnb1+zLYz3e%0AkOI+V3Km3PQ6slfQSeoknV/QAmp4YPl6Kt8eXhVvtU21NdxABaTlZGCBShPvPN8QQWtRRCQESgY9%0AXF2sEBRKkBYIhhLSPbcZmyWQ6TdBmKw962QtFOy5mIxcq0MLZNwJskZ00V1uHCn5W7y3D9OLzcY+%0AqLv1KUBZyUo5EhljtA3rW1Mk+bmGQnkhKzPKskqTsWmB7v/rbtYVAq/4eiOOBASeuRPruVdpP0Q8%0ASe8alJFn3xRUXnZI+RX3gwFfe8Duh6LL/bT4U957UDJK4UFfesY9A5lt1suBAs5oMzLnJRyM1khE%0AJmAaVCdoPZTlCJ/seAAAIyaDGiKgcEeoZaadmoiqECobt7cQNOusqbIlig8xvM2gAGkU5D9RZtdA%0AkQLcAsA8b3ApTRUXkYalSPUR6Fph9kizykkne4IKUGSCFxGVSWUu1hY7H0+vzt78+vjq9nS9zbf4%0A9BHXK1pE824k/eZrs0TH08ogXxjPyb0c/fyzG54he0UbAYeEsEEIxvBOBbrzRUs9/e0fvvnTH853%0Ad3qs2ZwiM3NURcS2K+xjgD3Ftfd6XKuntr01QDESoUXruxoBFoSrZnCOjNBSxLN0WFSV2d87WZBV%0AenfDNV16OJOoqhFUrRWH6XD36vWX337z7qf3/99//+9/+PEHs541HwAaXeNGvyx+u1wvU5muz1rU%0A7M6bSxU4YF5ZGB2j9s4heevut+stFqenyRwIpZNtIRHwCC7X+fZ4bW3Ju9RiCpxOp9P5cH5ztFIc%0A5NJuVrQqgtFavPsgtyXLRpP4Kyu23KiZUpW1b2ODsnMiZOIU1n8YYsQyChowFWEv8xhTJiAtmdxE%0A7sSOsKySmgAEJpUD7EvVb4+vHwJHD3xYILWnl8UgIzuKzAlBUrAGJL32wRYsGh5qKeEyMhaeubMR%0Agp6JlwQjqfsjLTgMK5pAj7mNxWOSdlx/Gtn4EvpG53DbdN/KS0nQBalsjoAcyn7//dDCUf8Q6Yre%0Al6gMB45IVq5zuFtkdY/kbuWQzh2neay/rMpoSPqMp62/9QeKzJPYdnusgj5TljtMjZUWY9CneQ+q%0Adjd6HrNK5xfGVsf+7BZEgMDmhXfJnLYILI3dBZTlgMEW4Qs84I3Nu65YFoBtcc8H7ohDdbqWu9sU%0AZ5AaIQciVGqllUFj5OPuoZigcGQK85LGRiFombNMqGwthrZJHhMo64xEOh0kC3ZEoFgEmOdVio6F%0A6RCIFC0hsMHTgF7It8rhLvSQLF9FvJ0O1U1tcS+yOKtJ+Gmy4ytv87V98Trm23y9tuuNy8zbjUvj%0AEqum3+KXSvQMxXUjZ8GmRKz1JkOof/Za3xsltQ40SCjbmpw7bAEItJbzN19/+8c/vP36KzkdEvKN%0A/BuDZAqebitkXGRkrCh6lamsuUV7w2IzWBhAEQbVCQEdMIRAXACq0h1mm0kz0iSShcZsjdty3Sv9%0ACsW6gzdUGouVr3731auv3vw3/+bf/Pt/9+/+L//X/9t3//CfAegkqooqAK7LPC3t+fJsZmWack3A%0AgKalBB1UW9pSrQOlBb4sS/jIgiXoRE/mJ73dnq8//JfvL4+fIlpKgXKYimqp9XieHl6d6/FYSgHg%0AZbFa5DEezmd/+yWID798kNnJGA4MNkaBtc6bJglT12R8ijCoK9IcE24dY4sgS893vcB2YF8hB8pJ%0AypE2CYwiIpUoIgfIG5Qv6xdv/Hi3AM+w+9nfL3h9FHfMQIQ3BOGTkUs/sYggBE1EFSFKaDCat4zG%0AJVPUgLkRAsTa9rsvq+SfTe/b6jQdORQCREiqf02OOO08OBhltIm9sohuHajVz7NBDwzegmEJ7DZR%0AScGb0pFMWqZN4eRQB0Rf1lQhtjWJdW1ubpJ9I6fx4iBmBIiXBMEA0yOG8ST5ZrcxYmTVezc/dp/q%0AnZO62uR4N5jeXB81NMOx420e7vX+Ts8ZZ6AR0eAp4ilOMMIbPNiW5guac1kigPDM0ollYXBpbfX9%0Ai4hU06epPT+f78/1zWuNhsMRgARoKmq9FSFbojnFlM7z8BAujQBRyNQNkj3PEqvqqGUbAj/lMfte%0AILJW3rR00K6zCIe4T64YpyDCPSCuph1MriJ+aJMNVIikF6ooXBSmsijMo5q0ZqoeLj6V4+I+T8sd%0Al8YWYFvm2a/N56W1Bvcer6AjAuGInkmTFg6AJBshHBREbvg0XKI/cQGmCVUhdSykoHuGQ9HawGJQ%0AKMyO969+/8c/fPv7P9a7g4giq+M71hcoOj3Y7rVWwK/4vudlJPfCZ7Ke+28qElRBmGgwAHFRDQDh%0AAtCMEWHa15squpPztwJs3ACtQHvA2ECFg9OsouXt11/9b+7/9//63/y3f//3f////L//P+blCcBU%0AT3ouTifb3PTyfDUFHl4DqIdayNZMZMKysBTGnKsyreCNWiAiE5siaW0W//4v3z1//BiRDXlQa7Fq%0AtdTjsZ5f3Z1e3U31oBWI1nyyK/wwMeK+zfAHAJ9++RjNI0ktQgosgMNmpgmQPHtsPXdWXuQ/rI4a%0ASQ4O65p4C5b0gwrkCDlpOYoViAIGKZQaUkVei7614x+0HAgNn64zYKFgWwCLuwnXyabGBThPPGoj%0AGgUuehJh6BJSHa5QZYtQKhprYaKUDOhm6SCd45YICQr6ClIIJABdpcWAyRGiGhE9EYDDszrUxYDZ%0AmfFDplCmDqfKlozTj1uPHq+SXpFMtAS2gOX2QREy+SA2ATCEev6I3HSp1jrA332TVcN1IYueBLDi%0Ar6QeJdGDB+PwvhkczHAXseIOAIjYQnL95gGM7GZHS1tl3G5XAZ6GAsYtIRlHgoiGANwRlFxy0dpt%0A9uYxX52Bee6+eV+6o2he6B5Z2QgihdZkVg5+u8atTR7nh9f6QOURFRIGA5UwTXblWBYAikPHuBFc%0AluZAhZFQTZ8gRaBdWqNzvnRhNEB73w5d86tohakcTG8QLEvvLgUI4E70EglXKVv14k7m9PdkeEms%0AqAgQEghRUW/RWIy1KKO05nWWVmNp9JatWqfpwJNnqms0Z/OICHqEY6X6BSK9t8Pj15pDlBFrK74N%0AqZitazlAS3wSHgsl5mplYd8ktdqXf/zD6zdv3779wo53SeHLkVCHtFN17IfN9n1hB0unl8m3e4YG%0AMHz5+QDR1yQFEEvSz85UDjLCVFOMdpdNXjo9n5mkvytN5y4bWtZEk35dBcbWttCLz4dyX+60lP/D%0A/+n/+Hf/q3/9P/x//v7dX/7yND9P09FMg2get7hNUfHpAx5eUyiHSWYXNCslYhldYQatLfoeQd5w%0A0MPbtX3/D//4/PFDJAACa1VTrcVS0J9fnR4eHswEgMekMYOc6M3b/fneUPPRnt8/xtISsw4GCxkL%0AeoUZgCCAUNyibRJmlWamWQY95qKvCwUVUqBHwQQ9wCaoAQpUSP57QPliOv/xcH8AphYGNTS9NBLt%0AERDh80yVONa4e8arB3l9nh4O9aQ4aVxC3XFo2TZRLDtJdL8bLJ2BQw5JJ7EY4j5XigRFlZ0uIgY2%0AW3duekpUGBFAWns9CIthcyMLm8ZgRZ5I+nG/YiAGBmM6AEFxnzP3e6DyJNVAJgaus9BR95pWM0qL%0ABL0Eacj2rgO4lURydRytcplEIHbAfnP4pDUPJq4AwgMAez4MIrBmU66tilbhT6L1RZrjMjB9IC2W%0ALMtfqwfywh1gOkhGoDm8A6PwtsxztBtvc5BcWlbb0h10Njb3YEiXuRQ1qupMB8SX67LM12e/LpN/%0AcTg3u7/XSiHFKkjYePjFA7NazeSbIBVLW4KcSibj2boveva3yKjJRxdQI4097yOdeyWx6EHtdr2s%0Azpwh7iOLWiFUW9ck1tNg/NZTbtPPbCIm6hQzcQtvSSKPYlKrkT7fvDU2hwdbo6cUd87Nw8nWvXIt%0AQA9vDCpHRRKIoKJSFAxPOTisr3V9SCTQz5AJlWqFHjVADcehTse7t2/f/v7bb/V4Z8WSx4F7cGgy%0A+N+wVud8Lj+G9S5d0A/R2yknFJCuPkOzchlCoUFdkMnUQhUEQ5VMTvSshCDU1v3SmYS3zTKwXN6P%0ADXivySwEBiICd3ZYfJn9fNK56O9//+2XX/yff/jh+//hv//v+fjYiWSAcC7zLIfDbX4GzrACXHML%0AllqGR1AyBRIgPC+QynpentvP3/94uVxBX49UUatyPB7u3tyd7k9v3rzWOvr/BaJJKVqnOpV6NT+d%0AD1a+OB0PP0Me3z9GczJ6XUguaYynhPRyDxEA99k2JCLIJTJjeOdgxH6yWCAVWiEGOYoUERtS3kQm%0A4Gzl7en81eH+IDJBjCwt1CUXfiVg5BMDmD81fprx8yPvTvjyFd7e44t7OR8JBCzEBSpZHNycFdFa%0ALp0YkR1IiAojg7O5cyidHxxK7VLemfphVxvVBXoX96KrrwBMFJcqYYj7vlA6HpIV/Mu6y4eVZoZg%0AcfeR6hpr0jsIoqGHA3T92CquU8rKOtwbxk9via+i/vOo6M6/02E1ZMh3ANmhIXqpJUn34clhryjJ%0A8zPluY876im/iNbDDauESFnvrQedQLDR0Uka8zAfCfXe0IJ0Lm3xxmWOZY45M48DcyMZ3pbrHNEg%0AgChspUcRwqFZz0ogGI7LbW4/+Xzz1/fnJeT1HeskThQDCoKgoQBLkuTUYdAQhMcNtRiKUJOfS4Yn%0AqrvzLBM29wJqNaQ0yYtVIUVOx9Ms1pYbOokQBPQgWoaEqxqxrrYtxbxvQY6wbUe1RoGYaYRFRGvN%0APdcttVgJIsLbjOacwyPgjdqUEfRYlvCQ6gHTLBVGr4hL1ilke0+okSo6ugvu1tLg6+zwgC4eBoQp%0AdHrz9s233/7+dH9Opp+9lZ81MNmlQga9vaq9cAT0NYnMMtwUgGw/7+CTZeBu5A1mwC3pA6TnziYH%0Ankh0gLI3w9YEn21/jL+NiVybR+VLhUqh9Y4upWBeIBAVLfq78vuHu/N//ss/vvvn/+KLC6AmS2tl%0AmpbrDGTbwSNwYzTEQaxYUQjhyddFunuEz+Ftbrf26cPP88fH5XZb71BFrNrhvAn6cihpKkWECUIN%0AETUYpykYy22Z5CDFJp3e3318/+MvfrvBR4c1UCKz2UUVR0jpzLtrTIUL2wJfAr5qxHUIR3qtAQVy%0AEDGRAhXISRLXy1lkOh2/PZwfyuEsUlSM2UQyXWJjKggGDVIFfmXcwNuFjw0/fOA3X+DtA779whOf%0AHofYO2BEQTxKN6ZFrGPxdIV0yoUueknAKK6DMSJbAa1OvLQRtXuqMx7R/fVYSTFT0Ow4s/oB6VWQ%0AYaB290xG+0mIFGb64CrHuY3luL1uG+RQZxn+GsORHPL+wej5Q9x727ieIqkTN47WFz4gSMd8GRQN%0AsreXQ0S0hpXEDl2m9yxKn1OugqA73LGGfdHvNYVMmgJAwDMdYPSoalkelTyK3qJxmbl0XE/S3TEv%0A3lq7zb40b3Na+GIGoTBQyq4GZ7d1nUxb7/GTPz8/X5bz/FAfXvF8zsx6ltKllqmod2KybM4nIUIs%0AAbpaTY52Jib1hLUEinAA/BWIb3Xn2lnVBChlAlSwzDPWnFqGh3iLChSpI19z9WJshGzpvNktWrFk%0AvlWl0rR4eGtLAoAEu1orPHh0mWdG5ewSi3rzYurhMUtLnvCcVqo7lIBRd4m1I+sguuamEKglpQ6y%0Aj1Lu1cPxMNnpfH71+u3hcBITbFqwD42q9m6PsraPXmH9elxPuFkF/frawP9W6ZPN8NJiV2CjdoB0%0AwyD7TnSTd3XXyG6T7S8xXuv1oL1of33SnABtCAkVqsGq4SLdIwT8m7v/9vF33/6H//gfMDe27JAl%0ADsptucpFRW6OUiMIcwcrRDN2wPAWwRa3+eqX9vjxw6cfPlyfb2yNq0VU7e7h7uHN3fHu/Or1Q5mK%0A1c6ml908ihtrKFhjmm+LHGW5LaJSH6zcHd48vPr5ux+ePn3CzTv/u8IgE8RgNevcdnSsAZmkBCWU%0Ac4wk7jE8JkAMNmkREzHIQSQ99RUyiXxxvrubDvf1cBwHZG2sjVKGdS7Xi+b7QfgMOvn0Pn74xMfF%0Afv9G79WpPCtmhThGxx+0rKvqpJoaSbwQHY6nZCaS916FIJM8FcE152ZEawf5mXsWqvVOJtuaWZ1D%0A/VBgtXyVeWg3xTdxLyJldbysmB2fBXZHX8Sea45xjv5ly36R3IrjZGM7bK57puYiV7rr9ZgRHwo0%0A7/uiebAhuxd1t0102lIPuAeDEaAHR8A2s7E5GNAANOfS6B5rDiU66SKGheKLc16CweZkuDe4k+7u%0AuLYI0ue2tOU6N198aVCI9WxENcA1JLSnYidU7BJEVhb1QAPlw4fnp4/1zfP57Zf2+i7DiSwVFcDc%0A1b6EmLH3jhAyU3xJiIZlH4/ubmYIg2YgYeWFUbuOal8TIhTJlAzIsswRa2TFxXVhI1EqrJaRALMK%0AuhVRJnKVUS06fNqkKbMYPeDhFjp0dglEKdME0ud58YUtZG6IplGjuUeL1lKhyqD1kaTohIVSoidM%0A5cWTmC2bMmZ2jJqqlVrrdJzu7l8dTyeK4xEWAAEAAElEQVSphzWBaDw+Mh47EuX38n0nz1c8KcNJ%0A//I1zJo+HxgSexsn9h3YpTwhUEqg5z5ABrvFONHu5Lvft7RPVYysoUGxNWwayW5JSaBKALj1Dy83%0AffXl1//r4+ndzz9++P57X3xNKSXQvAUBTqxAAWaYpJ3AcASXy/PcLtfnp8vj09M8z8ty69pFtN7V%0A++Ppqz99czgep2OxYlpH/zEiu1UCYlTQMMXx7jQ/zXJQMtq8FJYoh+l0ePzxw8ef3+H5lnmOmTwj%0AgFKkF0PIWmaFYcNNo2wwNizDMICigAkMWqAmehA5qtRSztPhi3qcrFYRTR2QY0vZ5ezLbo1vataA%0AAcSwNPCfPsbTM794LX/+NgJxL7iJYBHkcQTBopGZe4JuOXL4GHTLV8ycGxCSfCkeSZi6rpBd7nwg%0AErANnpy+jsa4bHIWAHpXLHThJiPXK0Vdic4jtpf22wImMBLj6KP4Kx0+fcmtpkBHYQm6yTWvBj1F%0Avj84wYju6FyN84AMv04sczp4w9sog4pkc+33HcFweCShEt0DjvBMu4cPB316fdL5vnWkYud0c3Zt%0A0RgI3lpORDTnTI8ZCCzRltba7Xq7Lte5NQBRCoRqZJgpIqBqkZ40UdFiWkyKWW5U0ex/IwoDJJzN%0All9+eVracX5dHx7keJQszpoOUaAELYSRDmKaOlQZDaqh0BBThEIFLqJKDQyaBJhhR62xKrxhcgnS%0A3T5BIM2X1hojMkiriKXBIyagTIW9bmPz2vTzmsK9r0JZA0eJaSmqCqVYhlleuqCp01TyivMtvEWL%0AiBYR9LYsS0r8cKf2VBAhNdqunHLlhANExTp51zQdDtNUT4fj8WxT7YWvGcYce1ll1b1beHWnyF7A%0A94GrX4a5sN0H1//znb1PZif8OX5Zd1pa4WtT5P0Vxxn6ZUWTljHXjUKSO2skMiSMKRCqSlhwET/g%0AINBFujsx2gLcfyny5v7h559+vj1+BJC++HmeJ8UyASwgkdGSBSCu7cbF282X1ubLPL+/XG/XQAgg%0AVk7n6XScfv/H39XjcbqbdBJThZkKelvFEIgqYVpCw0qphXIn7m25hhwKQSxUK9Cix+ny00/x8QrP%0A6lwI06/SJb6N8YwETQhYf/jMcJSMbrGbr5PIJHISqyKnWotIPUx3epiKla6/h9uuR+eJ7j0yeekJ%0AHdOZ15NerBhov9A/fpR5kX/1ewN4Jx22HwBTMQCkWQzXPYIiaQ7HBg6CsELR/mZRScJgs82y2CC8%0AkJEE+pQNo7wQ8HuUMGyCVcpj4HoAJaVkd51wPc3uZEQMiqkt2zF3OdHle54gBl6OQIz8gmGMA0AL%0AkslYOLhxCEDcNbofP3yJ5istAd2726insGfCTIQ3evIM93paNgLhrXGJ7oZm/0QfHg9g3Iy3WJIK%0AIgjQyaXREWjLpZGN5O06N/fr89MyPy/Np2JqJbuFY1KDU0wk0OGCiJmYSTFTVSsqUC1qCpWCEfhA%0AMNA+fbxcbssX7fj6Qc8nqYYgpwpSask+xll7JSIUkIaiDDUYkqoSSipCwaywNKGJlp6pwmG2jOrH%0AIfdFYJZ3Q2lYBKRHc6o3FrteLwce6uFA1Q3h7DGyGdzZ25wD3UUhwwQFRQWyr05aX5GVRNMB7u7O%0AaO4ebamt0VtERFswiOwilmGyD5iwgmmRWg9mZmbT6Xisx1qL1hqr52RsAXIgeciK2OSFsH+xt2R9%0A0nHsJpU/s6D7XaIvyJc7pu87kGy5o0V0tMHi4EPpt7DeyugFoGoiUnodgAACEyF6DgHSUZZ5HFUi%0AOEEWtAlVcxGqLlc5QgxoU/2mTMv85sNPP0evdBVAwGjeyAhJlCMg2zVINvfb7bb40uDpzarlcDxN%0Ah2P99o/fTnfT+XTUk5kZTEtRtGiMoPqytN4LHFDJHaGNIaVU90VIsLLWkq3ZjtPh+fR+ef8B14ag%0AAsbussJQmOwtb9DD4UPWpSY3woAJOKFOBUcxiBZRLWWy6WxaRK3nU+3S81dfpVjnre7vqkFV9ytD%0AIBIHIaoThWyN7a8XXv7B//w1fvcVXp86Gq5AxYCuyfuaCFw1YtQL5uQL2MLMYKEhrYMkwBEKE6j1%0AEC1G6YsHUo2O1AxEsru9FPxDvq/C/bNX8cjK0o5A9n9b4Qt3WS27L12aJEsQSXhItgFOGhmO4H7+%0A54xEkoNPZpgglMUjWhABZyO9DTcQMbfh3mGaoCQ9Df+8y0yhicxjDjJ89uSMHSuGSJ/YmoSDYOsV%0AuPns8+3mbfYWvrSkfrteL4svt+fL5XJpWTZ0Ok4lWEtFOvotZ0KlY3dRiJqKqBYT0WJiaqKyXz19%0AdqK1i//817g9Ta9fl/NZD0dtLWqTw0FKoNRsH9vD8xF0KWaOMFOKiTgZohogQtLu0RIapUOWca2B%0A63cIWUTLyq7bHFCPANFczG63G4E6TbkFuPVR6RiYZuKBUdrRDVMdzHvDwlxF7PropkYStTCiRrC1%0AiHBfwj1nHJEBdkaEezYiz5yB2K9MUau1llJrnWotWStEQDE6J45nl+63GX6G/gQdQK9hjQ2Sr+pg%0A95W7RT90zkA2AzoNQ72Dnsz7gnctkCcyNe/TQayO0V14VlLQq6paRisHPujxNkFvh+VET+IkRRlF%0ACshAVjMViKnMS1GTcpOpTO1aCqTN8+PHx57kThDhjoigY9SiJ9vTfHu6PL3/4LcIBky7oP/DV9Ox%0Ank/nh6/uUXo8I3uyaEQ0h9oSvtwQRHFrxqnqHAWLt0nFggBuHoSexYpcS3k4lOdS+dOHmBfxprGn%0ASgS20s38X1ffSLrdK1AolZi0HJLjyczUjlaqqWE16GCj1byowHK7prxXU02qYxMxtcF1rYNeR0t3%0AqJMRs2Bp4h9g8Q5Xx9dv44sH3CM4xW6XESpEWDrkRZQS0Q0R6WwOXmBQqmbupkKhAVdE67kDIgMV%0AkBQwYCo9pT64a4I6Ruy3qdBW6V9i8R6CZ0fp60LvKb3ciYsVMGbOZPQgGkh6SEQvNI6h4dZIrnvW%0A5EbaCJ0tMluGZgVT0MORkbo8LcjA4llxE2AsSxZte/N4oZYIOjxiXjqQj8401ot7o/eoB3B9fupd%0AFUAG2tKitSCXuTVf2txaW67Xi8+XpS1tjuYOg6stHudS64mYUAFVAU2gCEXLZo5JlJL71MTMtLe5%0AH/JnWw6545bHT/58q1+8lbvFDsdyoDZHrXo8qiiKCISiDIfLYlpoqFO2ROtFmBHpu0doRMAopl06%0AbBSUa/hkVQJUs575jNY8JMGIN7rcCJJ1OiSvcS8BXReRCEy7DbdxMcUgSupCc6yj3R7dkg0AbyyV%0A4eETojHCw+FtVGmgR2tyi2Ef6tdSailFikxlkk4R0U1FGxUb4zl1eOjxQvxv0nwvx8cB689Y3+e6%0A+rfA0gaFtmUIEAhENs+Kzu2Sz06qlo2X6eUrBb2omCbLi8og8fr8dtD9N0Z4T9t2qmXgplgJVTEV%0A1SpoEJ8XPZ5TM9y/frh8fG7hzM2W7V2Ym6P5zb3Fbbl9fPdLW9xvzYH7Q50O9vDqfpqO5/u7L373%0AZjpNJCJaBIWqDIq6KBm1yUiqMhVdPGqdRQQty1WAc1GATsWspSwmUItDiZ/fzR8haJ1Z4NfehdF1%0AwQiFWObeiFRBFT2omoqKFcVk1puJDStvs+VURqaydMEvCQXUBCqGHnbbRXYyxY7dkpgAkp+WWD4t%0AWN5xpgTJe71DYHKCE+DABCoFSXCVJe2iivBOwiQgGqIgO3qlgFJo5muCCI2u6ofvb9vsMWC/9hSC%0A/Uod6GNz1m8+HO/pE6t3J4+SHoUDMKhKusRPd/ngh2E4W6DHEAAwHXC5NwCixXDppFhPomCER3iL%0AZQn3vnOaI3o95TrLdPelwT0IXxoj0FrfU5mv0ZxANMfSxl0SAbSetInmviwZniUAbzo+jiCWhmtg%0AHp9CEkq9XGb56+zw/BBdVRYWAZXUZBfpH5QeLNoy9rAGmNZXDqV7I9QYP/5otzd83dhcWrXJGYGp%0AoqlY7ycRKtK0uRUni0pWk2rpbe3Y6feCoW5iozR0owXsi3UnaARqtaRoZSyd+MFBLMsMMlimapat%0AXyPN8g3K6nBH5Eiuy/GlVNKBpVc83Ruoq/XFY84wRph7lNo9fhnXxTT8UNtarlbTWup7eciEkXfG%0AIcW7HwGrF2dd/hAbnLKblO5rf/WrYHfNsTvI9euWabaeJdjJPCKizeTOEN6ljcPSBcOXcixzYbrs%0A2QkaWfX10JPj155zixAQqgpTwuiSxQeQwxRm2hcvp2o8nAVXvJLrx0sQLcV9buCre3Bebr7Ehx9/%0AaZcbIxyElsOxatW7h7vz69NX33x1OFckaaUmi5uHRyglHKGetxlgXD1QipBaBWIMH2kFuVlsIohX%0AD7jG9Vjfi6J8XH768JLhuD+wANb9OMgKqaRpVUGFHsR6MZOuFcbp8urXC1AoakIdfQu6XyeNBBnO%0AM4z4/d7PM5Zsh8FB4IFycSw34Lt33m5cfsfzJK8ecF/DLWraW4YaMKH2ru+etMcUUTCdNg1hPdOA%0ASnqIJjemSmBwL/RFS2HSkq1rkylybWc8cx+x6+HZFVgUb6Ov5bbupCeldTJX6ZA/0nPvpLN52n5r%0AqSowUv2H416iRbrTk3UgKyOX1ty9NXjrRfNLkjIC7rE0jwi0YTgTRMwLlm5EwNkLuHNTLc0zo2Rx%0AGVJLg3DI0rpIXQLPQNupkP2+YQ9M/ddfhDrKDIGLNqr60qSIhEpTR8NBdNFQ0cqg68ic2F8zfw9m%0APUD6LRxouvwAfsnzon5ic52XOB2sVi0l+Z1gBkR4a+5Wi9Qq6SUUUAuYBIoJrF3DqD043CUc+9/X%0A20nWVKoVI8ilAC1jofSsB270FuXgxScxFaOOhk39eTiQAbM+pktb4MUDr8C046UhfTPOQTPSw4Nm%0Ayt4WJpOL0X31mx9EMgTycvbWn3rKC3J/aDeENzfJTuSv7i1uJxi/U5AMhXutxSHKOUjxxueIbiF2%0ADz7DZ/qqnlJCcTMs1uHHyw2HYYMMVfVrYxy7D6TmplLW2nxNvCcyCE20IKzwyOLB6dg8gCMgeAW/%0AHuT5cVH3QFybO+c2+xIf3v3Snp4zybtAjqdjORzvTierdn//qhyrWM8f17SXPbNvIlxgWDunk4eZ%0AN4SIFLEoIBSlThArZcop6Cvl+RYP5zdvvn7/ww8/lb8u3/3YM1fZXWqdEQrAWM09aUczuWoFVExH%0ATY4cAYhkSbYkU3DmeaiqINmte/rPpt51yPfVwQPpF30x/AqeIy4NpMhPj/zlH+Lr1/HtAn+FhxMY%0AZGEBaKieUWYaBw5NIusOg5DVGWqCiG6CCoRQlZCQUBGuCkzYof1YTEQmiOyyCQisLIZ4If1LJs9i%0AJNagb0sXUcAl0bmj1+A4GS3Cw4N0iZEr3y+ADvaRIj5T40lyLaRMhwkjkooAAH2JxYOMaGyr7zAz%0AbbKiPkYmJYLgfOWN5BIRbI7mWByANOAK0F5sqramLwxBnyQHmzPj5S4iAFRMAUxAJrIRZtB7KZMV%0AK2pWNbRcYKeQSwOUB4lWkAlYmAxKkZDoqBx7gZKRYZIj0BZZc6Xx7uc6n8tlKXdnHAqjYZpYq2jR%0A0pvaiAgCdFcPnSZgTvYlmIFGAUIkc99NBxgHxSRJOD4XkMi9Y2YAl7BBzY8e7CbJCA2t1YqFhJiJ%0AJQv6+HyeQ9j7T3ThzF4yqC5i/xXJhd4+hMyOo4MUEGPi8qZjBSTk1mGm+1Gwm9LuL5LRY29EZnug%0AczfX0sE3u+JKstnMMcpjV5M3nRAc5DH9U2P/Dp8gx6oGuphY/UdjJ6braM2fw+6v3LYwf3vIBOuH%0AxvSNja02UldGlCCAMk28MaYJDMX5hmtuUhwWuVVkkGsI+o/v37dPz/NyValFSzmdT8fpVMr9w6uv%0A3n55vD+CAgfKqnlNCgQIj9ACUrCImGLGCW2B66U/lYioifb+jrulA5wnjXq8O3016XQ6/zPQvvuR%0AIenPgAzSUoiit59Jibj1kBzjJoCpQDqe92Fs1vx7QEDRyLauacdtY8n+624itig68NlsCIgTY3Ho%0ArGGtffezffjA12/aV2/izb2/uYvzhAmgMjM3nSiEBrVIkMpeecYGljAoTLKyOkMFXYJrMMnIVvmO%0AZM7J9drBO2QkJ+1WEdYn6Au1MJIbZQP2o5EQBSIBeISn8yLjuJ4lpmDQY90MqzczqybdnS19+k5n%0ApPWQAL85skDJA0EuLeAkPSun0CnPYmkxL/RgowB0IqkMZ+fS0IA5sAAeawkLANABGdxCg+9htXvS%0AGxM4EKWXne+TaglM5OTAUtz1tRtnLIu3hnkGtAKmaqWwFIrdTAE8AgxOnQoAE0BM7PajFkvqQQEG%0Ai2kXpQS5ZPCRWJpL8+tcTzewsR21Oeoc00FroarUIlpEgWJQpRMeMlUUgwUioA5VQKgBFdLETSxT%0AtbLIUvvMynA8pC8CFIiJwbIzUXcKkZSgN2dxCY9WpBSlK9XMRHVdUbutIKJr7USG/0BpGkIxMV0J%0AbH9Dy+5FwArlX+iUX6UrIqXwCs5HIXf3fatst7Yl2IzuD72ADsxAjvSM1WRT0F29FILOZOnYkne7%0AEdk9ywyiLeseyKuuWH43Tnz5UOtTJNDtlxtd+vYfHRtsJECPW+vXByGkdUHBlqqKQK2YF9ZiclxU%0A4zYvpqs/WhW9ZHGJj+/fz+8/XS9zIA4lIHIUWJ3K+Xh3Pk6vDnnk8Ehu6YsC1QJkyMiKLDfRKa4x%0AnYjn06LP2XdTespjFh2qAGqGLH1XMFi+fP3mcDgD/wFYvvtJAzKYcwToJuqaSAuIIF32GxAfq6bj%0AqGSQBJqgEFM31lTROXrWZIIMib8U50P2A5+5lWT9G1EB82gMdY1Y4vKj/vgzD3X54nV8+2V8+YZv%0ATjiYN2JSkFkFQBMJowJhoaEZpiTEVIFApMcJkdE6ZWh2PewQPaFJVgxLx1eyijF06vuxzja8X7I5%0ASQ91EmungH7OGNzFeVRrDEfzlfIJzrW3CYhozUm2lgzD9EDma3rjsnTCSg/cFgBksobRl5ZU2nTP%0ArHkkYJ+DtxkLxXt/bABAQ9N+qytCz16eIwPZEGfAyNJBEwVaswMMYYPdQSArBRGzfENII7Q1lsU2%0A6BbwJnHh9UlxS4AcBTBcoRlklyZFcDLWK6d58TNvLU6HMtVsgbBng+4+sdZzOVZUCHJ5fkZr9vqu%0AHk44HGSaWSqtoprUqp16qoQ2lKIeMhWYwUSKIQwCuNJUhFQnTTKPQDJRWJGtWIcJNtwRkCTu0hK+%0AeOc+REZaY2lCQKnhdKMZi5upmvZcEfYdkcV0mRY0quoCQKhCoAlmVaErexNHLd5vCMDffo2Fymzg%0Au/VhHQAeolJUVhro8aftIvlUAQ8Z9N3DOhB0iKQbZuwZx4N8aXXjoNua8KC3F0pIBr5atTtWPcVV%0AQ+yfalNkBNUBgStyBcrKSLhKeRmDgEE9+eL6lhot5d9UDzMWAuptmtAWM10WAIjml09PS1uunx7n%0AD5+ul6u7b+wRIkeTu/P5/tUhJ8nDzZN6LGCqKqa2XZaK4tUOcps5HbOoCLy73K5kiJQsMlRowm81%0AE0Ny1UdQAvpw1D98/a+B//ThfVxa2qXo3YMpkGwsJUPcdsd9wvlulg0dva4wAMAiIibVlN2PmN6Z%0AHnvtjpNVX/QTbFJij2bQ0WPX3AoUIBjRkL1oYoE8/cTvPsTXr/3bN/HNl/bmLghWACrRhMo0b1Lc%0AS6j2Gv6gJJO5E9n9nUw6eQi0L5PMoB8CWyCISLdlF/+CdV8DHFEzFM43X9/kWHYQxmBfSd94c7YF%0ASU3jux4gzYH0KzgZXHq2Ze5jzHN459ng4nSP8Fic3vxyi9aYKH406pBMpJmBa2AZM7U30dlDT53e%0AIFCJCTgDJ6IARlSib1aumnlnvMvW3k+6fh6Z2QmPhI6pCo8col66KnGpDl8QCzAT18AtP90ApSjs%0A6mpANa2PPGo7POHupMcJU82ltC6+wQMzhn10qWfGLK5X3p9499om4+HIUlAKzKwYy8w6qQhrgbvE%0AAUW1Fjph3gPzYRRkLjws0OnsbUh8GZwVKXTWzmaZxz0GIrpKAiDuUUyjWAkUZxiswKgWWeyzimBJ%0ARTjslpTNEs7kMhVDDBpArAYYhxflv/oiOiAgX3yob1KFmqz89NtrCAds6s0H1d2W0dXB8MDmMjRD%0ALzbsXWtSvTD7JWSOWSO45kOskgiC6IYjBt3TsENS38cOuotwBLI7blRH66X1kHGaYcozm2c4g97D%0AwAHVXqLTnc3KYAnhkqQ9paiUArRSENdMdnJv18vy9O6X69PFmwNQDRU1gR0nk3IoaEG9LT3SOzcc%0ARWDqkOybLNtu8lyCpVhwOhzh4AmQU2tOUGDaE2AFGWDP51JqtHALIe+m6cv7L//N3777d/+Z12V7%0AesTIOM0IrVSgqhoGF5UMv9s69y92PbLhDHqWwno0du744Q95sXK2061f1tPnRFn0vnNjfdEFjMX/%0A+k5/fB9f/8Rvv4o/fc1XZ54NRbEEI1iZFmTGh0RdGlSFCjGoaebmiGZtFlZPfkcFTPodoaowqQJt%0Al3ojmwk53FClpX9mSJzxVNKRZoDN3YPu7q3XKA0/DJLONwGWOzy4sig42Zq7c55JcHFvQXpcb948%0AT4v5yuaI7Co0rIpZwSHKObbNOsjEK+IMTkQNMWIK+9X0jM9iECllKksSHEF6kdcw+rp0697a1Q6Q%0ATHXgTqIQ1iAtJQQIogELcBFcuklEQDC7mOKRgOD0iLPyaLw7sEwEUDapphn8JxU9jTxXXDPhB4/Z%0A7e5cZrdqOh1QjNWKGqcWYjoLlkXnRU5THA5SXErSPYHuUJXmUKM5RVWVpTLThS0roPryzofsjNgQ%0Ak6Qpke6hWEHjzVET5KpaoDiiEKZklqauRpBkQ7eRfN9xbXe1dGaVNQBK3UeM+/qMsaWxUpcRSRw9%0AgDbWMGqWnyfcG17MF69UorKqnsQrWZG3ZSXtt7Zw8GJmCkAX/60hfGTsZNLNaE4pieFXyDl8TU4I%0A0qtoqSHYcTjmxuF8FAjNRDOBq+8/9M/rhlQ7D7YA0oMpfeN2VQDXdGT3LCBC+xozVacVrWKimB2X%0AJebr9dMjW3z68aesaujiz0xNTqfToU53DxVgc5/mhYea8xJXqRNg0iPV1ssvpNNlippaKUTwPC2P%0ALNVBtCAAFRWFmiYr30Zj10Zeo4meD1/88dvl58fHf/ohMFBg39KiAoNUlcmsiGaEVlRLVidkTH47%0A/LO5FckC2t5gWK0HwXLb7bxumZkzPsq+OFdJJDJCLv3c3DnUI6i6ABbhjfHjJ366xaf3/sdv+e03%0AcVdiEoUGG4qgKNQDkBDFoE1MTijtBl3uhHR7jRtiT4FLDqRcd+Ex3FnEsHAkqU0IssRtHp6Q7gGR%0AXa0lPJJPxomgI0OsSQmZafIp4jPWOC9oiweYxasR9LjNN7TGxQnAKUtLt8xASUBI5wTicMsACArC%0AgANxDhwIBQtwhFSajELqZLqTAcZWG7dTknQs3SdRARcRULQHatfDMSTLukmx7jjZDmTnVFL2dhsw%0A4gCck3cHaMKrMhroHYfh0fAUEOBwwd0Fk1AQgjBBMT1UNTXV2Fq1RERwgQvkOuvzxc6n4+mkdbZD%0AxWGimYWraIjQXW5z8ZPOTY4Tak1wDinQxNELVGEWifFFoY5iScg3vH/sI79uikzxxZDR6GUK7jNN%0AeKiIQBhKZgWYmkLXkrHVKbTihu7d7kIfPVreRZ8Gt2tHdxh2VSGAbOVI/U7GD/1aInBkH0cdWHxF%0ANOsTdb8ZxZNDKYPOMZJqNmSfMY+cCHbPTaIZz3SySES/Qf6+QlS0R8FERLy7AFbDCAhCgmhLr1Lv%0ADKPUTJxrCzPJuyB7FawGSD8nAO8lQbl8O6ySPUdKd2llq4xh5uetqSKOojO0fXx6/Ph4e3purT19%0AespHULWs56mHcn88F9OaMjA8nm8w4+M17g9gqBlvZAGmNKZ6rhchugrICuFELqcznvwq1hlN+zCv%0A1HM9dJUFL0P+VNGp3H15jw/vHh8bWn8WgRSVqlrEDipFrSSnglpinCEIh7peLXVAgAo5QCbKAZoO%0AgJGBuf/YkI+rZbh+3xkN48tnOHSFGSojHXYhGPDr4v/0Xh+f8fHCP33bXp2XE6Qq2wIVSAFAakj2%0AqRVLtUiQEEqEw3qaxWoGAiPdkUrt6UOjsFZf6rku1Uost55XEJmzlv2YUvKSmRrYWrLQMMhGb40x%0ADxkRWJoHojndl+s1WkM6edJZPy+8NsyAU+i5IMERfeK2LYUp03EfuKOcaNa9y7nVN3pXZU+U2D37%0ACKDI2NyxvivrXs7jpRf8vBQKsv7+AlptC1QAoEABRiZOAVjBYmdrEjocaIJrwAWDEM65IJ7g6xo/%0AkFX9eMX9JKXq1K8VHJQVJIiYb+3x2e/P092d3YpN1Q5HzFPUotI7WbaloZRyPpWpYpqgijosFwVM%0AoUYTKQWqbpaNdUStFxBiTXUhOzF0UvQOw9QHRXUEKYxgsVILvLB6sUJaj25t9nDfnxxylshw6Cbw%0AgRSgSKklSbYUu9KKndLdZkB2c73Ol2coIrMYgqGDOnCddmBjxu4+96Tl2UU8U54Mh3AH806PpNDu%0A1Ht0BgaZau4sUdEQ70YahrO0c3Wyh5WIkXtGLD7wRqc/pkDFRSAttzkgafSM3oQQaPrfbIRppcdL%0A+uTlI/RL93AlJVRhVjwaoGq/vPvl8Zd3t6fn63y9XZY5nemAng5GKlSrmolVUyMaY6HbEnNrkPqx%0ARTWcj01MCA/osQoCZaSVAgXa8sEU1UDloZ5Ert48GiAopeiacJiLfBDf0p1x83nOGHg9HR9mXKXF%0AEiJSIEfTKmaiR1EVS4u+9xmHIKX3UHxCMZEENVMxE5tED2IV0IAabeCZIba7L6izVezStmSD/+hn%0AJ3aBg7Hg07bpIYEO9lrAAAduHxqev5PHx/K3f5Bv3rZT8aLgggPEym6paoASVKhQSBHVgCOgBklP%0ArMpmDoenQUtVZDikU/istxspUgpbDFkfbIk4qIlmWoMzFh/JNc2XRgRbQ6Mni1hrnJu3RvdYshVc%0AwIO3K2fnnIxLKU3WnYnUthnWOCc0Js7QDI8qMzswIzeybfIunzOeMCaBW6xkDNbAVOsueQEy11W2%0A881wnTJZBf0KDDZhM3xcBgCqjPW2Ulzls2aLvGOnEEOAV+AmvYu75y00wohH4ccLp4scCx6qmGQI%0AMNjQh40CePhyW+rxMJ1PNi9lmmw6sJaYm05FZUYpMd/aVKfznRaDakYIIEJT0QYTeoMVZumgGlSl%0AlWSO7Is3nUjp3EAK3mDvNU0ihMxunDo3Tm41tClLWK0oxoisZsHeX97945letdkKefr0d7PDig70%0AE0BwE5lj864Gs67Fgv1KVAFJqmgjR4mvDCy/AvUA6CToEa2xLcy+2X2SVbPoQDLiMNzq3jIRZ+SI%0AuS9tPAMoIpY9TQ0lQ4lryV1/MsARwNIQERFsy2DNG2IEsvKbpJDgKj86DlKYjRWZIl7ZAzADL0n3%0AEvWPrWXTDDgQ8Kv/w7/9j9fHD9fWlvnK5pfLY2OIQE0roCJ3epBJFDpZESfdo81scn1+PsZpOdY6%0Ag3GJ6eCkBAKik6R512kTIJaBRAUotQpOXmadJTL9RRXS20AmCSKLo3HJtA1vjNstHi9YZgsAdq9o%0ANQqh0Kp2gJpISWQxgLStufFdDiR3sQBi0Ko2qRmkprTMFIXo//dWHnsz8FfxnlUGdOzfIf4L8C/A%0A2vhhXZ4qUkUcmIlDoLn794+Cf7al4Q9f66H4AbguqEApVBIGBlSSpkvVpKebC6VXbWgXPClfsmV7%0AACIZteGonO86ZxAtECVa5j4imiMWzA2eXSy6hE+CmnZbIoLwSIprZ7Q5uTXYAsvCTmYAXGfM2Hwy%0A+Rp+fBDHwJl+H1DYWXCQokxtuOL81UjawDb7HLDvMA6LYKRav9C6+bl1rww3Tv85CwZy3/cENyhR%0AFEif0AhfcqdDxqzvFaau5oEAJExASPb6G1CTAdwBZyLAG3ADrkADnDAlbphm4HnBp8Z7wzFrxhhg%0AW4dvdrveYj770g7HKY6tOK2VUoovLYpJ8VhmnSvnpUzVpop5QjGYwJRZi1InWoMpSvZrM0gLVfVF%0ApWA4LSMGRfSoju4TuTq30+YOj7lptVIrlxa1lFpZOr0xZWS+ED3sPDKOugTsYC42FxKHYvDoOjMv%0AHeAaPB87UVQ6rhLtJWOShSdleH3WTYrVIdWDrM62zLG4tyThIbOHlGhknc7ILWIg/czRI25LGrru%0APkBCZBtbE9GS0LmL2+4jYlatkosjwucZEfAFZHqszRRqZuk3e7nUVtZDCNQUCzSxm1KMojDCJL06%0AQfQ8qxxO1dRYcGBxxvLh+fHn//yX6/Pj0+V6e/wYzna7KVBE21QB1FrPp3OWlE+AiQgYbXaRUFkA%0AiB4YejqgQTi7E0doiEDMCmsIBs80Rpsp0wJBqEop01gDfWWEtwB7NS18uWVHudvMy81//qW8+4Cb%0AmAi1VISQR1h2RbPOr9eF6qChFxkEZ0pJhFtVDmKZlJVdq7IlT5cFuZkzrm1KcdBEPhf06EJDhkjn%0AKu/XpARZ1c7Q3ONBAaBAlNIiG4vTf3wCvxNQv3krPLBobnlRRQFEM3SS4tNUCRUnVbNHU5Sio0mZ%0AKNlbkGVJi/QmH90/RUI0lEYES7tcMS8gluZoC51oTZxoJII3MmY0IHzxiFi8ecdprfE6c3EyxKnL%0AKFzKfw7ByOgGJuJL4i5EiEProkVL5+d+4YRCTycaUWfIKuExXLurj3UTvUMXjB93IbfEiN0dmPsv%0AyJ9xa8EGVtF72knMo7OrDOS/V/V5g6uOGZpj5O8Mcb/lbY3EfrWObMURJ/A09OAceOpFEoneidml%0Aih7dKwGEbJQ23qAesze/Fnu4O0SUWqNOqqqlqC0wC13arcShajHRYqeqVlDTh2NoDVowKRcTbagK%0AKLS4SqiZ1pEnCTKbLHZBLxmVITuxaPadbrOKShMui5RSWo2laSllKsnfhfTddnm9IvqO65lD0l0c%0A7DlkWa/Uhh/cO3VSNlfpACBtPO2AZcVzUINI6Mi6BVZ8sa2tLPLzxtYiPTOeai39H91LsmqVYBvh%0A284Y0xgbO093zlPSDLresHqoxi305dgawmNZYvFlmTPvK53ctVidJo7fgUSisK0cAQNISEdzElCH%0AFTDQMqMgbTVARgoqLWE15ra02+PHjz//43efnh4j3Oc5y/eWcIWUagWmsN//+Y+v7h+gEp8+XR5v%0A1+XZlsASlJvfFJghsOQ3Ph00279fEAeEiExQFFBRNm9HukJcjNXRe9KMMFlqaXVpt+auKZQY0Zrf%0ArvF8weWKGwpgmXUoOgnATk/dQ6y968jwvaRFhu7h6CzHzOIqLRDDKEDi8L5xeAHSCOyx6bV3wWac%0ADnmwmZPrn2Us6hHNHw2fRWRlokxxRxyCsoSA7aeL8vtoIa/u8MVrPYGMJoZDoCi0ANLL/EhRUEQi%0AqBIOQYOVjE4xIMIsPducGTnOKtROlZUV9WV5fPbWEJHQoztn5yQjI4JsjXM4FxItWrRAa3GbQdic%0A4Ke3yRYHl5ETSdwDd8A9rAISPEKkARy7U7tjbEVsHPC7h+Q7f8tuLgZm2hlcLyyvnWNm8+H0D6zX%0AABrwJPDssuhsxmeEUg4CpfaLkSr7s8vLa+2uMpi+Nqt5eyYpAETS16NQEAt62vQJOAIM3sjnDh1Y%0AGpcb08jUkrG28AIgltpkbu0wlYBf23Q8lONSrBYzKSaiKCrF4ll0qjaVmKsWw1RRC1QxmargJqxV%0AkmxHDWiJi700aBm2kqzUp4igN4msCEVmn8ApgaxqnBdXXdp0NSu1TFwmqxpiWkt36YxxF3SnSu8C%0Ahi5Gu7UVlDaYBrLbWyO5DA97rGu5G+s5yqJ7yyunwocW7iXu+yqZlNatlwd2ELAmZnVfEKNX6bZO%0AwgcMTZHJl05mBdYw/Aby2C/JfngQ3trtxtba7epLwAPRAOhhmk2rFT3UUhRiogJ1UVlksZL7WSRr%0AKlO8SFKK9owDAZCFTN5WILQKKYKtxfO7519+/PHp+jzfbre5ZWVvalMRqbUcj8c3X3717duv9VQB%0AxKsHe/8R32NZHgPEpQkv0qakWjMtvDUeajhBX2Zk0BCj+wcLRAwQESmAFUGXR9SM0g2lbaI1tDW/%0AXp4boGkUXWd+eMbHqzEliU4IyEpU0H3huiZTdKtaDJmokaBaKjBBi0BROkXYELhdpI+S0S6eI73K%0ACeak4+q9j4ZcdQDT6B9tRcBNvIw/Yk3176hQQimgTCQagMafn/xy5cMd/tzw5oHng2qAzmpeAqZQ%0AAhqSrh0DFL0YPb2J2eFAOLqg7MwOZEmWICnYe25xmd996IvTszIumF5FB7z74sO7zMEzAzPmGHVM%0AW/6MBsRhgQfgnnoCjlBDZosOZK4YVJzAKIRbBzQ4Mi/3QnNsmr5/hytoE7brTtvsg+2Dq2YYGJ1Y%0Aa/4+Q+0qa66wrP6jcZVfQ/yuzUeywwiKbXbGaguu1iVFmrAODeHjtMY4geH8BSAi3RIEcCPQQpcF%0A4YhmgClKOV2bn0/z7TZdj9NxsqK1TDA1MzFzgdxuotDDVOqkVVCPKIopbVlDhU1HMVGp1AItYipS%0ApBhNYRqaBY3ZFirEU9APaN8JqwkCC6DiKtI0SkVt3m5m1UrV2bRqMqqnjzZlH6K3G+doktMbjWV6%0AWdJAtoA3MND6WwiSDYNnplOAqq470ccd9Z2lw79fyzopEsQa+W4jIhLZU2FkgXAEolabccsjRjIV%0Ap/qJGInPWF0Bsq2rfLDbLVMV2mV2b+02L9kPxKNApZgVmQ6HWuvtUKFiEK0itYhaNZeS1QIqw6iX%0AYhoiYhnRUgDi6dGFWYetojlDt0u0pw/vf/r09Pzky3VeWrtcmtNBNJhaPdY61ddv337zxz88PDxk%0AvJ+X+cG0AL/803Ncm95uXJw1hvNTGiABO4EQd8HiUC0yQyasHjM1dHYcrYBIbya02yECIUK0aCkP%0AZynv5x+Wm/B2afNNWrOAJHusYFTMbr13V9mdu3Uk6qd7TytkkqQqzjYSI7V+JyAGoN9AunrvH9yb%0AI/abxIAV4Er5hfVJ+u5Pk35D+Gt+Vi8J6IkiaXZOoDQ4Qp6C80cE8fMdv3zD+xPvTzyGNLIKCpCs%0AVlbghFoP2kPQkjA5A7HaKxgzYDvyEkSQSb2hmkxTpX26jodnMOhB9xYR8yJZvzo7AfGGBizRaQbY%0A+QaUsMAXxB3tgTiOkHVGmtL4EAhiFDtHjnLC95T1fWQVnQtnDCRXszbF7l7ecn1jk+Kxi5dwTMGL%0AT+TbKnIIXqFNmUuoQAtoSIcd9h9bb2bTMv0t2Qn7nSNqH9jpZl1XHZJstEObpMoJ0EVBKvg1uVDm%0A4JPgSTDBZwQ1CE8oSYso/uR+XZbzfIqjz9fLNNXFSjlMpdhWWKLQ58tymMysHG5SIHrAsceu3J7E%0AplqK1CKlslQtxlIyY4dWM12YgDCkOeniJLP7Y0NWUCPSEBMTtUIrs6pOtah6LVqKaRGVYialoNia%0A95tdf5P0YqTooCeoeCfegHf+mX5ROkksHuHMQrmRE5j7nS9IroUp4kWwtNXDtq0Cgi17H0cWj0QP%0A40rSJgy5nftnpIiCPac+gs3ZnDH8jUzoEzLqQno4e5nDg4vf5tvt8vz86dPyeL0t83y7TTbJqbw6%0Avzq/vtdqoqJTVZFSVI/HUjRUpZZSVa1HU6QImtIMGug+kkyPlYaspumiqTW2p+ePl9mfHi/Xm7d5%0Anlu7XIK09A1MdoAdpunu4f7rv/nzm/u7u9ev2JzeXBWTfT0d2sen6/UnAro0C8DhDrtHAH6CAjyJ%0AiMCbz7lNZ8jEliI5+zJ15q7SyfF2cKgfQ0BpEfXu7fn3+E9/uQKaqWxJebbC8AHksXJ5yf5E3UWg%0AkCpaJfvCyU7Qjw+Nb4LV17Rlz6CHkLpuEe2Vft0r04UMgCwEWGs/OGRVv6M1R0Zix0tZBaACJCog%0AC8IYEfjxI375xPef8Pqerx7iywd9ODZWBjCVQWinJCUEajQFCEeAnfU+rz5oWVIKEpRIwo9k4Y3i%0ACDjZlpYFJvMcLUjHEnAKgcvYJAQIHUD+TLwmvnC7hxiy+phjPNN+5s6x1cX1GMahKzdRj80Ln1gq%0AeaMH8O+iekjN3ioDv2rCMiA+dmIWu0CrQETkKDJF+QSZEQY5Qw4hCmhvoT1A+/Am7Wz0nSXyL71e%0A/l1ers9hpTAJA7POO4CgkJwgBVHJI/V9Bj7SiGI4wgO+kJcZz5f54Xy8HU/HUyutFC3zrZoVK5ZM%0AMGYByPM1puKl2CSQSc+HrZGqaqsm07FUtVrdJikTrEKAqQKyJrB173kQLSQWtgYmId2Q1AKKoRQR%0AidnCVK1aKVFMRNxMzaxU7U01CYAB+rKfsY6kk2Qp0ufYkAqGgWUh2VnzssBGmuQeT1m/49QiTG6+%0AzsMuBQwaeQ/BpfPqeWtkdkJbM2byUBGIlBH7SxtkiWgLlwA8HN3OmD3nERjxKiAi2jwvy0Jyudw+%0A/PDTz+9+vl1vH375cL085wnPd6/evH395s3ru4dX9VAP92c72Awpl6ZFpWo9TodS1poembSIuCJJ%0AckVE62kZKWnBAOCijJg/Pl3aNa5+DY+IaN6W5ktLfaCqClit5/u7P/2rv3t4++Z0f1aVKBEtp0wB%0AfvU3f/jpern97OaztAaHEpwZZ0YDHwSqPGpISAZaFoV4lrGkNiKCa8mnpK2bEElXOyjJ7hiuOH7z%0Ar//8BvzHn57cHjWgjl1Ky7C05fMN2NGkoECLWhVTgYlakgykQ0bWU/XfVERgsnr8U/jzhbBJk26n%0AU/bL1WWYBtF1xqi1pgxj4CU0zCERsRyhCqkqInRiESyP+PAUrx7l4we+ei1fPvjrszO0TjSHRMYt%0AuiLSklIjAO3c3V1UCgOqg5KJguxnaxIovMztdvPbnBIcM3Ebe3tXX4Ne+65vQx6IU9RjSAHKqnJ1%0AOC73Eem9Xb0ioFXyjej2BsXR73kLw26W0m+A7W36uT+AQ7Fyc+APlK/jVKL6KhJZwEZEZmRwjql9%0A6buRccvbE8lu4XEol3VR5MMloP1sgWJnm4SYCMH06jhMQYEbpifEO7ohU0DI5my9dpNPc7s/3e7n%0AhzrhNLWbNrNaSim1arY9VBXF880P1szqtHCZpcgqx0UL6hwqmKpohUmxIqezTgVWRAtE2IclQJdG%0AwtEaV4KBkTIp0sQbBbIoBS7mpehwK5mZm5oU0x3V5qgzxpZT1Z0kwwT2rNB2jghtMi/tbOhh18va%0AwNgX33R/pivs9jk4zMsWMTc2n6/X5p5dakYafBdOYqjT0TYtwgBibpmHBEf2y2zPt0y+zwXjLaLN%0Ay7I8PT09P12XZbk+Xz/89NPzh0c8+cp7D+BqT+/+8le7O53Opy++fPP1t193oX8+WQVK8efbko9p%0AEBGbJjOVQzqrqx6VS0PWmDfvK67xFu5Xv0VbMmXW2+16W55u3gKEiFipIpjO5z/9q797++Wb08Mr%0Aydazqs3UBZVkqXY6Pvzu9/jYCOAyayzaVE5XeQw296CeKQBPwiWTGMPyNgTiBUCn5UDHfgQgoipU%0AwVChPUQaMokQB/27v/mbiH9e/t/y3ceu/0e77L6zu9boKFJW2a1axKpoERWV0lvv5rU74hwmgpgm%0Aq48Iepx/iCzIYC3s23+z8lcGmnU19IfddvPaabAjvLHnd2VkCe5ExBy8QQwwZckkbMjtA3958rt3%0A+vEtvnot33zpD0SdUBR0WG46k2gUUJmVdiulT5dwo88VIQlHMl2p4Md3mHUwi3V0kptNA4UU4CB4%0ALbgjLKYKWEhhD48MivRNYnOV6b/a1NtADVCOnWNkZOCtEro7R15kVG6vzNFJYbkxcK3AcZP72GT3%0AOqP5NamssZfY0uXBTkn0A7YH+syM+DXI6I+z/mV/2f3pduJnWF9EaLcDpMArpMr5E+df8OnDZwPQ%0AgKcbb5gPCy5uJwMKbPHpxlrUainKLPXxBhHqrIdqZjKZFAWEMm/3dqh6PM7VcL2KFitF6ySTodZO%0AwO1gzIykRW0MMFoWGQFD5haTPpjqglBtpWgpZqamRSxEYWXXk3F1w32mAvqbJBGevfIQ7EmN/ZVZ%0A9p1UM8jIfsKNi7eUvLKhuh2RRsBvzZd5fr75fFmut+XWYmlryTbUVABVLXazbdRHCHf0RAzO19vl%0Acnn6+BTu8Ijml8vl6elpvt3QWlwbL0FwlJhwRTz95UAAH663j/MP33/68S9/LefTw+v7u7vzq1ev%0A7h/Op/MRAkgxhYrJpPXuoM8mUmyacVm7jyIDfh4BuhOXBcEWrdGxLI3Xm7eW+T8QNcF0d/rTn//8%0A5u2b88MrO9Uc+iDL3HiYSMq86LEcvnkA/3z9n/4SBo2bxk2eIOJ6mTE3nJ0NEsB5VGwqdlOpArJT%0AYCfNmOiQo92tpiKqmadFMSgriG/f/OF/97/9/v/19/jhKehjs6xCHp2MIv2gIipSRA9SVSSZEix5%0AcmStiUrQ3h01I2tzPYmsL6Re2rJCxrfhsN2/hqTrJocAu7Y6Qwh0PTBGRfoKV5UQQKOEspEzYA41%0AE7QSuIj/8s/64zu8/4g//56vzri7pykZoko2mGEhtMDoyBSi3hKPmXorgZBB9U9KwFDwDHBL1gJg%0AQCEmohDHQAEMOGazgfFX2WT9tknXkfls3/5LPhbsJGpi8BdSuh/OUQwwft8utp+Arm2GCB3ofD2e%0AQ7RmHHULuqy3s9PYY1MS+1Nxf6IXT7S/kXihV3ZPudJjcTcIPSohXe0xi/QpAENhKgTURCv0wPkX%0Ae762eb1mv8SNgSvaARqYFC5xjaItaoamALUiCIUIlrujWSlTkfSorJvvNrenK4pIqaJoteg06fFg%0A5aBVmf2r6J5ERtlSKudsMGQA0EUIFRup4iqYZ0LCVKW4iMKkqPVSU3TfmKzKbgxisLU20uxfms+D%0AJq8PYd68w8F2ucbI83lpkY6z3si50WOeY3l6mi/X69MjW/hMZq69SClFRNbCpfVCLbkryOfL03K9%0AtbnF0q7LPM83vy10R2u4kQti2wO/BigvX+vKyQXyvvn7Tx//+dMnxXeT1Pvz6e54PB1P5/PpdPzi%0Aqy9QbH6+WClWq05lnENQwAVsPgMuDNEA3MMXeszeYvHIAmURraWWu+mPf/jj2y++ON/f1/MhixWY%0A3bIm05uHGKppszKd+DUMf778j/8IiC5XubgsDoT+/CQPT3K5YX4Tp+Zv7jV0AWo3fQ0Eo4GkJp8l%0Aus7NGZcVKo65OgA34STl/o0dnu5//83j9b/gl9tI7EtI3p1XosgGk1V1kjKJJVxWURPpLcWzK8LY%0AZybSC7k0E57WldcboY/fCXQmrBeTNHw5eBkZgrCXNckqYbCt5BdAlSDo6Exp0r0IXeOkY75IcbgA%0Aqv7js767yl9/5p++5d/8iW/PUQ7UgAhLwCgEQ8UQxZJqZnTnSvStXe6jE20UuSW/OiAowB1xl/cZ%0Avr/nXg2+PuKwhfNnxV6sYud536c4v1j/+7c50ih3aTZ5FgiSQmtnxWGV6Nx9/fyc/QhZ8z/6xOa1%0AsmO2xPahPQZfL7ZGDGSNs392ie3Q7Ydh4EA2B+AwXTZ75aVykc9ugBN0EQoowgI11TJN93J6tPkX%0Af5r9GkUNBwAl56UBhbyGXMXLDUXjlp2ABNLaeofPNxQtUy3HQ5nqBnYlFgwTqVSY1NNRD5PVYtMk%0AhypTISxRPIOZmsUlA5svVG6xUdOoAsA3+A1Ai5rqSCFUbvGDkedCoGXT650Xb81/zRa4kd7ptE/J%0AJYLubL3XzTIW0abMg75Em5f56dbm6/w8t+Z8nrsVScbsrTGWxaO58+bb3LTWlmXBcst4K6/zlqEw%0Azr4PNQH7fbJbKr8BE9AHfF0GKfkDuPJ2fbz99IgJgB4fDq+/fHs8Hc53d+eH+8P9EUkDYwA6AyGx%0ABHBtnfAvWlYEowEtuZuOpVQ7352//sO3b169Obx+qIdq2oEsO4t/FmFlAmhVQzme5Gvc4W/83/4l%0AHLo8oQWC4o72jA9XvPuAr75A8/jirLz3oNZcHoZqiBB11Jo5YISi6H6P7Uyd/LGhLPpwqF+9xj//%0AAJvBZGju9HYp9lW0qhy1TmIZ0FCIChQyiYlIwerq7yNs3bMtWdu9uiJkGPO5J1d2jQ2hDk/OmlyA%0Al1O2RgNfbuQuNrBHgzvRsK4RjquJOBaFQlUYIQ6X4O2Jj//I797h93+QP/8Bb89elAy4oEKkFxxB%0AjSrRGXKQZCFpMyG6pCvfEkpar+yP1d9CaNIVN/TO0p1ylb1Kb0CuAZOZ3c6xC2W+FI07oLwzA3bS%0AfbwrG77nwPW77bL9OFifXlzjt8HUXiZ31RKyygR5oZC3i+Ujdq2dIWX5ly+Xqj1X0TAdZGfArU8M%0AYBAorG+Pi+7IH2qPP4qCKnaCXsWOx/o6poVwcbelOW7jHNoGhCGwRABNZ6qyBKWnyPajbdbpUqYy%0ATRU1GR/6gzgAzDC0202kWDU9TPV0LJOplmSvyH+dP6E3E14Lo5F1faqbFN8NkS0jf6S3N+qDMtjh%0A1wNXUNWcny2kMWFclxnhKdzofLr2SEKvcA0A9IhbLLeFzTkvbXFGYAEZ0dwX97m1JW5xiyWW6yVu%0AjnQXRWIi6eQm/BV2+a+9Ej8KcFRjJzrrT5aLl6NAYAs6EonzgKx/8OvH5/nTRSFy0LtXr+5e3Z/u%0AzqfTSXpXSF5NCCB7wQMZXOsRt7S1ipnaq7v7t7/79s35VTGdNPsSv9gZIlK0LOqwIjVzGRuOYl+L%0A/Xd/x7//T4EnBLPAAjdCoe8u+nTD+09484Cv38aXr+N0sAnigdmhxiKyuFSzWoAqwUGN2Z81H4Ee%0AjAb3eLzx0+O8LERABEpx9AwHQKET9GClaq062mwCBZ0g3/qAj/UnsPRvpEsnhXvC+d1NqGy3sn3b%0AcvyGRb6TAbsDOZDFVke7/ZxHjfOvtv26MLY1lQT13qFzQJTCIN8v/vSBHxd9/4l/+Fq++crfnMIU%0ADBSBL8iaZFWqUkIyZSdLhUSpgTAA5Q+oMqTfvGZUajhQjM3R4OpwSNHRAaqL9B5nHT/vsfx4yNgN%0A2Fj4L/D33sfSkd0LRYAE4QN8p6TeyWZ5qWh/Jeg/1zfDhJC98fHCgbAZdytF2nZD6yG/veM3dZa6%0A+7On5f7RZEvM6rbLZipxXKZAWrcehQIDzmCokrhlIq2RoAOPuD6tF4rddRswA1hbvzMAaHPFUnEr%0AqseDWVEbIyiApX11TbtZp1LvzmKl1qkcKqbe1SeQznR2xg50P5wvnpnO3R+CvsAJya6WA4r0H5zz%0ALngF050kcNAXX/ZueoB0hqmR2Vl+6BiPq7vPcyxLcx8lUKOrw8xlWRCBW+uhodYDEL7wulx9aXy8%0AttnZfC8H+jhmftaWOP3bL1ljjpAi6XDYrc097CMALIP2a10bKyvFb79mXH9+nt9dPyT11wE+TWF2%0AEJOpHk6nepjSM44izLLKqephsuP09u785s3XJzMtWo4VELrTcmlJ3w0pj1RMKxQwqKhJqXcHtbvA%0A6dPf/1v+lx92mDfYFEEsz/hwi/ef7K9nvH3tX77B3SRTkUPBZLJQWsPidlrIIpjAtc4lGXyD88Lm%0AvD76fJufnm7f/cAb1xFLiiCFnsSOZZrUiohAi4hQDKKCgpH2SO0NV9JOyREZ2Avb7FLQCbUyGXnd%0AuxsSH4j2hYjZ7fOdNMgJHoaBfLZMZHt3rAmBjHzO/YsSVNVODymCkJjDP1zx/H376aP83ZP8q9/7%0Aw9mnishyxRlmsCIRMGX2p8uSk1KyGEsQpaAw8/2EB8Et6ApAleEgDNWzXRY8olNbdS22M13S2ffC%0AL8/d96H7CKyBkhcrfIzdXppy/5e9En0xNKsXfRetfzlyO1uMXYGs3redvfWZWO+ga7vx7lr+bOZe%0AvkYsnC/fHMplvyx2onU77uVg5FFFpIFJ3pA8IwGlYBqWVQAhOPLuS3ABn8gbW2bgRaYnEgPPjJOn%0AlJ0DAD/cWp3lUHDYpCwHZRAAKPTpJlWqTYfzSarWqcImZKooSDqcaKP1cK4c4CZaa81qJgXSp9Mx%0AgTvShiCbL2vT49wN/S5iDFP0Mpkc25nOW5tvt/Sc0odb37lERDjcfW7Rmg/4nCdXQG4AEB5JjoMF%0ArTV/urE55uisZf8LXutYKlCxcePK2PDpvzKRw1ocPuZXR6Y4gCV88WCCEJKImUhjehv/33xlu6DG%0AeLo4sKjZUa+PzzLp4e48lZMeiopktP58Pt0d7t4cz8eDHiwT/STCUwrkwJOdvIm9okjVBChsIRIK%0AsTLxT8cv8d99IuZ/+j6RkKaxG0SLcGC5xC83+f4DXv2A00HevsaXb+RukvNRT8ZGuKCEnls2lFrB%0AM8Ppwett/njzHz+8/+6H5adP+NSbrCRUryIT7FSOR1UR6bI+Ge171e7GbrAS4EkyKwBrovsKyrc9%0Awb1Zzb3EGN9l7Wgw1inGD1vqFkYXB5Gdy2G1I4YPZMNzHBbAZ9qdFLp0ugVJckttToq8f27//j/L%0A+yf+7iv87mv/osIqIsmRHNUEJrDOgRqAN6Lkwl6rCvtGmiAL0DaSvJePlmQoo9CG5Agw4AVDwOeD%0AtZfjKUOHhM69OLgpdqJUZHN2vTwtB2iW3fsjy/4zib8a+1v25WfbZ8sg2t3ddsOb8fCr12eC/vMj%0AXoL6nLS9vud60Ofifh2HQUNdOjdo1z728mMEKHIAA3DGIZcK2wzegA9Z5cNN4fzGE8wAgLYzvOTW%0AG2kLIPCnC4rOatdPjzZNpVYtpsXUTGrp2wUMwmfvu4UexAUwQz0cJRvQ9dMTZHrle8f42wIQ3tzh%0AmT2vJtnyaptlwB3u0ZonKds1Q0qjnbejsyl4dAI1jByYbYj1M8y+194ADGi7Q9c/CSAQ661/thzO%0APMwwohMDHWZehwIlaxl3vRpFZM13Q9RWklCULcMUwEK0UZ57UfpaIvvr1/po4f7sLmEHvd0izsvk%0AJz0fS1NVTPj/c/ZnS5YkSZYgdo7oNXOPJZeqRnV3dc/QPAyIALyB5hX//woCAUMg0BBAs6Cnp5eq%0ArszIjAh3s6ty8MCriKp5ZkEzw/xevaqysDAfPsKy8Xfj9eXx3QAGD0nP5xx68v0Q3vHyIOxQBWS/%0Ab2DO8QKIfB7nOMZjAOSp/+pf/hb46dcv+IeflhJMaNhkoFPPk7++4/gT/uMf8MO/w/ef9f3n+fvf%0AjX/9G33/W/2gxyQeMHJvS0f01Hx7f//l+U//83/8+r/9p+e/+y/zD7aOEIftcAl+5vHpeP00hq0Y%0APMBBPnweIAc5VkuKUKoo+daKbnPeUNZfWM3YN9Y2gHHM2OZMh0Ym513UKdPmavxboxnyxVNaHiCB%0AGLxNR0BCOp/EY/z5PH/5z/ynP85/+on/5u+ef/tb/PYFxysPcoqH8Dhtx3LhhA7TxYnTR/OdlQuQ%0AXk4QeKcP7bZZ9jp8QtIEbG/zWLPb8LA5CZ8VeVFQB9GYedPnn7YU9reWf6qLkLN37ni94iqhu6vs%0AtF4xJJN/1rwQAXvEdIJwVpmnIiLDq2cI80dF7dyZmJtX9CBi+i9yLDmTP3xPuT5A7Ig/QsEETPAT%0ANMd4n3wA3wG/9z3MznfgHXjH21fgF+RgaeTwDvB+UNEvg8C3J44AwwN4DDweeH3V6+sEJk7fwtc2%0Ax7ZmHQS/4DimbVyeyesJp4Q2j14RHLcwxsTxvkBznjk8u05e6cg/7xoRdTl9L3o9jkEbkUpPDzvK%0ACA8LhAcbs8GUoxH3JPvk8TL4iY/D5Gq/TZ9b7QWXzsMPl3+eehtPASfwxVCXwMv4G3vyxNf59HNv%0AoVjFdbWsE29D8/39CZ54JfDdZ0x8OieBIR1vc74+j/mi83m+DXx6judj4u3B19D+iakh+HKnAfIx%0A/Jw/21/thf/233z6P/3x7f/+/9JPX5rwc3NoPzGFA3h7w5+B4ytf/ji//y/4nzh//935+391/tvf%0AjL/5gS+u93qbmOfbP/z0n//f/8v7//oP+Adz/IBgRwx+wuO7wc98fXA8aCtW+bAuoM3oFFF7+btt%0ABZn2oZZSPP9gkNr0wPbnQJ3uqwCxDe5b8L64SP7Mnk2j7srZnAElUzM28rHNibuv4nCE97d9Hel5%0ADo0h4A9f+ed/P/7xD/wXv9e/+Tv97W/mb19p06DmwEOQL0zgCQtpPaR3drsPIB7CY1KyXTbIqc8D%0AL5N5fHmbltRGHkIBo1siLauLvmGRhYj27ELq1881NMcSb38NALf1tC2b5UrPqe3W4rkaKev3O2N0%0AjUCVKdbitV5HJKVKpg/mICKO68oDgoQspJhzU0yTHYhC+Q7XSQ3iU5ym4ueYkeSQPtl6njfAtk3+%0AFfgZeMcy7shvNFS/Tts1F/gZ69SUduWWMXb6+6P/5kfl+btn3Yait5FS0PrrdgkAjtULfHR1nkUe%0Aj8+Pxy/49DJtSuCAHePyUruRx6N2fB0wjuOIXfTHAMfAgWMceDkeJmrj/w/wAeVh6lZyC6+9Pc0f%0AOsKcmO+BUhMS6BMoAWC+n3pOven9y/m0XenOOZ8TJ85f9EScceXFnOBz8us78UKdn39z4jnxPOfP%0Av76TeH2AOMan51dijAlB4/14O+x8u9NOTp+0swzNoz1gExrBQT4PvP743/7XP/3xj/p//n/P81mA%0AmJhg1jndXWpOPIG35/OPA//5Kz79gf/TJ/zdd3z9cfz97wDMf/8Pf/ryy/lPP+k/vuHL07ZpPECC%0A5Pg0ju/I7/n64PGAHzP4ADxYb5nkDJ1uTwBsBv9u9Eau1nkdM4ghMgageFaeEjodQ3s1bFtl4atf%0AaFrXbvhMh7Zo1XE14/nKKhE2cDmmLWB+mTyn5n/+M/7pl/Mf/6B/8Rv+/b/E3/0eP77g9RVG3WNK%0AwYPPMc+H2vQyxHnij8j4BYRwCACPaUWLmGQHxw6VybUvvyzSbo9v0li+bG8rUrX3YiZG3umkKf/u%0AVzDmFqvxf9fCAN40LJ4Q3r5N3UHLl0EFLffGI8prLCXJf33hh1UroT88puVwAD5QXfhTypc5SHjl%0AECTidIIQrJ2EeAqvAIAn8Fvrvx3jzSZwSW84n8AXfPkKvAlvzosO++9h050naqYKwGMeRCxNc+i2%0AhfBMRX4/SeLNTrEAgEMB79kOCuauvT2ymdJrKIZlS84Tr06JCXCu2xo/8PiEh5/SxuMY+O6wM9/H%0A6++OB3IutlOZEaPlQWu0RRVtnY6VLXdSSAIUOgZwHM6Rcr8n4nh9zvk+n5rzKQmHhU/MYp5wHuMD%0ACA8A+IrvvgDn+/s5z/nUHPMr9Ce8vU/bpfj8ZWASY+DB8f0Jvs3HrwCFxy9vv34/jmN8fXv+BHz/%0AijmPH/X8FZwv4xjjMc8jmjWo/Qw1JIYfzTgIvODlHb/7zeO/+W+e//4f8IdfMH0TD98ToWl1zDcQ%0AD+gJUNY5m7/M8R9+ncd/mf83TOEN0PPU+wmdQ3OaMAmbe/Y9Xz6P4+B4sbiNH1mAB4jYSKV1iwNz%0AnQTZRMu87YWqGSDZJYvuPxOrk2eB5Mg5+MmyrC8/I3YtoA9iLliWCoN0NDY4gjfpSZ4SxO+GneYS%0AgmM9j1zYdRKckgbJyecgnnP8xz/N//Tn8z/9QX/3e/ybf6m//a3+xQ84H3rYhhUggefzoXBKrCgE%0ACNj+B6a3uWCKKrdtVQtCWX6ojWxcSPR+peVkF6nT5Ouz7XMIWGnyAe7M9utvbKAflG2bD3lXYra/%0AMJTfNuJcMgpqoV7KS772xSZwMXA9/MTyilUmv4/8rc9xaSUM3bAwHeLwHp+ebHo+YkrjY9jGsRTw%0AaUDkCf7AcfAT9BsLgD8xfz3PX/Tz80xsxvCd/id4CtA5321TSz926B1sfRD7OwCJPK02plSf3CnA%0AHIROJtbb2Ub0BQQGxCSI85GBFBedcsVMzGU7gEMeAIq5HEcvDIpRsXflgyEuSwVt+4rkBzFOV/rq%0AzQqppF3UxXwHBfnBOIb4B4FxPKWHuzbb5lW+WaGjjk2qgIDvNN50fh0vT433x5xzfiJ+g5f3U8L5%0A9dCf8XaaBh44Hp/HA59PHL+8E2N++uM8xjvx8tS7nh4O/g7jfM7XY5wvx8uk7Ut7zm22UVdiHZii%0ABvFvf4//43+l/8f/R3/2BZM2LS8VP6kKAdnx6sNHgME5KZzDfBR02hDTCLQhxouOzzy+P15ex+OF%0AHIgFuBi+FZztYKzFXGI0RbTNrO1ObmmzzutFwEUbzEs/nXVPjK93MpZffDz9TLr/W7D3FDxM+cbz%0ACbwRXyQKp16+Az67z1XsL4GeGiOcYe7gmCBpx5XwP5/6h1/07/7D/Df/Wv/1v5r/u9+Nv/0eeiFO%0AEvj1/RHb+PkQazSYY0pOc06wcbfpN/NuSHwFt7zRVL+5gk3kV2KdEzlbXkWm0pRWyM72+2hmzl9x%0A9ZJow9No66QSoT/By0WuE33qgJMl2l6QX3Cfv25Bpax6X0ScnYledLOvreY5QGHj8/J5rBy2TGkQ%0AsPUGuTkIRTycFYzvBnF+/uX8MoMP+SxuHr/jDz8YDp+RyzjAB2jL8XLXb8zTgWwOR0XjjQSIA+dh%0AS3p8c3a7TqfNga3mCQRgZjgtK2agnQCc8323LpgaT8LIxLNeGXPqwj2ip5G6PxqQwxEuu3UmxFGd%0AGsYTkYttU3IAGgfmadTUwgQBlrXcJqMERrdeyAeoccAaaOArH78H/pafT1DQ1zGfPD6fdlACxi/z%0A/A8/v835ev7+7bvnQy84pefk23m8HvzuE453vL6OlxcfUBETremucMCXHkqSHtIx9K9/xH/8Xj//%0A2XZkHwBkW3Sx+r0xpV0AzuhxGVrU6cMY7l34wAHwE8an8fr55eVBPuDDsHb8mO1fOrqKKyResRWW%0ADrBNf7sg8Fi/ent2qLm7lsG6hPlgWKk0jP3AuL0NgnzaNDaGhUji+Y7jgLP7M0/YviHNipTcWMcE%0AxxQx/0j+6d/p3/8H/rf/Vv/tf8O/++2BF0D45c+P7OY6DNkOmgHxXilds1myz2FlZNCmpLHBd8ly%0AiVSrNgLtEk2Heyv0SDLyXl5dH2uxnd6Ey6qcwPGoJtc7S0rZ0DEfC3HXgywlrCyL4oHEh1BQH2V2%0A8/KGaG6h/tkk2uRX0maqfz0WKteVjx7ZIaDYobWHDhUYd4Cf+DKIN7wbGrwen18wHhif3Ai9dEdP%0AItbZwoDA+hBKn16aB98SxdmGNFyPbcveHOtQCtNr4LTcgN6n0yKp9SqpZu5LUL8gNZFid6G0Iyxy%0A6fQwks6kOIUuefkmu9JErshvijki+vUYpB0Vq5pk6W4kMLHlYruU8xU8CbibxicQg99hvPCwTQ6f%0A0J+B9/Ock8B5/nrO/wVvX8/XH757/ovfzLd5Th3Pr/O7z8c8MQ59OvHyhpcXWDSLOSpIgppP8CEI%0AOnE+z+cTxzt++z3/9d/zP/2P+tMTwNQMgmhtySFJ5rIqFGoNO32GlyA9gj/Yin4OfjdeX4/HK8fh%0A0+cRx2DEQGsyJQFQjFhVW1PZzKnsjMYN/ClZL3iRTPFbZJEd27zDeYXkhTG6Tma+3t/kjPw9OhzP%0AFSIsZTU9AmCBpyCA8B2MOTSe5x9O/g//M/74p+P/8L/Hv/rb8eNnTD44N0ywqsfk7SqDy2lD3QaH%0ABfNXRrr40wriK/1IJ/X7/NaAciU92pB8cxJVlQX9b2M722MflN6z6SjfAbM3si/MiFq5D1PYjmuW%0Amqqy/p/Ts5s2LuGi9BFFmLJwcS/26WMVtdUuAorB2oAwRwV/S78xAdpK7IFj8HEcL3q12e6vOg7Z%0A9hjWs26UClkyo78zyY9hgdQHxrxVD9V7rZ22GoTFRGX9FLFKqJ7fqr6Yt/eNeuLRODFzrOuUN+PS%0Ak/O1BJ0r1CCQz1UbznPNxxlqd/yJMkUx9IjwTrh60xSPgw/omBbNTw5hy0Qt9HR8jnnlBKD5m4l3%0A4M/Qm/gF0uvb/N+eX7//esy38fvfcb6Nzy8vzznfvszX1+P5qscLP50vLw+8vOBghCOGa6EmMPB8%0APzGn3jAnjwf/1Y/419/h518BG9Q0KXWC3Wc60uQ3fAgQAl4mT19KQZCv43g8Hq8cD44RjB4xz7ji%0AeJa4KZIcElzrvZn8xrCt0lprdqve+aUl2+ZYsF3rQ001ProWUllPW3EfjLUv8sXsQ3gxlh+Bde99%0A21yOBR3tP597wQJmYkxoHJP8SfrlP/HXt/F/+e9e5+Rvvn8McesPIcQX6l1Fz2YjbS+wgLFeEXS8%0AjAUBudYpkDX/vQ1EICtcZfKPvi6NQMSz+gSSDtxX/n57pbluj+8RfvbS1nOLq7BIlK+JdR6zog8z%0Appz37orGzs2F0pUsCtdyKjSzpREfQjkqxxGIyaiRgIho50YIrna0g3oI8IGBGNwfRMB9AG0CjWVh%0AiOeH+C5GQdiazg2ZoySdWwDoEwH6B0PdyXSpXRUKvHupVre+CKdrjpfEO0GrAgrR9WJPJHC+vXjG%0ApAH/V/IjF60wMzMTEAx9+Cqq8JWSgDF9YTIEzDlmwpvb3wG+yHY+zjAUIdks9reJn6E/ftWTc55P%0A/PKOv/mF/+LHz7/9zfnl7fH55fH68vLdp+P19Xi+vH9+Ge+vfD1gZ94ew8U2n9CATts1iHwepD6/%0AnH/3r/gf/qAvNlJQdUr21iOUJqSoKEjp0CN09+Dx+nh5DA7yBcwj6uEdt/DlIXxG4CFav3rH7FQn%0AJR4tVFP42k/dRXmhbQpPjcqG+tUrijQVYatrsu1imAkB4pPPNdPvwBN4EQbniMGnbN+uYOGc3EhC%0As8rUaRt3DVDjKfI//HH8X/97/Hf/5/H+8yPGGctVAm1CQFZoRZvA/GCtKaoFI5UJNrk0o5LPRiRt%0Aq4MFqSL/boctGFZjxB+C+D8rZB8aqfwWVSlR3qYW4ZdWV/ZaX3h/CNKqkdOrgp744z6ddgvFmDY1%0AUm7/hhSYCICe64r/8lIrX2FsEMdyn5zIr2LMv08/S9giF+QIBAUm5aafjBytWC1eHCTUtVAykB3R%0Arh7AmRHNRXbunF0DoJK3VRDH73tdV6xelbjxhITu5pkU/CLUsR6SSbHXBYCvglEQc99yc1g9PELt%0A0U6jFxy5A0OU3Osv2WbN0/9Y1lM4bTNNgRzkQR7EoUlycPgEz9NldgCfwQcEzT9A5xvmy6l/fH75%0A+uv7l68vP/7w+fvX56dXvD/x6X2+vTy+HPj8mecLHy84joqO2DwhWu5PzQk9+cTxied3L8CbUBOs%0ADYjJMCvXVy4dL1PRYBsvfLyO4xh8gLTJ8q4oFVIuD19gAkRPlsFeinYEWajIAwCs9LYkn55CqGqz%0A218hRGvwUAY1mwSWX/uJpKYbHnp5BZ4ghBdHz5g2FPHM8G1lQfL9Tpa7bsgIdQXBOTAOzPE//mf+%0A/f/6+Pv/+hH99ihx/F/9h5Zgc8/ybVy8/Gu0Ic1Y0a5JeboxZduV8cZj5dC4CzG9M3HDv9kTMmC4%0An2u/vwY06PBi1+HxS/clKhUVUUO9KieYo1SxUtg0KapBjyV07G5peIc1ACqwJq0kxVilyAe6rnen%0AnYDlqNWMM4Og1nOsAJ6A1+ShwghrWT1/4WADbusbRhewqUnaXpojQrH8RWtb+38KtCVOtAXY/mea%0Ab+ozwhpSlPOJnj49bw/NpOzjaXcnKHAB2ESh/NvfDEv0wUzbNUJV2KymbciSrWE3J2z3Nuictiu/%0An9BrKZzegzGBD3O6nAQPgjx9kLynOXAAvwFO6I/QT+/z+dD8CV9++YfX3/35/fe/+eG7T19+fjl/%0A+P71h094HMf7+/H2Ga8HHsd8PDg8wGbA4KeDvT9xvkPvx6eh3/0w/+FXfvF4gBfMzDbgPT91AnL4%0AetdxkC9jHL476qjSm5bPeq1ezvbook/e4NqxZJloztylgqlQDLRkMx/E39bBiHBKmEcCXP5tcHWd%0AJKL63UK5Y2ULQwF5qbqlYfK9PRihxlbz0iDZjCdizoHxgPDf/w/41//Wd0hqamuKZOY1oyse9Uyx%0AhQk0e8/A2WoBCrGkP+5pQC1OESKHz6RZxLe0VtVK66/JHGJ0Jds0ytmN/O5aHX4Gdj56vrsuNrW5%0AFN1KFSqkjoc3qTNvN+K/POUCL6St0vdQjvoDTtPV0/BMOix6hTI/ijgjwjPWkhS+bwMfhe4Fxy3c%0AlG8FAAO9LZk4nP+1yJi7Vl/5EslWVFCqZLNOZS7x1ZMg3MLKehhAn5i/dAysElxeAeAwbUM2Xqkz%0AE7ZFU4t/diiz/q1VfVLzeUrO5VNwefZ5eEqCOHw7XwzZMGbTx5AUAUzZ8uBPwPfQT9TE118xoTH/%0Ai/DzG3/4/uU3n+f7G359ef3us54/6O08jjE+f8Z4w2PoAHCchB4P4InnxDzx8/txvs9fz8f335+v%0AL3r3APLIqavMxjKqXm07gDF44DiiXzKY02rdh7nEn03uKk5RtbQqZ3dxmQhekdmwTy565l9o3ila%0APiw3nq0pPmuM1CBWZiGJFQ3okXBfc+/d2JJaSS2q4bRj6Qx3rA/qlZGOJW6QSELbn3rgEDCFn544%0A8XBNgieiNkHcwwgrLLJLaVtFWmn5zIGcOchqm43/J3orf2wPt2tx2iuqNKeQiQabBoLXd9FfUt+v%0ATvP77TGYBtiuFmRoe2yUX1prnDUI4YRGan0rXuRlo4m+iMGzbk3OqEHod2+lSqJSWLpBfrcbA4HH%0AviS1t6LWBmFqUfeEK6bHo1ynUFVfRe5r5swZh/VjxtcEqecA9toUrVjFtbf/pU+6xDVDQlUl77M7%0ALWoKa9sYUDHhM43U9llZZG7W5cPXGeqWJM05px/S5mav1I3iB77hl0XSJuBz3DRnHMjUUIIA8B10%0AQp+AX6cmTs05HxN8eTnx+PldP305v/t8fv+GH7/g5RN+9/359vU4XsZx4PMj17fZbsF8P3G+zX/8%0Agj//jP/1Hw9Rx6v4zqdGyIYewWkbY8DHOQ/y4DjAY4wRYOtBHsE2b7RNoGLce0GSFG+0jI0eLhQH%0Anfol86pOWNGjMLLh08/bzUbSWdIPKpY9BydMHR2bNvX8PFnDpYR/5x2uAQE9Wd9EVleFFoNqZUvn%0A7jUVJnyOwFMQHp7X7ITcVSTDKkmP76qySHZuRrVXOEytnAObN+rPq99d5jnkgogRNtbDLl6Sir1s%0AwP7PAnqg3FnmMEY51XSzDdV7AL/58U0YlV4vUFaziTEblf1mo+fsrxfnWYol5EgW221USe1zdtSq%0ADome1UtMFVlqULlvepJMulxvkKAFKe33uaar6C0WtSI9coxkyrsImL4ixbHDfZN/m9/qVoiec8im%0AO+jWmfA2zgHTBs4Nj/zXWW6PIKdBmqfueGqnqLe8oPJzdEcDQiwbwMQ0rwFh+uKJoDWxoyShA/oN%0A8AuOE+d82i9T5xsO6Jz4+TxevhDA7x769Qe8vJyPT/PzS6MiIIHvP0Hgf3kb77/wf/uDfpFAHJh8%0AATGeTwDDZ9D45QH0EUcAcrwYkY/JvgGkPACcNQOQlQJKeauj5W3TA+I+bYZbELr5b4uedNu2E6sc%0AkxYgJVDw4oGEUJAt8WZ9vWyRADsVMf+0A59SrxcC7RQ6VTAH1lK0CaWZPyOqL+EdAB7nGQbVsluz%0Ad4e5TtlYEg3ykb+4uW31r5/l84g+gvqbeTBVHF0+uc216GuPuTc/3R7/eKA1P+OmZO5sEDnpIrCV%0AYLQEHGg7bgLFKBNSWCLjnnpXJqa3vLuSzedMHU8yxUbPzX7swNizLWm73uwt1gvYfsnqLOqSyrYp%0AS3xsMY7OPBCvebcsaEi5Wu4F6XSOEavpKQZFN0bsacwYEw7gTvxOmzPTDUvUpAgw9gforqrEJcfy%0AsFRPNjsFAjSbI9DUjf7PGurwlh+2NQEGSEmnC8UmnBfxmrayWAYuPxJP8R/xeAMkfHeOg3g55wCP%0AefKcB4l/OPGPX3k8QOITMM5qqMNPBBmfH/NPE7/imJw4BidoMwdfTP62yYRJbHgYx08ctq0LbACW%0A1u7CEFNoS3cv1EqaTuHvwKHH1KPpw4aZkdW8EbMvuv0kVjbtcfh16DNmwM1qd9RdYCQLk6ReUbA9%0AwNjKEA9lzLH/E8OvVdoVBYwB+OCgrcmafGy86CN8BXuHo5TY81d4EMkWIhcZdKIUgyB+awG8jh0b%0AclX35aZU7Y8Hu/Ztaq7XPyeGYx6n4LXVAegHgnwrw1TTCrUq7vp/1YkpgeS7rEy86R16FrBM55W4%0A1K7le7l+te85Q05ZwOCe1pbVnVpLuHeb3TQymWq+9JCrvKSFYldhLn4unsbEBMcjfMeWOxbg793f%0Awli4SmaVSp8zSl94H26mfguFN40H6RuszKUo66MZlIlTVIrjCRbhKTK/NeGsEiVk0fNLv0X3JhLJ%0Aucy/JU7YFgQPQMRvcYDjxPyZ+AF41fHAOE5+GnqQ8CAU+TwJ8NdeGJJzYOJhH4bPuD0hjdrkPYcw%0ARVKH+BLb72H4ccTxFwmcfdpJkYpqhs35L2UKOdoQ63KcEUrhGHSaqe3Ram0tUb7mnDyXrDR0xlKe%0AgDNlj3CjmG3Urb9eobm0CktviR13LTUNHPLFKhnyFtGGVrH6SqvgsuvgNy4JtthtFfNiw73bWUXP%0AmawNC66pX2l2BtlbTW/cUpI1eVwef83+CB/93N9sjywFkBnu+tNS5fjIJg1rU8XdWkFnTsRVTDuP%0AUNWwGm89OjvKfOfCnNSra7YRyhgBUsxAiIJvAvHHC+tvRZesmf3W1essQlOygWxKryrL91zY3WwQ%0A2rxDdjmD9KJH8Vox1nKq/QVsdGC5sbqDQp1UOgUr3QOJ9rsfRGLfpJZcma09onQCvSFudF91PwaB%0ArRSWUHu6/LBTvNgK9AX8rfiV4xPwysd3sfJ5aLygZnmcfr6wRzxscugQBsknBjQ4yVhsldIlEYsz%0AHnaQiCMvY+Pehr8KimK6nsMCKhNrzq1lENazkQ3a0K/HUltIEgtzCp2HRwQUd4qAdk3PpwKbUznp%0AeSJqeI8+y43Wgv1mpu22xmjTfhNAm5gUzSoKky7NJfwinSBPXLH+inNeUYeFs+wqX8mlag44Cb+m%0AYx20blOOiM234flyFTQiM4nm/ibcf3MSztq86wcA95vmJjRj1ScgAqIApb6DS9NfZ7Ab4AWlgRbV%0A2n1plPC+Uo2ubihcuoA7B45ehw/6VT2xwu+rJ/eSp56sqQdYlqOLAbT0eNnKWRmBHm5Jl6AuEqoi%0AQNDmOcgbXP6rL8fShHDEWivV3OUZLlrEPBX2ELtcBjBPCbJlUx6hz5BGd3DdY2b3P30N4sPVT0f5%0AusX6MiXiARwvY4zjMXzflVfPu5ZtH1GOKfTzgwk8CqyFtpkpgl7awttDGNY3bEQ3lD5KB0zl9vfy%0AmUnKZ9p8mN0Hsq/Ysmv4f2v7eoO0kdRKbhms6SOz/T4B9R4ZNzUSWp43rGhtwvalphx2FWb/mv1i%0A0xekLge4Ixcowaeh2XuLwGIvCiLPU1htN9A7ZphlH3Kx2CLfAdvOJMJn76K/C8cni7/C1j2jtFJV%0AD/D6VrnZnuxHyJja2J+8K0hV4uNPJSmDKd8McGUpraempoFwBI7WiK5aIFeLZEfzBTx2JS3Co1Di%0AKlp9r+k6yHd5qfvm+T5wLZX5R5/ia8V1itcHfnViUvsnaVW6RNsWnRVaTzzr7BEYQS181wyp1Wvx%0Ab/kxeu6RsXLbrmwDAeD0r5lLjLUGeKliP56O3Nd6b6LIC9QKQ+WiLBisCLElj5XcWm0nYQuekpgD%0AsA0jD2I8XmxsFCAwbNghF4BM959WkoPIudEkDsRSPKHmqnsreK42u8YOI2NsSReRkCZpWqTeod7G%0AlsuL7C3e+oBp9uZHYii4LcTfJ90wovZC7l3nKjGz0YRBTOUM0Wqwxa6CjsRk+4C5Tk6aJqx1ruqY%0AzsePBSP1dCodVB16gaPPFesGH+oFIsIceAJ2BqH/PnVrv/5zOpo1QrH3Ngt8kD8X+7rgbMLrN5ij%0Age/NA9mml+f779ex2b8Q37lLquXOtc1Ce9jISq0lXaRj3GuqkhnL9AEwxthYyWpRAm0qgKAWS0t4%0Aiq5LESxwYuNvpX4ts2ZKsbZa79ddN4xlLqkBDUmrc9zw8eIQDLycNIUEG9wroHOdloSt/k5ptd7Y%0Aq9NkqfbI+mgqfbkDBnjb7+Y3BHlP7Mwutpd2BuL3FohGcyJbDnyvjEdpfGur5IElglKyu1aJSSm0%0AmTGkjoMEBmwPgr5uwdsA8qVQnnxMa4H5Bv9i3oFii2I71ieyD9VXCMyT1QrNYsXcLHcof+XC3pqL%0AQFJ0y7NRmYL7gF61kjV24a3yLr0DbziewEF8Al+oF0s7mquZ/dI0S+na0VKJTdFE/a10HKXV7b2Z%0AyusPtsm66X7doooGNetmDJVNKPY0h/BYxZeTM6MNugCtAG2p7FrP/SpxNkhJ0N+i+N++buD+Tqf7%0AA7d47sOXd5n+9Q5gfy9fzh0KXP4Jw3584ISm9K7cGJgAP43DTvmw6dLBwJSfQk8YI4kZ7/AkkPDZ%0AGyXRPDQmTUwph9AaJJe66WyFX88Kd8eTPn9/DQ0dK6l2R+3JnmwITcGSvPyZS5uI4+WOj51ndBvo%0AZYiiOG1bCl5ZbKLILkTWIZyups0cmTMkHLH7IEe+A06hebmJmYoQwO/1K9kCOUxSoNN6kXvBy7aS%0A4hzHAQCDYwywbWbkKF0wVEMREfXKySs1jlrg6lnZ/i0G2P5boKStjYrTL8Kj1AAsk4bIFlEs6vcN%0Ae2z82T1ZN8NOnwpzWiUN7SXhKb1Dv0J/kk5btcXxGa+fwR/AA1rPPHBDLKNDNJUyuwVHGIpKcTkp%0APtT14s0EXUo7lf5LSTwQ47dqIwtq2zRbmxjci1ji9Rd7jlfaXv6+zLVH01DVt1qvoBM+KhZesVoK%0AitUfC/u7ofBXbh4FtjmPsSzN3y1LQxTzI15/i/urz2ATQgzitF9N1TZW7VAwPV7vcC+8C1+lL3bU%0AJGDH5nwCIdtV3i1qIraujqaIX5IRZEYtOlMAUX8rapCqtapqVTqEqljml5vpbnBftQfQybObfFjX%0AjWxXKQnaE2Zo0dWHBBdhVmbRs4D3wq4GmHvu0hXlklnvHowhwZgA7+wzrELhMSHEFrHSs/BdyK1A%0A5VYeWh9+bHqNerDtXm5a4KwNY4dhucJyxHHu4ziGnVRA2/Zxma+W5xdSsZVWUyXUhv5EMJu+WpDe%0A1rAzMge9eLZlmrkLjmWcq7VPUILZ7i3Tx7OhM8NqeE+brEcsZMQoKrAQXrQmJ09oAu/CG3Ti+QfM%0AX6FX4XcE8DLAz6rqr7rT9cPZBCOIeNdwsXWdvR4WCSCpjVZ9dvORX92Y7N9Y5GtDgQSiazAJCMPn%0ALxHApIZwzkdB9g7ghfIr/kap0ip6QygapBipq1WOyiRyaJFfZfQXKXZ5dZNWrDe+ssiwDPYXP8L3%0Au3zLoyfcr8XwkaBp06Pr1wJhRWdIud96117v14b9KBlSCCnMbHO+16ridn2VpemEYM1Z66OOPTEw%0AUxq5+rfMwbC3JUEDOxfnItUWFlL0UNb2qhR8rk0FJNqHDo/NpXWw9hdXyCpDUZun1uQYNgXYdgVq%0Amw/7hPgzRBT+DMogW2I9JJ3Ak3iXbK9ac4av0hAO22rCCW3M561eSE/RzjoJwWTrdVLNUiauf4zO%0APx4PeoiDpJ13ZeoV+hAOpkbGlzb2f0d5FI7yKURguo9polbzpqI7Eo/YiyXURA3Msg1SLrwbQA+n%0AW2o82tY2WdzGFhARiVCcfBgA+QS+CF+gnzCfkKA36c/4YlsLk2PUmr8AM1MSNRHAg2QXUu960fqF%0A5cACHTfdXCCxxW6QrqTAL7YaDs1v1lImUPiwzcPJ3nG5yQXulWelfHDlYBEQWfrrvj6uO7Co55XX%0A/3URldUNLvc/vL4Rg7593KqkO0sAgjoRA0PglG9JnYY0/AidxHlD7QmdIPJcvHKE8b4ATS3qU96W%0Am1rk/RXLe2UzBnCtYh/EIuBHuQKwM0d9ZUXUPmJxtqJETeNY5LoxlyUrQVXwBDgu35qfznmmDoNe%0AQ7c7w1yfduDGWHDvL9L3ju8SEWKVffYPuE6jJdCYGGBB1GVtfnNr/pKmTkrSG/Gz8EV62jAm9JiQ%0A9BKGWWaIpXRZzxwWC0TzqeduF0Hq4Es9BfIAwXEMGyHG43GMcaAmGkT0JhlENYLN11CSgoJK6xa0%0AoAhLyQjwSE8Dx5fqBDCHXBhSK3/fxKhsaUjTd0L1XjQ6x1mLzTCaDDQ1168I9YXXSfPq1gGIPAaA%0AAzMPULZWeANeTztoJsB6qJIHII7gO/JBjwT+0otSxZhXjeiZsoqzQrx9mNEFxPKMcqiNefRagnym%0AbQXxZvNXHj11ALBjdAJuW88htHOGZmx1qjokLNDWmLATw4g6uZQY01ZnawX3gB9CdnmkHXxvpukj%0AXMhHqUW5uP3tUml9428mEnItWHZlwRDs0ORDoAi9ABjkmM4HYlJzKHbbeqzVkk15ShpRyECd3ZiX%0Aq3UGg4z5IFtuy9iS8OB4EAjkyu4M5iVIpykU0C9eHPVbxzquoo7My3KL+DRtdCm4EQVqNC+SVKfa%0AIu306ofUTAkAcOqs1hgJ/aqkWgEzc0lvws/AnzB/0fvT4G/ie/B7ETz6GYeZda9erEbK2YEWEImo%0AxMImMWxd0pTtZEyOwWGnmI9jDNZk9hJ3z3PXpHxa6SJaAMeBe/iWC7YrS7iJ6auH0Ud1W8VmzpdP%0AIu+sHuc8/bVqVDpvDRLRU7TAaR0ndr3SORTy9pH81pDAAXwGfsT4JzyAJwbA8Qo8gCOKZAmFaw7D%0AdCymFd3+xzlsBlLzqNULrA1SFYq+ZqEZu2NUPbQwAiFCNvLVcXHXYT+0XuGA8uVHzy8MaI7E0iZf%0ABMO317dR8riRk0Xjtv9hk3//MRBkJN+4n6F9cwWXjPp6FVooMqWQj+zIt3UjtA8Y3Bclmwm9Hfyl%0ABEBZR09TNk71IhAYk5+AaUcx+J6uPGyj4ECakWmV57+vv3s8f+hmwDHgbrXxkJVZVaiqNrxzNQu4%0Adx1iO+mcTRZqfqLhamW3YnpWQVsjLflfIHW2WwJmrQ7YFMHfZktug/uG+gxxRPx4tbiEqTMSK1xy%0A1y5oSk/gCf0J+EXPP57nJE7iMQGMgTEw3zFoi1et/r120QxBQGsEMuYT2rYtITjwGCQHhiw4b2ex%0AR5sOOwQwJB340Jya4NTX13OFd8zWGBaiTE7sffPwN6lTalpK37+/8mOhoksXku/uiDnPhCrQjpEC%0AC6Mj1Ua0WN8+iLrmYG1PAlkAZF/0BRTwCePEJI5fcAD4DfAZxyv4WqdH+sGilUAzzdoGPXS/7LAC%0ASBuljlsrAemfV8T3j5kPVUc59+HVMiX3J+V1HjfBeC2cemPEwQRDM0Kk7kVCKfLlEeOMFWR3I8HN%0AZRxTDe4dj3oZrO82Mu+ts2PCuhL521HfLNhHg7d5JXf0ejBLp9LBdPk5XyJWk1GcoB0N45GD4aNW%0AcYafenOlBFNmLY6krVTdOvYtv9rny1tZhWUbpga0QRaiVxxND1+8oZUuFdbf4HpUpDOZeNVHQhoZ%0AuviGVvkARdvJ5jqWyTUV/1f+T2Jdq2ps6iEgIvVa3wfm9BFEtncQ2jmgSU7qV+kd+gKdeL4JAk7M%0AP+P1BeM7SWNKnHGY1+bkInGSPB6xPaSpic1Vd7D1D0eYPskRG787Vi5rAlr9A+WnuUp/1nS1eg0R%0ALst9hl2HGZ6+sDRCUg3uQxl2tUPcT4eKBkiOpOnX0u8ksBa6eIT8KjoE7cd+BUh79iCIA3gVQf1m%0APL6DfqAm8QK8Ag9pUAMc9cLiCCuL5nWkyVn7Mfu9bIDS6SVEqNZMS1mR88wq48h+rd1VHMimcdx7%0A5MySiF0uSF3VsfsrCiNdblm//aJKJ4GeBuRtZZrS2Xtov0HODdoWueQ6OIyadHx5b/Nc99cY49YN%0AtNoviw/WBLMYiGKwzbBPPsHDz9WM6LcdcKbGEJBEoPvFxWCqB7wW+FLHnS/kNedWl3J1vBhoxvLL%0AkpGCluNjRGZtHnnn/ddrqVgW1WrUY1BNIvZeZBYIm9H5eFK9XPFfKWU8VFLRWgYAvpS1PR2+wbKe%0AYSNE71B6NoROzZ+hdzy/nOdX4N37SvMV5wSBR3UYKmASYimsiuBMgPAYg8bu/b8RkJa6FofDL+rU%0AvFpWB7Kd1fJmTfW1RP2z4NPFmcOBQ4Uoiec2E26BIUU5FjgL+a9iby6jtVFBUP5vldbIgawbiCtG%0AlHHmAlNyQFCme0CfyDdgkK+m6gSUh8BEmnm6YsflAPhmfpJmBKQbcreTCNLjWgohkitniY4IW14J%0AuZV+D542sbV0zLAeFUraPEM0QH+JObmwu6SN8ZbbaCPjMUi74RMZzoc+WYvC7POzlroHJLBBuDkU%0Am2vUHU74pva2y3oj8vn1nzlsuyQbzCiaU7FrjXe6GfBuMkvHB1SffZG2wVpb75z1/3Zh8tG1+748%0A0Hsna93bHJ/spcSarChXlYUe97HkoltxL592daRfhozjbszXaJSmsQzNDveIqNJdAUPNa9ggc9m6%0AFs0M+xhD/zwFOyRXOWEhrETB3wGN85zwFdEjZjQO+uS4Qxze1VPfGobu92dEXyx2Asd9+5/NcEhq%0Aj0g6oKvJysXcrEF5bXbOHNMr54IgqyR4xLYHxDKRXAAxF6BnfVC1tLR2HPMXxuGXC9xn8bw0rqnI%0AIUL3eZlrezdSyxMhvAETexmnvvjkIUIYwiv0hPezXey+e2grLbw0KyouEJ3EwGXVfinba/cC9i/Y%0A6CwxgJ2ICAcQo7xtFLRXcitQyfOBWpviha3IuxUmdjtYeuhogkzt6HDv1ctginp5mrz2cfRg/s04%0Aa7pXOcDN9aO1pr06RhZ/FWGnsSvcf3zd1bq9ZSJqe/eXoFSTLpS1v+hn+fkQUgCSsi/TK6Kt1K38%0A6giVZcD1QaA0RUpTrKBQIlnRl8JTi3nkQiE4gY2+2X0QLCVQyLS5WKUcuEndFilZnDd6g2vKUYD7%0AfCNWvQqxNVP/LWXYP2QiqY/hbgwQTkiH9Cr8QJx4nDifFrjj+KzxAA4bh9dVtCYJRJzGFqeOQcZU%0AmrjPYxWKhTLSq5f/S5fvZpX7qsWfhpu2njbTKNB+IH9gC62Y+ZFSHGmnBoOwwG0kN7MblVlH2ZNz%0AVLSqDnplXfa1nRs4Uo0qoUyh1aSuxgR8Mr+xE49A4ACGNIVR9fSZNUSJmGu6zAnK8Qd2TDOzN6y1%0A6s3KFyphMkViO3JtdJh/PliDIYbLPkkiOEOrM9s7IB6Scq+m+KlWzzLzDuXoFvKXgyMIdwSnHlRi%0Ad7mlXtMog0dpvA4j2UMrShcg81kAiEUknvzGXlOHOioFL79fzBX1WMCyv94RYXuvz2SLMpcHziB9%0AuNIiBKN84k15Mp0NWD8uyd7R2Z4qWHOvelHUylfA4vuLdH8sQETau+Zfn6JjVbqf+rD4x2oDNbRm%0ArehCx/e9VIXmkWKUrCjwxSRz99VWinoDwmdB4DsEvX7BOYHP4A8Yv7fd2wPo8//2x47KoOAoPwjy%0AOArvxqBvAt+vIretDmt3JJsQxTbsX3LYAHALkhDEOJLeolmHa48L1yF+aQ7/4lNuDLSVr60F35HA%0A7kZfhiB8oW8NQNrfsVoRoyGxZbJQjhJKBf4ExUZtAiDaMSl5/oA8aJXYn8bWHZZppS/p9AyIrjAL%0AZpaeIJQ2mI9TnDSPNO989yLF4OMsPbi0hykAAT1m2yC3ufY+yqr6lTmCuBup//qtK2p1LXKWDgAw%0A2Ua2YyQoBt+9fP6/8BIeuPS5QrGFaiviRuSxYqLB0zdQcvt1g/i76254KJCoastoczk6OSEQYCdM%0AjNGZ6MfZ/YXrI669PLFy3r6Ayr6mW7LnoTsjvnOKy6/x5zaov2rVkrqWPw1a3GK8fabWuNBd3a8g%0A3rU6+g/1zCoZRkCixY6mBFEi5ktyaPAFB8nvML4HHuALjD9i9L19YWc4+RRJW+B6jEFyHEFriTzJ%0ArxMk5AQpedekCLxJaK5iczpLwI8bCaD30BGJRz/MaeUCJXU6FNjmwZrTQknxPCM/5rSgRGR58MrM%0AdyGQVi5zdo3w08uNzHlfpp6CKf8RMgqoLd3NhqaHepq/slYFDB05s/y9A7iFwJgLPlrrbCJUsZEu%0ARkS30NeNxNfW5enVIwv7tkx61lxv5ZDDZf96AtAEjkovBVdCkVY9YPVlbtJD8xlXdChm6z/N4Gn+%0AOMsBW0s4Et16m/RXBNaB2cY3r+3xz8PQm4ZY738Uuy4uElNYE14SQv1JEcB5znRxTST35fiYwOZf%0AN67Q2LDARv6KJzHdd4zJ5wRGJbxEF/AikVvvYlXcdLH9Wh0L/xSPpr2g5lw20A+/E0JZr1U5N6Cv%0AVqjWWAS4fgagZKTN7QkQoSEcwiscEN7AV3EAD/AVOKAjlpUyue2wwVbmDPmDh5/Ox+iDxlHbyYEL%0AerxR1Hs23aWifyJg+HwMB3cgPlQgJyNsgYSdwmeTWDgr0DewG1WASCy0PnAzy3ITGhngGAfMIa0z%0AFKwplzBNM/bmtRFIGTjRLaBdzcMsVLUBX8JPUR+il9o8lQ20ZLLKnqi1UWmesvveGqmk7E+bvtpS%0ALUaraxMFmjYgegTN4hgeOSqCR9lkeY1NKuGZOtpXkpSdovKXaGP+k92UpagCfHMHTGAOtx4A78Ar%0A9HA11QhdlJq6mJ+ueSQl+axgM9qrw2llXMUZarSCUiQWKV8TuaTd8HOlyEtHqQ1dqAFvL/mSV24s%0A1bLvpXH1IFqzLqH4yDpUsAX5SkoNK1WI7Hw6EKLR+c3Z1M1KiGw1B2x/J39iNvPwFGK+R8Y7R71a%0AUNfrvvSfSmIF9Fs3rhyHlifbLTe2udqcJFvBSMnipg/QV1SYjQEP6gFyGqMHM04BA/qBQQ4e44hx%0AR9pitcEjIuEBzPJeRa/KzK2L1kq7DBqcDcYmaFGGEZGTguHQg3ZOUASiUw06mmaTNqi59q1LGRnw%0A1WaE2Qc7m7AF570slZByE7Xl2lheto35gVULlvebIS6L9htILhVo0AKn5IrIWdl1kcqO4mrWs1Qp%0AGZXXV5AdGkDPwuZJTIKI5eoo07PSuEDTY8kl6gx6PhwCEhLagwX7KSsvn/cmroi5COtKOVNxvOem%0AjMrLzlMmbVuZJ/A28BTeoQf5DhzC91H2yCo+oNxo9n6yiW8j7Gvrs99ISt4eZFeJfkldduXuL4/V%0A81YGxgT12QFmdafbcsGWXDeiRbM/cP8lIHJpNzlNT7pRLCyAuCeWaAxIsKllo2hHViT/bvrQyKHT%0Al4X0eAU6kQ6apvA+8eOsIgb8l1l9qzHULlQLhlNd4T4fC9rP9iXLONUI7QGe8H1vwoidcg2LCOeW%0AMsOh1nbaCKCP3cMiVMwFcBZYiXaLTS1i2C5oULV9BP1HREMzTN/DRJVJmr07FigboeYTt8kmLsaO%0A3G5p7WZ/GaERMAJPvzOiPKV2/jU12MpzaxvX1bSL667nuqLEJ6be1qkz9wZYmqitRVoHqKqgWpHe%0A4HTVIVxfSwPkXnZW7iZFv7FigSmBNdoA8EjvFLQewIrkWl1lFqdWhEUhGsRv/fcY0tgjTYIfE2Bn%0ABZyQiC/QH+b80/j6DjyB7/DyA19+AwzgM3jqNvCkbJhE882bt+/37WfX9BMnNGLB4LLR5821uYF7%0A/ejAFyVpHaZrevFzG2BqGfV1VVu5XAGWe9x+r5dsh2XDK2RfsjGfUkwFqtMazWWDvnZmG5jdQD/v%0AGK13B+MZNF60iFvmFhR920Vg+VCTY1hKbEW3hFtlA1SrT5rIHcd6riY6ViKtvZyjNO7pe6YJOITZ%0Axjvs/SPWzRna0iZ8xHTKBx8kEujDI0cuERegzWtpRDL89NK85SaCa8eelxEV8iYA65EmO5dNet9F%0AwKUPjOX6+XI/N3AoJpdW4CZC0RkONGBwCcfaAXd0in1FrRvQO2DRRqueh29bFeQuGhGusYFbfdog%0ASl5KmqmMwWz+qGHWXUsGqWJaitOTvmXGVaFKfnWAFWXrMpH8jMjU1IwOTVi8PtV1CaV+OJsim371%0ANsndroFa65R5E5eHaIpD2Vbg9D3n/sgvX4CvEIB3fIUwxstBHCcJzNgzrNs6lr5a4FTLI+Rxsyrq%0AqkYITTKVv7TEQp2lwpNvhLKuIPix/9hBJ5rWP2cccp21fPN6Ftf/q9aL9JzRtyop5jWFGbZkGeqb%0ApZtw9VoA/VZ3C5YUXyXUNgNoRciiwAtbTVnebsf87Cf57ZlPIhnv9nfuw5e3RBAIGurLdas/7+3u%0AFWshP0ddgyAO2zQ+JtrYaiCjsY/xSH7NLRSCAHrbFpe0CNeEdLYdZiyrTqLTYTCj/gM1slf9h948%0AyBhZeuKeRRYJgocV1G4uOuTD1zermit852RqEDaZvQE9XGjh4iPp8IIqbC4ArM9xf/Pgy2+t3IjC%0AdMnvHMu1NA6eqZ8GORFdm0i4ukJpqkgjlu6XEK1Rh+Bzu09Ta4T29UrOpIkI1QGPIC3xWH2scMcF%0AuxvaNHmNMbRIb61B9BYA5J45djiiKGGA8wn8bNvN7VXTCb2f+NTuuVGxYVOVM3+/8eudst3A72rn%0AzYf1Aml7zKZ9k8vIRcJfTnYKX9hKWcYRlb4Uo8hy/GmjQ/JQWGpZb5fdCBo2RvQGnVwAU5Mci8hW%0A6tbq7wnpo7VvJRx5LSDbDM+uOWc1VBRKvZufalI1UAiqoY8bWQd6paDi/Mdy9kUR1w6b6tZ9PbKM%0AEatGAHyV1ofTFCDvIRQL4AwQPt+FMWF+HLY8amHdavoA2XG0IW5NNaBHFoDb9/rGNvJa3mflk+qS%0AyT5DyFnpLVttOwfK3s+CyZl+8+ZbIRlXm2YfXNZRX7UZeK/UB9Vdxo/qgWYWbXVggzbuOdSVDR7S%0A6FAvzuxeeU43lKLRknh0x9UWle5rAyXYXtR7UKSKV/9eur4EfLERHpXBTii2dV9Vokhi8aMxqHhv%0AKJsngju3ztiM9vOgCHwCv1iMcwp8eYCcI13eGRIdkdSUA9doe+/M2UBwA74S433YARcnV0bhbb6B%0Aggs5+vo+IjG1b03KWMCx8AZ2dUjeUw8UbzJW6akwns35MFuJAOxasiif6mqsfOZStCVNcw/TG6+L%0ADJerizGFOZXMPjoIl2S0Vx6hJf5K7uGSIrRZZbO8TySidIstyd5yjmgFD1PfMqnUo+AubTiDQLip%0A7X1Cgzxy43f6SCzJ43iMpNzZ1cupNQQ32Vr6807iLcMcfU9SH0fRBetKZVEszMkNFhPNtKTozCJ3%0A5jXh9Zm5VT5iGU9Nf+D/KOvoVoIc5d0QXCXUmJrYOMtiJ1xUot7fRUO22aEVgVlmzuQ/jTuqRNae%0AMTlYv0u+CTCg6WctarWN5Hn0rRG+sYX7NwIEkLroVpks7MVuDTsYPmM4ZGvRJgPc9MJWkZQCXXAz%0Ai1aNmYLMviKq2zugz+Ib+YJPn4F3PAH8FuMTXh7A91NDXiKLsMaqTddO2VYUXHQgC1sa801Z9ip0%0AZ7BV7b6mS50vO1B7kozNh5syBvDyVkPDHXTA6iX8xiVFTH1zTQHBC8/1YrWs9tKjFEurOZXr2ovk%0AQD9n/0le30gmEWbridlzYTTyuVquqTbJ4CxhqBxI8NGsDLO0rb7GMWzPQH89UKMb4eaI82qsMIB5%0AnSlIgByPAvqC3+M4bNFUWza6ctJGBsOsXQpER6cbHQhMj8HOiNLbzVW6wBTK7yqL0iBkX4ZneQQ/%0ANQVltCYzbuAV9mZd843hhDZK2CQao4rx/+jNZTvqNn6progr9VF2IAAaZ4FbRygL0Xbo2QTrDGL5%0Anp3FKZ1n5BoPNxhKO2/+tBfNvzfm/WG1tiKpfPj+oNbvj81ptoEKz7K75rXqqc1lHss767s3BUW4%0A9KigTUz+LcafiN8M/AYHBob4A8b3wKAekLmEmmuYNsgwCK31LTIQitk9c4VHAg+0t6ekAVYnwmP8%0AYM6ebDq8Dgds8riRwF9/ZQ8IhQg3qBr+Cb2zkHg+BrceydJRtztJuVRjli7X6H5mDbQ0NnmJLmYB%0Aenbtg7dOs4oL2RcmfK6JQmcGNMATLZorxZbHeahI9iI9Ka5Cy9CIHQBllcuIUBds4BiWKcqw3q/d%0AGFW6+M+w/SDhq6IiRj/G4zg4hk+kXxu4CaMBbv1iz3UtK1zN4sLdTAbrA1UbmjQzKAuX7cQarazI%0AtPJyPHcUNxGmcUR7dl8XskyYdZbmM5EQvZC1QK1U2YhR9tonqnSnbTKLrY5urcj2mzFe0ME9n2k5%0ALsa7dkPDqJjWFQMdyLp/BIDs7Zmlblh/f2W1Ysw7fXqX0Q4KDetb8DEtgcu5qkv+UbsscjRsdX4X%0AsAQQEcxMsmtyIoOV4hUY5CNNiAA4gBd7RNonVWVrFhRmVgpAdhvnZusAJI5csYaqe4dw43qzl76i%0A3chev7CEweSKVU67JdctLoFllbMuIFA+SdgV6FItLO0QXmwNYISObjYmEdYLrd6i17devvFUlV75%0AI5R/yD5EU5tejUh8gRYTsWH9mRMzOAi8wE8IgJvV7Lll2pkqm1TCLMNc7Zb9xHBwm9dyu4qikxb5%0AHXRuLuu7oHb99ehJoS3JcYwxjmFAzzqf1Yo041CwNl8+5DLlv7ZTqh3E7RqNszPGA3wGTptVhkia%0AVlugLflo2pEYXF7NzifxzddsqezY4Cksr8E7SU3INoKYeaj6GBh1fHVMruM6FGLz15XI3JuUYWTW%0AeM4zwHDXAeQN8e1YEeth4TKfcaFQQkzKu/F4/lyOLql1R7XbU3AgpfizP8sKNPirV7ivG4vZB9pf%0Ar/5Ys7FHk1oxuJj2WvXPVHQdW09GwK2O3WUtaFZWHXCfKRF4AV+IEzxCIua8GTuGD8SS7Gvdeuha%0AQJvCjwt++hWTpZhy9sXTSzUqjuCSsdXoaSBchUVAI2Jqi7/PEYSKKUTJJ/xMuXjsIkklygoVR/qI%0ADnTuHDeYpWnQnw3Xhl0Y6GePRo+ngHsrW2dRCfaEgjwLcYT05c0Qb9GIwnpgShN6Sqck6Z2cOAcx%0AxRefsQ7NOKO2wUJD8S6/KqR6NihN62uVLrJlaEvExbPxhcPmwviCy0L4+DaOY4wx7GQRIoM6rc/S%0AmhhBQvw6kT2XjeIB6VvgecU8m9E3h0qF7PVWD3xVNWupBdyX1u6SiKJH05FrcDR+smrHfluawCTn%0AwATtrNgTOqK7cTR6mb6oFCQqrA301u5EAFQXXDRZw5n6r2uHm/pcjaJl3/JUtlaTX4m01CbcSRLC%0Axekuhs4mPK1lLn9XlasXl7mvie8EYm4vgEd3ywtm6jLTsCXfzTp4jLCEL1bZRGtcqZuiqG5jVkKx%0AeoUpLTVPpvgeUf8ls0skz4MLnTEkBoevIqWZlW4RALTRnCjTKliu3qb9fhVDxX1SB2grHyXVbpmL%0A+BfdLVxqsNUjy3u7LRu8Vrv1s4u7T4jWjAI37C5unkm34iRJUWJq8wvLi+2qUD5zHl8Vp4B+zl81%0A3zVPurm8C694+WSERSdrHRHjkcYjbvQkZZufKMdqmy+vognoJmSfGnCmrhRbQATKYVMJQT4O27ty%0AxNhpmgSnhGkR5JKStcByQkp4FYJ1qIcXquLy+Xl0eIZba9ueo3AtWqxVNo2IrV4F9s2hRjkWHU19%0AhGzH/BOcGJDepalJ2jbCOsCHWXYw8hgAdr+nLHBIvHoNQbzQ+jSZeWsW9zsJlpueZeQwASX6n+lx%0A/Omc1DVTpUKEllaKoA16IvUx2iqfT4KcELgoZK9GBLwW51Gla1qTzr1pbes5bU3YkuqZAeFXvXcN%0AYeZonhCzx5YlwJZ9DWQ3oF8gM0OlUUU5OCLW0aztU8bLrDDVZxk33agYDupKDE19WeBohqXVvTbC%0AY/rj3hfANFre0datNQXSRKr63QJES9Za0lEWMj4sUY5bcN+9XWMe+VSYUHa6HG2rC6L81Zy6vTND%0ABQA/DHqUlHaOgyvEV4aKctghIbZBqwdzKdkp7NLEfIPeNf9BX79IAD5j/IDxI/QAEZvMeJ4Cc4Ot%0A6/yKUOY7v1MPl/qiUbDmoAvUwwJRc1RI+NzKEcTe4jYWV9minZI0p8+gx7YqZ3fDpkux9a/3GYDM%0AiaSfeQ/A7ZHps3IspnpnhVkQ1mUL5UZCCBV8bLR0j8slQpUmRfxN8wm863xCz+f5PPAV4zcYrxyf%0AvHRxpMbmlldca83YILRbaW/JFqNeTGfJwX/uHkvhAlSPh9+RnZ6YyBNd8TJLaFsI2UHJIQRKpYqm%0AXR5b/EO1SPchkVd9rQnZMScGADAT69c6syoVcNOrUBkgG8bKYBPJ6StxE3RuCV2JND+nz4rnCTv0%0Ag1WHrLIPKmTMxpPgLotSOiheLtXhcO2vaqctXAFyu6ggy15snwfcLXPEUW+L08huBuC7AwuOnGE1%0AmnOMgYmJGWPRBo4hmRCswWW3w13gSmfavSsXIG6KLaFiuOEH/cmIYS6K0L3Syt/XzkT1RLJh/JmU%0Ad4p+UMCcc0Kn8EX6B335o57vmrB5t3x5xXgFj5YBGm/BSs1ap/KDOVQKctE8ZfeaSaiaIyWqxRv+%0AWRyFg8QYvoGlHToC190uQ9XnRUsQCgmJWpAk8w4KPxL+R4ycxo2FSdEilExZhQYtDLNVvWNTv5Y7%0AJPysa/NzmZRBLUVi4Ek+Md9O/Anz50M/Qa/AnzH+Hp8GSOpdYE5M2vyeapZ7CsE9jRaRhe/N50K8%0Affg2Hmyv3MxXnPXNkT9O/1YFKvsT3HK+rsPM8FaVoAdEtKaJDh3NGeju0b2F4NBguPQ4DZ4mo+uK%0AIHetuEt9str+rYkvZ32mq8v+OzYptEr0hE0fa1FiYW6rWsYfr+fddQS0R68/9Th5bn9ceaWAPnBR%0Ait0B4L5pVbRWm3hM8ZCLQYUaXi9N2/W7JWRDynNekl6FqOSS4SiWOOASgFjE/bH3Vf3ORGobhezO%0ApiVeAovPC1q13sOF4ze8bxIRCJ3Mcbkvmm+Yv+L5Rz1PCcAbCIzveX7GeKFvhVYsyv5TCRyxom0f%0AJtmupqMZClkVFbGLS8uQaYWKMIGt+MfhW9BgDA4elsEIQiLTjexvplssLHdBX5A2siHHOLzzEODs%0AUSN0dUgLLfdqibDZc6l1E8It0APVfTQrXLRihsgM9BmbXBDv4Nsxf8bzHzh/1RuE3+EV4N/zlRov%0AIYOw8JCHlXZFOC3/RE3lhS5k7Gp6I8i9UvYn1j8KoH0NNT7bk6vHc/DaCHpdLLVptsl+9uq1vS6z%0AebavlXiJq1GEkTPd+9YyQWiVg7O9/umPyid+RHm5zuYWujZ1xtQzj39iBs7SLm0mZHi1mha71HEr%0AbbvTv2ZvIx++1eYbVHCXBPjcnLn9lI9UCs0zroaU6KeIe7R5AQKoWWodXb3qcFTNSpmNW9BX2qHf%0Ab6LovYEy+qYtDXhtpStB3wxdQqxnSjderm0pkam+9znag60k18/+Vb6IRtK75in8gvnHOb9qns61%0A+POYf+MKky+WmU3llqiLBD66Vlz81mMqi+0MJv4a0FsAx4ZgYUzb9j2LnSaBWnAz29hyL2kARvbf%0AR9yyngIQG6cV0DcLSTOBOidoMQrbXnTWjvtYlP4bQI+wmqK3q5GqKXNzIATwBkw7XRsC8AVv3+Px%0AFRjQC3C20MceQEXkdYHx66EmJUMgDQYLz961LucR2ABSeS/Xeaw319ch+OkmLV7TigoHYBAYkmL8%0AeV8ut75btWmQrF6D28ZZ0NeAxdZSVV8P+Fjfl6pfrjtsXV7ImWzJpBsTXEpZbi779lHBUtiuWQh+%0AfVfaTVNv4hsf1Oj+puUy7QgdLT/kvrLN8BTW26iTV1tT0kRFRIITbI4d7ljqdXWYRUolvcQE4Etf%0Aox8T3jfBffvalaZ7Dk2teQEQpqKr0quk5lEiDLaQveadPpBzREjL4UWq8w3vRIrLnjih+RX4HKK6%0A8imFL0g4091gxu21gOeCgIFbLYTdScNoGxMDgfZL9D7LIknzPG16P6JyhY1lMdlhIOCH0CYWs2w3%0A9C9LnsFcwYGoZLy4FoZD9lSjjrdekO1qfbr8uf0jSBjQJHmIwKuf9Jcdppc2A8e1JtyUcxd378Ew%0AViodBbzYa0UEsbywP9Z6nNovb/s0GkVPtx9cm9eEhkWFy63E55ZfiDVJUkeSqvDCi5cQRWPaaoIM%0A92qaUnxwCrlHgh9YvCDNVRz3QJkPrL2ZRhAVd7xoNhc5fNSiI+0O91uejmvAXITRElgCrJXLzchB%0Av/NRvSrfxZtm1zseaG6eWfsAWVUK8aONRW7iae2vUt9EtzbrscPjLgDH9xjmQDUEFhXutb75EI8j%0A327Vz7LrYmJKIImQXkD/LufeOiY4tHcRc0QGBOkgXjk45uM0U+EnHAC/Xz1F8ygWd4+tylb5REu1%0Aa7OlAvS6m0RltL1zu76NMY7jyPsesA8uTzLBc5FVCDGxuvLMQrTjVkki+g2972vxwrtOakhG4RBD%0AUJTt3GWx22LgbJhwvXagL6QJR9UBTCJw+HRivAJfcfyoB/D4j3ojXv4Wj7/lp0/iZ2DIuj8NkXvJ%0AgLC6QNGYnJlc2ipP7znNsCk1JYtiNc3ZzUNapta3La22l03TsnBoIQ0WHV0ahLQ+GVA7WZG7GSEE%0AWmKIHFE2FwaeL4fgXK0IYc6TfOkxnAvGN3a1ksGPaJH6niqJWFsZLl7BFHQ3x60qjLVdUrvfZMF7%0AvrYU6QOmf1PhD67FgUvDVWj2VoXpthMqp0o2ZJ/lNV3qcsr0l7br8686ihV2f1zUNixhbZbsZfoA%0A8oqz6fPm1CWp/qH7e60a6mrSWn7jSj3Za7sY0LfsXL4EXjB/R4qfnkPvmCB+4Mvv8fKjHkdTrJDd%0AsncJg9txrUUKNHM3WA7R3KhJ0O0kuwur6CBrPMyeTaDfUixhEaOm6SMdvaXjeJ+gnzkdcTprFW+h%0Aaqn8xbuLGTRbkM9Z6k4tZ+WvpcV2p+Nn8QoTE5YQtCiSLwCAH4VXPD6DP+JvnpjfA5/m+G7wUSdr%0ArBn1bsJG71bQaz4IUK3zEnBDraoiWZtOhvzffrO1b1S9EciNCksKf6mUg/f7ALTpm1X+pR+1SkI5%0Au716gFn5/ijD/Vh+ijweVrg5pw/nXChPB/okwq3Oe/X+ImLGo831s0vPk62GNVWZyXwXIrd1RK7k%0AfbtWVlUoliXfzTgQA1jmX5KYYyTyIusRBXOPD815Tk+5skygbzhXFVKY+7i29+ZHLwQu4MMIV9ZC%0Agnwae6d2DR8rh/5Skw+iuSUfVtk6ZVIl1dbVleX0NqjEuxRSfxrikziAF+F74e/w+gufAH/gy+9w%0AfA/fNZ6Wo/ZpD62DXRVrjXvRpY5PLZl684L1135k/LWt6Xk9QCMTtfJqDMxZomvIVceJh/+xs1gT%0A83szfZALy4DLzLxvpFgRltdQVekaGr2/NvjskkYkFDNSXyZOYGC8At+DJwjp0+Bj4gEeCeFcPXGy%0AeVWKG+Fh+7+V3cpvwdKu6eH1gWYFc84I0/vN+Kb1yUXmG57wbi8zaymfBjJykhE6Q+y2Wuxlte/y%0ArGw4uKhHNNhiAwCAwUeWb2KOPv1my6B9vtYkP2dPx59EEZSer/8bcHB/hKH608QgfB/XTl1y5k6h%0A0pLGhdFfDWPfk+uysYEVc1p4HcEcuwXHThqxXk8UTs30EV1aMH5hjGEtCbM6l2t7sgq8gVuqgNAO%0A15GiAj6PPbE4LSC8Fu7aQqt4Q/dXUUdF/ZGlKM1cVhWHkxQtn3p2EqYO6NMALYyDlx8wXjE+gUd4%0A/0uJP/h3097ezQbpq0MaQPXXAuUTZLcoRydAbFy+4/J6sbpbqCEZ+ZEmiNBNhpMA2npbL6+nMtbR%0AwMbPQ8/K0VbARcb8FOCxahEqTzXDv8U49GMjAxS942TcxRufPAHgE/AGDFDES/C6tX+mMv+qjher%0AdrApV3IpkHdSVQGyhZMweIXrc7/yTiMoC0Lk31CfzbMVG852L+e9ylhLqYrbtmcuuZaF1FwjjwRl%0AggaK/U/yemaX9i6bqMkNBlVR8mi9W5axIJgpuGuRFydkVqKlaUzn11XdBt5bweP19nfO2e3w+tjV%0AQzAUSx5wDz1ItYU0a+mi3wyoMv5MLDEOIXqz1WTI12FtRXbOsrwdjdjl0Qmye/uwX7PVAPioacKu%0A+iYoUHimnu2HYklYR7aZI1arVYJL7EdWSN/mw/lPvSithrnvPzAmPg08hNcxMMarHfrRnBbT1ayw%0ARRVpuvHid4qR4ZdsnG66HbivpB4RAGmHgRCLPaUGK/9fgs3ZKySONsRrP2Z/N1UuHIQqr9KuMoPM%0AOr0ftczLZNGvbJpwo9rqe4WC5fFW2d7usRuKBeUIYiI75mTgby5S2ZhhFS+8Exp2bVlGbyak3GlI%0A+a+PIB7N1jcrsAdKHpscuva5LefTzA5hVaxP2SaWzy4y7FesfXMwQWh3aYb1osw2jHWQQMzDsTKs%0AAZIPr1vI/6D5uxiQBfRNPWwDGpUTJ6up6i2pLLJ3+IGUbdpw9qG27thWwoStJPW9RQsRPLsrObJE%0Apjm4rGw6KmsPLi0HZjutTdretLpDDfjYVSBYYPqcVugM+JQzFGwDfS3vCaptcaA26NQTLchdOz3K%0Afs8iz9rcobkKBJZ1zwTmHcvIpvpsAaEwxnzzIKZI0hfKkhQoUJNR6mAxoTA1xiqkMfRedsP9/JBA%0AH2a5w3pi/TGOqzEwzMsfbElcO58lsxxZVbgG29N+sSP6GYYcS0896277fPsPDPBY6UZcpi1tn4WQ%0Aor2lZnLAVo5KL/glwslkdyMRftcnkpBNVRn1HnL7JS9zcWYvXMxNdARlNXJ5KFhMW4xJMkvW9a/z%0Anw3kq3maoW/wsKDEJpOGU1FSGp6ngPerdSxbc4ZEVhcWRU+0MTVOlxKJsIKRjMMdAMP6aLALaO0+%0ArVXy2vqqpZXbW5Es03Q7knKYpzRCs7AS0zpeC+IgIEgcQ8OW6McvFy+N1mJXXr89mXUMDxQ5OXMt%0AVU5Kle4qIxAKimuJjUgoFqlV76DXyr5nUSRgII7oSK3t7LlKCGGOOWLtXzWDKm7T0LPncbmE2tY2%0AwH35PWlP3A+g7yJBM5XwYbkFacMgdSm2TGozLf81t3ax4ANTPToaskC52+JOCOJuqbwHXloCC8o7%0AYWWeIRU+ITIAMRo8ZWmDCQNpH0Wp6CH7kYBdSY9I1v1PCqO8WFXbs02emOwiMlz9hh2BWJN4FsTe%0Adjes0mI1mfxLRh9oeTYTLlnWQCFC9wi0qTtA7R3npR0JAAxPvKTeNzqjd6dViftzRJxaZtF7lHqj%0A2dxe8I3aS6l8d04+1IzMjUVXyrGLRWnAFZILISR56f6qsGbpIETkN2yJGbpiIOjUckz3Is7prdhN%0APXUf5Wazqk4TNsaXJUqNXzOUrRdSVNjrlWus++bKmaGtajPcmhrHmGvK2/nRV6jKv1MyYtuPCfQi%0AC8vc2WUe8fRl39vIdEu/3dNpGqAwvVxBkNMiEdkFN/BWiyXibRvbVRSoQkE47aMtfyIAnHNm0VKz%0As+Ow4S2iIZSuLb4iFFetppUOGX21VsSeqqQwwqXLs4lrrZ1bjsmpllMH4zWzCisPgsBwBgsiJqBn%0AdkzvytVD9LcyXOOQm3R99E3FvB+w9AVWV1BPBiaHq7Y+qL1THjPfJPL4QLH9Ep2UlGAwAmton2qx%0A9iBo4NGTbygPFFiHS84G73iHnSKolXttwPyaOwJUgeKFVETH7L55AABOYNQkBVYrLyJN+gP0Pf08%0Ad6MmThBnarQcgFYlDCbjTKWP53mfWyAV02mqxf2RmlzrbW2/q9Xf0bfeXgSn5EYpWEPc8mnh0e1A%0A2daia3oLE3pEa1rTajBO7a6VOGkOyDsKFt9KqfJ3De7bAwGfU2jY6nm7Nw+Jp6exb/BF8IjDNtMv%0Ag7BwvF2GUtsQsaRhc2YWeWJ6q18UV/FiVHvmOikEBBYbvbss2exjLsYQXcgAdWT4WrXzGPLR+BD3%0Adu40g+iPyNe0oDxPeqjk/I375XNm6VMzuMO1gitG99fTGJbhfWW+7rhScPdS61U0YQzrqg9MwI+k%0Aiu0QGo4ylohyMKITTcvV1ZAbTKRHqXjLGsRpY7AehjdaYw8wW7CAHnGmrFc00rb+a/iXIiEcZhTV%0AxDviOa7nSIdybAdAW/jRA372BNXwwjrPdOH0fkeTRyhptVKBZQj7htYWGCwK0z4ljkgxHdJRE9C6%0AJMmyobVnODqD6cS1rECpopejV0AN+w3og8aoo/wV69MTqProDAksGtXBlqP2O2I4V8SQ5MxGCsl4%0Ae6h7VZdW2C2xhRgC+8tBXjlFlEzK3YXwiJKMoibNdW+KoBX0k1CgZxhcw6XSHwnGuMHrB3PSQn0k%0A+QlEgjSnzxCvh6CBkaazNZ4ifG8W2xE/vL1aUiHSgGhljZCxrzbt5wMZfxPKMjjhBWWEoFYmjB4X%0Aag2xKWV9jVDNSmqUMahmB5t7QwWfIrpf5VB4o+rxR5MW0C9YlsWM363MHyjk1nBuv921ARbgHTSb%0Ap51+zvaIVnhmAIT9FCyrKs5gTQSY53gEGQ8UDx8Qtpy7VNKE4c5BA9GBr7ecv9zNMQvci9IP8MyC%0AlgMCmDNyuiy6fBswL56hOXO7lesXY9dEP3Ak37OZM/1UayRWQst2BXuoJvLJLf4CQqJsCyaXD/Wd%0AhZMT2wYDGPS91kdKyML3tP1gwdCP3OO4zKZbUqq8tD6nGfOP050FN2vgYZaAta5RA1b/Lxpswb+U%0AYI/6hrDYPNQqHDgVS6qiiPZ7a6teiIzpx14sbdGKCl9G9bjxCgHqHTRchRO529F9CsvJihIxwoiq%0AZWDrglDezcG3LvdGvjJfi+i9fTA1e/e8f7CL5DlPd3LBfnasr8J21VY1aakxdNGAHWHRUNd7CZas%0AOoXp4MwevYl8tKrbYu6hkuWbq9DLYyq9Tbhf9CvIX5j2Ys2KACCXVu3p1ZfOWtTLoksdru2FbG64%0Au2twFKrdlx2wyosyEPscEL0uB6kPJPvcuIrCMJ+8XQPV8u5MmP239tRyqwP/EhRnAHdByKh0d3R1%0ASXUav5aQEWmyDYmKelqPYXRRXa3GbOPbZlkenxV5uZal+dRQMdPUamfbPiWcQvhlbqkgNvbb5Jy6%0AvxR/JnfPujVjsYB9WEbXw6xbuInVkhI8946NN531Wha4D/rQyUlLUNv3yAYAMD011Zy+wCKFDteM%0AfSwU4iqsR4qL+VOCQb3D7RP7JPQ2JLswkOgjBsrHn75PqABi0DtndmBb/FSr/oqOZndMLYmmT4vg%0AvHgJzhTl/QO7YW5gF3bHcqeqM3xdUEXsL0V+Lpbm+TJVd1QRWL46OQUAy4Fu90PXrGeD8cqoicKE%0AH7tbNbE1+cHHrbTd7VUDJEycXgQ7uFFhPEHkKp7YGmB1pR65/PbJ7C2Ri/KmlgbShYWFAm/QS+4z%0A1wq8oyObcxsNaQL1q0OQLw7kNpUVtIl/7gDgrk4B+lEsG5w9lhZg/rNnk7qzeJF0EYEDmcD6vkWf%0ALmULQ4jdVq3lqriMGZMm+7WhI43yvVic3FqjJKF0la/tDQpgeEna6xKlte+dhmdFZp6vUPBetM8J%0A57STEPu7pRT9laUK2xBqjKGM7CZFv28l/VFbfPsi3OO773si9lZskTdfk+U7mS6bdeSn6I95mpxE%0AO6skTejGBHUd3gxBIj6kbFbRuEnX8EY4zNaRswHIKVpgvi1RSonbvhazQG0vX/KFLF4YTnshQ9BZ%0AEBvDtbWC2BOvwGeQAABjVISnF3IrtFV/+Sm+NHcCJ+LrojlD+YsKl0zjwV0XA3W1gHYcdxSaT/Zh%0AdRbQLxUorO9uNQ0xs/a/Rfi1/FGkzJRABDsus2KUXZPgLksIPOvfQx2tHolLw5+L8f3Lw1tkMvvj%0AgfCB+9fewIKcAb7MnKsfcn8le49XvXQG3sHe8hyqDti6qbFCMsTCGpsjCD+cPw5yHVOpDryas06q%0AHuuWvKmKVKUq2ENEWza117pANL7lrCI2ZxyiZWvMop9RkLDrlcx7dVTzMjoHOmMAL/BdffpGfJCk%0AMYZP+7gkXtE8RqG4/pxON2/FV7Y9MIKaRH2qLcKECAGn7QY6HO77OMARggOWGEE0tZrhVfs/QqgV%0Al9wquZOV9JBVxB0l04ZLZCuVDqxXNmWK9oj0qzC2c7Ry09c9I3SBZRd4eS6VBUCt0PFJLjHd3/W5%0AnltS97I6Z4hTPy1iUdPs2d+7ubj4lOZ8HCXEEsW1druo031snZ2GsAIUZ3MvKShH91KsvTBxay5l%0AUKASwmLKsdnfUG9WWqp0PsBB1r+r6EJBItG1aR0ZUJhUILHndAXu/pMxdYsRJ7xuD/eTuwtM83tT%0A52bjrSL+j3Jbk5x/23ElyVhuRrirtKJVQfTG6cakhuK9aQW1sWtEjmmhiraXNG1yafGG0PAaXq7a%0AV+rt3tU/LT8Dvix4k2TqDnPpdxXW9OCKxR2TcmrGGScWbDy9T63pL0o6zxPeSM15BsR3rM+/NQ23%0AShP+8VK3xSVv2m6FF09pEoK+Qs+JdwLAK/kJPAhxxMYWmUfjly5Qdkphedacy4uH1PV+Qpv9gIYK%0Am9y3pOSAijjVxbagMx6QS3sF4Pl8dgDNHtidWJZM6t8mXynLqT2NrF/+8JdyUiLXnqt3VXZXBGAl%0AWLht3ng8FpgG1keR6lo6kNWxaBRG7SeZ2zegz4eD9qmWLteLi5iWXkP+7jOSLlukdTXu9LDrg1LD%0AQzbG1K7OOTLsJ0ru2dy1eeDxxt1X1M5R+jxRkoxdzxrlYTDmdq8XIdd8NhoaRVlrtLvS7k8CFYP8%0AaHNsSQ62WFSCfYF8pRujecCmliMzWq9uvTCd6bttj9HA465ftYFDq17/tf+kJq173MsQyaojG7z0%0ASXd5ATjPcwOx3hnd+sRx/1KGFeI3xpBAf3vtD+dtmPk1uwsWMMmTFkbTL9CfoJ+jVL8jTo7PJMAj%0A1Ryb+C6uxf4ZBB9tP5yYqXKV5nY10y2YX5dfqlc1iUPFERQFzD2q6+XEI2YG9XvTCfv33L5TYwae%0ARXotS/pZqRzQBGnrjHgtRMgqrbopfj1U0ZBvHLiYxmbGGr9eaV9pZve1PaXenWoPrGVPLXaHYUB/%0AUiauCQxgAA/fAalaM+QVolzLF9bAK9AvuTca2geHWm9OQcN9xLcVvyw6yEn+UrHc6I+ov2AQmd0r%0AR7t4o9LoFkjWbgb1cz0SU9srFY/gkbnRQ1+niLVCt6zWi3Vt/iYx5n3eaILWOfIp6wgGVmGuV9+f%0AYuG2KP2bsclHVjzyWTo9QBu0++dcEcYplLhPRBLytPkcl1loeCf4ieDbmvnbxO1+5n73zA7rret+%0AQ/BxtznoxhJuhbHCvY228SvwE/Bn6Sc8vwA/kuLL7wcPEuBrtYWbSa1C3bu0JDzq/7B6jtzu+ZtX%0Ace38npK6CGsVX+pO4lBxHQA+/FkCiAjgRWG7Up6QpjJ6BoDipKl9H6ySG9dUjLpPCKzjnJEK7z7I%0AGV3mmNaXSFhQYm8vMatW/QWMOCr0WrCGqNMqsvWzOZNKP2DHZF999dRyMxHihJ72f/uJgDCmXshX%0AHPRNIteJFJ5D9t165e9tuxG+AqFckyP4eZHdM7dthy7MLmO4CcKLyLpcth82Y+ufG0GLV+sY7nhg%0AfcynuqtQmFUs/7c5/0vptvtcC1pthmWxp8p+uenJ9UqPl+Mbuogzs1QwgA7mTfU0ZeTATaaiu/Gn%0AE9JvAP1trGz5bDFLuzl99rl511Bnmqv1YEAQq9ut5P8i0G83P3AYIUABcFTcUL5JfeEFeW5Br+zG%0AetemyCaKea6EgMkxia/SL8Af8fwnvE3hZ/C7KfJ4kBS/kt/Z4CZSpVRKGd9RxIKYs3g9GzPtQrxe%0A/f5HQL893xnr+lPRx/yJqYg1hWbJOxeRGnK51AMBM568vbdDVpTGhuUdBgPAo/uYi7r3o227mACg%0AE5xwgbsgfPKUw0NWuxVsl1v/ELDm5e+/xnZ+satM2LGEc/AJfYF+1vlnO+huagDfAT8Iol6AIe8T%0ANjOL8rQy7a67qsX8Zx8tSRS/UxB3fvnMCmqkLeW3j2E8i4BW4QIBID0HhRtaAB0hzGJe9FzaA3GQ%0AVABB5tr6Ky0xK2BDhPxHi4tcK6FC3WYCCvLeKlSsupmMg3s6i3I8vkVmt6tYo546itV2JA8gLHJl%0AB3zPV3sserm28MX119ZBMNGJudqRsOkQhDFAW9t+EhjjmCoopy85LkluXzdw3yD+Wi7sCKWVmC+I%0AX6eP0em8dRDN/hwuogBFdKS+YaKTGsGbL/PieOL8Sv16CpjUEN5+xaevwidA0jv5YtpmIM9Uhmih%0AAHnQVyr4fjhWCDqjKI+0yYU5CbLpw5wzzebarvm4Zx5v0b06yq2lNa3ZNnppuS8Lbj/KtydRyvHx%0AftxpAArAUqxjsHJtJ3dfr41+pYluHsLrFNAVdWdiuD25nHcZf1RdtZhGqXjaPvkUAp85N4Fz6gvn%0AnzH/NL/+9Hx+wXwAr6BI8fVHghgPGbAu7nHhHZd10EF/uitIEWeYe5HDJqIWGWf/MZF/uA6vbzb2%0AsgAGOdpOXqHmiGBRxVW3fjexAlNiPUlfjdFKYK2Uihrup/ZvUX+2x6ZiiigCmLtyxhNNOIs4VhPO%0AGq7O1/WCWzq+GCsKln1CQJtfF7IjbRnGEOA1mw+MKC8T6Tdi2YrhrWJQXImC6TFiNaXlG0dBNCbe%0A0ywct+ujUD4Sf5d9ATrihfZW56O0I+tY54LRgN5SaX0xblogkHHamtfaYTW9L/XEgM4vfHpbyA88%0AOc+3Px8v30MP8iVDz0BvxFT9JlYv8sPEwcF5Cna4wqaRIcPS1ZB0CT1rsrVof1rLfh/tGRWTaKwo%0AsS3d8zIm0FP4y72KaOOmSValhMrFtzW77hJVf/G6TVBeJGP9tX3dyxQa0xJ0y6vOxa1RapLDdqI3%0AlMLWBNHpETSBE3oHvmj+SW8/zefPOt+IA3pzzqcXYRDDDzsOUwv0KrO/oHavSv+UzZc+8vaiN4Kw%0APrPYUiFNpcQ1BTSIqHfT2iJU0wOp9pjtmdE75/Ub19sMWdAdWfmxuNQfbjfRCqIcRCKynXUnUj8S%0APWNLt9t2Zy7RtU07DXrYmwLL9+gzKHbliJZlepzoDzD6Sv5aB7H/v6/A2brjXYsP0mT0PRSvd6Pu%0A3FQRw9kOpVgmYrZEUisun7euyQL0+ZehobxMxWmgFtJDp44xsuLPGJr7tIeHJoQfh57iJ+BJDODB%0Axzge30GwU+qjdGlCoS31LUf57dHHc54kcYLkkIe7OWy5AxVbwQzboeDip9lXq4ak7J9L/yCRvlq1%0A41RxmdK7pC/VSr2Bv3HdO4AVFtNd1cMXGw7Aq20G92ckBENAuudWgtxEoxteZIddwTtYBJuR7Z7s%0A5T27sSL9ASoWZb/YuPeb9BP0i/TzPH+B3iUAP3C+Ycgm8EqnsoK54UoAkhczc9sKG0rf7pVsY/7o%0AlRuSi3VlapuBlfiX5xbZpfXFCVAx0ShsieAYR88l47B+y49ki3x7t33pbi+Ws6RweyVfL4AEgi67%0Atat2Q1lqODoqRDLWyisDRYN7hLmcTVQChnw0vl7p01rQ2LWWIe1vwe83qf21cT96YKFDmV94LSQX%0AjLcMxxPKE386hbd5k/k8mifYYCET6aVNS920YBeBTdzqJ3UTAIcwWeWv5/O/ICRocrSeOQHbtPcz%0Az9+Ol6/U3xE/T32a+Pzg746Xzxqv1lrURMy+5Kpi6Acfxk/Ps/Y0LjdHwhxAikOY1kmZHPCTiG/b%0A+jobZ6uqFv1NOCmoTUCsJKxvs3/aN2W75ru19FJk6z3e9QTrkeVzpXBtd8uGVUb0p2T4Evwok2UU%0A0SpuGr10L8IZWadvNqX1fIgAecQT6R+t1fQF85zvf8b8Kvwamf8ZOIApn8WkWKeHKH/tUmAuf0W8%0AclHaGe4KI/YwgRg/L8Ne/cNlOoeBePf9PaPi8gbO4GAidhoqSWguZ70WBrEmR/kJs7ro0sX+ryrH%0ACBmXX2SVmv63161A1fU5+iJ5TQgTgycHhdE9OionRalLYtbuk3iHgGFTeA8P1OKVdl6j+fU6BmvJ%0APP3oJdhZHWOWIn4E6KvPbqVek7RmMuthTqiI30ztDzcLZz7nPJO2L0Sz8XoXY+PyH9n4HcQDbVbu%0Axx6r3H4ah7d1CLa/21BuofsWlD0LNglgAC/j+A35oH4a4zEE6XfkDxzfEy8yyk0x5ryt1diyVNxr%0AZ4uvUQVznr1qh45BagzNScYItSW7yv16Bdc3VVtPUdU6gY/BWxpSRyS7qD0bUmd/vGW3uPFesNRw%0A9VjeVtAujVXliQ+rqeUpFFtLcLl9vtpmUcoYbO3OMD1jQKbC+S1gEqvdBUjvOH+dgp6I/obl+ADf%0AMH8LCkcECarvEg7l46sZGdk6PVdhfHxtRH6Jn6zpcf0nIddQnuu+kv6jkayBnmxlmvuT+J+KrxA3%0AjbWW2mTs+Q0OaTbGX9idcH8dJdqV6JLhBI7+a4b4EkRWr2qtewJv0jsweU7gHfgEvmK8EGckqKRd%0AA1D3RFLFLKNVubWrvq0cVra953R3ZfcOXZsQ5NJRQafpsU3FCZiv4saH69a2H3H5295kKd4H6J/X%0AMjmntjWWc6Jv1bjn2v9poUq48z+mXgeIMTC+g95xfsL4AXhVHdbIReOqu5dus36zsdkbXgzM80Rz%0AjNaxlc7HccDWlc3nIMc4wq24mBahLhAaYJXjZ6FKMrQPd55r5Trl1z4TZ3G5H3mavb8Wt77tlurd%0AxSG53PrQVE+HbDbTX1y7hxdp7MWLz1KcnIMwsN63QDxsb9mKgtzsPoNHEA6N73C+8fgCPWJ3rR95%0AfIfHdzwGjlBQP7O06FuvhKEWu0o2r3mlP51wNhqTsQu2iMIHiLCqSaJvQTMHMEYeEUt617YO62ls%0AZMnLHTkF1DrZzkV70XdRZAHymTxYOC3+dm5VeAO1vcKWxDeVHL5/oXcAA81besurAp7SF+ld+kn4%0AledXnZ8OfIfPv6Wy8Y6sFXM73bSjRk9NUEIH+/bDJpMbISMU/PbXBsRJ9WKWabexWHpZ/VlUp+NK%0A6vPrQu8+PiYXTSVu7fSWiyz+wN1lms6efCN1vLTx/mgYmCZwTIyBh/CJEAbBV+AQokdbO5jFhw4M%0A17TxwDGqqbWQxJJCqMc5T2DYDisnMDiPGPXa6u9hpEYZ8lfb28Yo6XlO23PO9sMiYu5LK3VPIps8%0AM7vpO28Qf8H1vKOaoHl3NZZbVpB1TPd2Rbq/5EiqkK1sqfRSbSzc+U5yezfKmFMR25+tBuiuX6/E%0Ad7bluwi8C/iOx3d8+RvwNxiH7SAr7wy0Gt8AcCH92o3whs7wm6tfPrNty0xiT7ssyl8ux8K65/eL%0AgI8xsg9rZF3NR7TEd/skARxoG25vrP9SvnLDi0quovEngisnMkXx1dlXe1X13OLU0tFFx7Zc/sar%0AJEzqHTqhn/T8GfOX9/knvL88Hz/iF7x8/h0Gedio71jz7qCYnwahKDCr4lnT0IXo/rLZgne4Pqa4%0A1962f1UfsPUwZE1PKE2/4ezbYGymkY6hKdLy2NTsnfVVTRzJ2qEkUdTQkmZ2N/W9OMaFLbkLV2br%0AzpTAYf5DkMYDEE6InGS4BLo+KeyrT/4BgJVwCMAjI1OlyzFLoRHVrv6zORCd8zQ5drmTfDweTCKT%0A4Gw1r4Q1dSZtdYhJ7MBiYymi2eC+w1M91djE0vwZ8Vgejq5f9xZe5JD/2lJ/ZT/NC9by61K8MhF7%0ARX5+Ckqr71+JML3v/FlOqzgYOIGD+jxs2+9BvQr8zMdvx/h+6hBfiEO5HgHBDtxatQyKuJrW7vsI%0APc2qfdhn3/hAA5WO3RaJIQxrWL3QREpUAuRhxRzxmqt+5ag1BL99VpKS3Ov00pGX7gYkolQt8qoF%0ARBZ/kNNoapLZsgv7x2wvEt01IX/Kz4opPU/oq+YXzCesdZ6TLxK+AC84J22Qmj0dlUWz03YGVAWI%0AL2XKusSTf8EouA6P5REUcdO/lDxikzL3chXEKRq0UP4I4xh2OQjAAhJdYjf+AEzQQB/QQR1Y8M26%0ArcynV/qjp7V868/H3JkogIRXYuKY0tjciwq0Sin37CVRTyBjONUSg5gzpml/dHUHwvBOfllS7+/v%0AAF4eD5qs02aK8OA8ZxRw80F5CFQJxJQjlm4zGElpXPkq/1dY7yv8W1Ou5VqRV74McVHiv6TRKP9E%0AN6SbLkh9vkD5XqSQXGm93ZbJJOwB1cwxQ8fuzhcJ4Pd4jFij+B0fn4VXzQE87lhHUaDGdquE7pOL%0Ay5dxaF28748Gc74kmw+ZnEdYFVtgEBX1KxsI9m1Q7420Ln+oJ4Gd2tfnXpIgpLgrZPvuaOhlEjz6%0AdW29TEaLEt7oXtcSV1Fr5+q9pTHfIYh6Cp/G+HUOHE+chB4jZuhl/73xAdOvnN3jY30dxhPH1ZBl%0AyxF3TvGmv9sfbnq8MpoZ86yj0rknZfxvmzXfRds/5CtROi+R7iQY1w2yLwRhoT71aFpGc3+ufvdA%0AGjNu9yzg7ROnrpsJENAA/cBB5lNeqGVXPiBka3uxU7RldS1ezzhZkKT1b33mx5xouyBNgCMXrrI8%0A4V1Lvz+foyghkzY26cTE0qjAQs78joILFFx3PVpQvrrlrdWX5t++XobN4rVlyq/PlLM72cCrNoeN%0A9EknXQU36KySN27Sy1FspwL2Bffxgle41vIH7VacSvEycQw8ePwIAhjggAgeEIWYmxGalcre+oSb%0Avm7kN+u++cV23wHdv2yvAiBzU3Xj6m0SJEqRa+MaxOwAVBRHldy1qBvWtwernJ3OL9R+9Wch41wD%0AuFtzsRBX/OxzhQCCagauX07zTqmFyTR111p4/0rhFXgnB/j9Q+fzMTEG8dtxvGJ8bzMvnf7PDO/O%0A6GMsLRZ433wsq3D9YasG16LcXd0QjLhYv0YF/QbkSm9nB1+cZfVB3tUMIyzhmlHKUilDr9+NMsfn%0A+8ITNcSfjRCkruhle7908U4UlVsc55BvuUavIVEeBOQMnEWhgp50htMpsA/TUIN4eSxni9NZSDxt%0AQbtBDAzf+m4egoc6oyjGF84xcd548tNdBcNlHhur653G5byhpDS2ic3lpQokbqvrrxTD/5ZmNX+w%0ANEh3DzXgmx3+SwsmRkc/l6sW1t/Nw6/sI2g7kmvNYDY7c0m4V3iDwIq4mzm4qDAmkOu47aZtipAo%0AT0B9qMdq+YHiX6+e8gWTkn0ULDcclC/ZXRh4Enz4VOHgLYU9/WRve30gj/O807D9c7mSinR6sSTd%0AbboiYPSGIzZY8SdD3a6g6LSnd2LjHOPazzN9V32xR0KoWYWVoBppegV+ywHw04NPnI85Hsf4DfgK%0AHU3kVqHYm7phBbNDlVqQ4f2yupgJYK1VBshethsnWFcjTL74b0o+ydyZXUm+hMl4tQVwWjAnhLw0%0ARwovK9ra3sochuBvhOXkYbfVu2lFkgaWKPlmMbyTwC4Qg1nmZkgbHsUz5hEOlzyQK92MGpvxpxdr%0A1lgGfRyPPWEkVx+xfYYnMYAxjjMWhG7e8NN4xQuez2eKY+aKBiuEY94J2cKORseT+IwkBxSgdZOZ%0ArZxjDDtahhHEz8cWxr2haiJw9MRuruwiMKJ9H3VH640d3G8fQAP9C9PxfCMy471btIfsY1TWn8my%0AApjr5HYvtM2XaqtwKi4fIjfAzZDBX3WFTG5ls7Fo3zFSvdvQ3EkwAYcaBn9XMoAlr774PtmWGu1a%0AC3jP6+taQHOvvpoCpEF+GJ3YX2f/FKjt5QVg5ySLmWD3lI2BtgBdDl8KiCPQlF7hFST4t4MT4/ly%0AYOIFOGRbHoGuHjNYQxgl0s8mVhYdYh/zjlIqWtj1j0t3/BtXojNtdbkB/ZQ0kQQn03Wn6yuWbCpH%0AJFIHj3SdvTC9un9dZLrN/o53gyvTIxYu6ptWd+WAi4XRB76WoNfJv3fliKWM6WK9o+7JR5iS8VOm%0AKFmmTihbZkEsKE3hPH1sdsPK0jxlvsb8dKAiOF4ScoTzfzweY4zzPBP0LalULslc+PRiEmOMMShN%0AYhjMDXPcVhzvsyW8XQTlTfghFPuLwTRSStXZySdbl0zhl7Eur/8ol/usG76jfMfNjpiZdY48l7ia%0AlnTVDlLv2j3XStlUxGkBbS8O+z8MKPFd2xXqtBb4o1p36FwrmCKsV8cYQRk966JfhnpxWkhqNZJj%0Amqob+l+AfivSVtoN6xGOtteuYulwEK/p540uNBn+lb5wIRLJrhrxMuCRY0m7QqNbcEIJQTbJx5td%0ALVkT3YBeSRETfAcYxGqo8UzH8IUD3bWyqpnWuoebaFvK3FlTT/NCw31//Lgxg7kEdZFI5iof5b44%0A/oxmTcesTObUGNxQ+R57gaU7pXCuTG7iShNe9iOICV1P/nRxehv5q0aIDhSzhaVmWtnJjVK4YQzf%0AE9Qod8a4o4xr1ZnN9TAWP2z3neLauaxvuwhqYICOSraDTnePJMcYL4+Xd2CetsitG0i1puUwp+bU%0AoIhneDJPbbIh3ipeQec80wGQ4qaZVeIF3lOdbhYANQmV5NTmV32MfVv1bhX99mvvuOhyxztQ6SUV%0A/xrut1Si7sGGbJa5KF9vb6mt6NP75ytxxuVzv3NF1e35gHUGVfThI1YBFxBxiI8VrJl+Y1cLyt82%0AQZf5h7z70vHKKEnkWxtdNIhf0/xm4pFsJr1jYPtH7enLr8skouz9rlnAdMPaOoglINEG3iNUvRd0%0Au9FPVlpVtzrwda8YARQD/mz71fQ+aF53A6rKE1873REyhLn0feEG0XwDelv5dE+H+1bbvfqtHr7S%0AOoeBBpGqmsSjKEe8SAYkt4yWOG/neZd8u21sT2y+tfWzLimohSbCzbRKB8w5egB4DGDSgjaN5BTS%0Atc9ZBBcL6VuJLMFTAMdxTM4XvDx9Mv45z3TBjKaZ1WMCfAQmBooSeBBbg3ovLoRJ8hjHnLMHOktY%0AK2cpuTdr8Xsfr3W7vfttEOmfN3W/vrjpcW7gd9FyLPfb/7OCW2lzXyW7n+sf8yEuf016nsy3/NiG%0A8m3IboG54iR1hX5mfvGvAmTjwO5MlmTsabwQ8y7M9L6JULd+6BsObPkaH5Muqil/sQUAseFrJrJK%0AwM10p1lQJd37bIn5d9LfOyKNzC4+gvWX9MCrRm6olfa9lTNO2Fh5jAcVaL8oPlj66pkqDan1Ga5V%0AwKrb64dIcOYU+pJtb2JJ5zmzfS4y37ub60XEjMYa/mG2VbAKWgDdzpBvXGjTovh/5B7CQuPZXv4P%0AStN7tlm+JRc3kFWmZbuMkBxZOxrD38l/ynM/AA5IqOh++upiF0JTEWXNa5TsgrAkxzEe4DwnyDmf%0A1jJ9WyL7MELf28x6uZNqwh2NXy+WFl6LyJKGSYQGW2Z00pCm66IQ9qBKF1g2wMYZb7n5Zv9dGvjm%0AZZGqfbvNLHZoT8Zt/KdrdzGdZ5ATdO2IKvUBP60h/ts6Xvly/9BwtlKIrSVdS9AGHOF2UvPKGEXn%0AYoPRfb2A+JZ7//BtaffXt+cV7ez6k/BXbysjFV1bNqBHf75z4GZCBshpL4Wv8Vi4snQOQnnJeMX/%0A07IrsOe7Y27aMxoxWpxxk3xm19sL0b7JrcyaPOnc0yDrvCrzdsRr/OtY76y/CM0iz6T61wB9TzP9%0AwXEcJfkFUh3IGdJOkGnunNYXTqC/sgdpmUkc//ZBlQ482F6/SbNZ0W5I0bWqZot3Vtqa36qpmZkL%0AAB6DnDk9uGF66Iv3q42Ru4jCg6VrS8vDetG8I/Ty8nh/fxLAMbLNLJu+sJ+IaT0VlMhem0g/Ls5y%0A7L3C7iTVpKmuUEDrTHSfvICymgUKl1b6+Fp0cHUGWFrz5jV7+g4ypNimePY37MNHRYkpjM1WF/oa%0ArtxnIIzkfGv5vkWBESRo1VjWYHaxAQaIeKFj6Mu4BSL+MEKfyNyG+JrJfamusv1Gu93ywaUTHK2F%0ARbeXaGLq5DVr2SJkdjRfJjOELdrTW2zGhLQRQzO/tqAJ+SEped1KCE5z8BOMnL0hcb4q6OWm6jzu%0A2bAsChIl6mQrWraW0W6iThPuNyMQP+tXrf4xMlvfXVK+ft7bvSEJLUizdh7tnfSuJp11zHa/xhjB%0ALks4V/TbCrOyouKOVYa0nLX42Ylz+u56UEBdm5yqv2aWZWyAsL3PHOBa38PVywZPWle9yr/CpXAr%0Am0BLQMBx4DzTC/Z+4F6128uLNifGQOPsV5PueF2kKNQlCY0ur29Q29RnbZtLLpH8h9h7k3h1PqA2%0AI2LLfTFq73Pdpc7SXhinbmUHOnv2OieyLZgLv5tbP9636w4Ujc/4TDV/bHCMmMVhRMmarvmg/Kx0%0AThzHoB/+kCXcsP7qSsPTSHGm5m3JN1xwXA5nuzztW+sgkN5fuCbC2O3yqieeUvuvk3aHiTavIhU7%0AyZe7GNb+iZ7vwuag6T30aA0hF0Y04fVC1qaBmeMdaC4mEv8G0AvknDPhvjDhAu4d8YPbyJhfJ1i1%0A2U29hGBrmdh+bZSA4dPK4OF9xAbxi3ePVHJYdmFH+TFDXjWXwVspXWN3vQngmxZ74KGLa6/R8k3y%0ABQnNmRvvLjWqZ10CQaReRAgP34VFgG1SD6BON0q4VnVfL5ecWuw63qAEJDkO6rQjrslU8ptqtWQz%0AqSYjo/OkwrZvHupgapXorUXir9j+zOuw6VDrbeSHTa3/6p6APZ95ITma/xQY1MEgzb0aJ/gzOltz%0AHoD+uUp+NWN6l5XuyglgmX3SmdDd6xshGGMcQcwjEX89fUSDckDgONxZtBqhXt4J0VXmCfdXF55/%0A71vnwhYL+Bi2vZLvDcgu1zWXIl8qgM8GNocb8+nqV/s7Ne3wkm10ic2m/Xu5gBqoqW0w6s2u2NW5%0AUf91fRaFNIG+WcQut/A1C/tpM2qECOm0Z7La5fZ6u12asZpya9mLizItHPCVw6FuxVTczJv9VK+4%0AwgAFZ/lKiT9qLe1cLAV8iTHekVTzRmqPhYgI+o7AGk0JqhbMjRmzWejFdK/30Jy7Wtpep7a4NlOK%0A+typsAfBP8LOQZ4UxUGeqS+Xa2mprXe5NnV+YJw7YfKY5JFftyebEC2TcQ123xUIbevNXpjOOrZT%0AbzrH7DazocwdkV96qNNxINW/qLnSibo5rzjI2qmcRNVzAc/2gRhw0bUcqmSMyF2vCgOXnNhC8M4v%0AR9tkuIrn0bk0q1LZ6nzkFfKSN0G/h8w0BY4Prg1xrlcl5yYFYdnvmp3Dujx2fPkoiybHwiwzJvUj%0AJAtPzDBjkVNkq34aVgI4CxetWNJ6IgkqOlQP5W9XrMESd2pSabyrJ3gnXFfOC5fqyG72UnR+7R+j%0AeYv8Mf4y8HQvJLnqzkhRJb+IhAP8FENaps0gbHs4B3rW6lWG9jeqodUmFCXx0iaAdY1dPrCXqVSg%0AYGsRoKYwyAmEB5LVpJLIx8N7IsbVAQDj4V7pcrH/yYUTPd3cC8QrulMOK79NBHU5DfKYeCaC/SUj%0ApO/AkIqyQafstNtsbOA8T1tj1Wu94trem0q82PU28Kcru1a97FiP0s49hvARGPkcUO82mVX5X1iY%0APr4F5HmtVxRdSQmqsdr8KJk27as5CQBjjAPNUQSGRIsrWrdRdB/HSTWJkZSJUXuYeYb24GB0N8kC%0A+nBhDe6rhFmkLsZdBxpdujL9FMvWdtVe/bc7zNacYCxagoura2Mm0IAAAYYBUtaYjtOqnAIpgrlV%0Au8ZgZUNCFUCYx+gwGT+U+Mxww37rKZJsA49FHdB4bMhHSvx3Nt3LUGLs1Y4Fxt2yOpGPryWnKJua%0AXBTkfQF9OCrc+arOdRpOtZ5kSjdKy8Rsf/BkPzagdBLBb1pNbzYyZsXDzHXuNHHRmUS5Vr3ux1JC%0ApkRTcFUMcEQaUXsh3K3/nCVoZ5U0tmjLpnpPYVG4RuPV3k3n5g+uUoh1vLT9FlacL9fRcIwlCMOS%0Acy779w6SVHjC3BcfjfHNOZ1mBHbccNsVI1Y/2yu9lDi5vO30icbc2BmfC0dbgi6lJTrjjZpxG03N%0Atc9040BSHccIkXQYt7ic+rmnVTmC4IHYk8ClFOUtxWWm5wwIyXu82DVAQPlZgIxZe1HQUo1mMfUz%0ACXBUMy2Ajv29iyTj88b0rx+ufBOJ9h60Kf2BCXZ9p2+fULXavEQb/5qXjn2J9u7a6HLr0y8qeUdM%0AzIvmLr7YCFWIulY7ZFnUbGBDn6RzScP7riVXedJPUlB3oBegX6LCZv+RPmzzxV7PLo9MkH9JSZyf%0AJNSnJsLxxtpPHhB285myjVwa0Hd20iu71iC/lqLfvORPo1MNL1H9lHcCQFqGxgrUB1I/UqX0SADw%0AgClu8lCXRtCtKFPPb+lntVKFpRi4MtY7BK4nLSJBTjY9CG+SK6KsgdpZjhjCqeeQZJtdwjrBBGFL%0AW+eczqYjo1Qpy8YEPzREDgEjBoira1L6lg43BRGLmuxhRRS92cAqgimtyw5CLcoxpgILMQ1aiKQL%0AcVtLdpVrWpK2G8rsajrqRmaVZ5NwBJenHd9UcMJTM6yjch7HUW2eViMxmZEPwzJQx4rPjY935Y4K%0ABdDHtdR4/dxx6Qru+bnz9Y94vXeGpeoyk8XG6yEl/2S0YCqpt2ehiMlIilXQiFcScJxS3FnowpGL%0ABlxQJp9aFCLas2b2tDwU4LfyU+zPNZSvTC7ljL+N3jojEpY1v1yI0dSsZVCRNPNb/CD1uyGZrZVJ%0A2HY8V7XJh5BH6GVNnEl4CU9D9QMPYDKXhfamDBTPX7T+1r4QwMjpTvdAv4p2mf92hXvIQyPxbMT4%0APF60L4/Mj+mFkkwGr986s+3DpbxBFxiPNddj74xhza2YNbuwi2yY1PiWgSDlck718lcDIempP3RO%0AjcHDycgMdrBZqBfUSjMWwcj71Zi+HYQJUfSpDY0nXSpkaKWm3Ah8DuNqcktOkVIG5vS9mgPAQPie%0AowufsX/Gou/OwsZgqaL1ncqim4choAkMIncdOGweWhJ7EJAdQeN1sAXZx2G/12xfljEWylCN/FeD%0Ap4aEL+qDJf7shxa7I+BiC53QaZ0Eqbaneb67E/yNN178gXqwAdunLH+z1+23xHevaGv4KAQZi/M/%0A8klV9TWPq2k2ug7ABlAEQBPOVa9u46PsCtY2CTSqntM4VG+Eb0ylNvfsQF/gc+fGwvGu+Zv/FXzp%0Aj/lvpBqWS3VdD2ffCNBWMQETmIMnMR8gMMEHANud0Vur9fMN8yoDLr81qDYRq2PUJlMAsUNGcyHZ%0AbrSVRu722KTQXYEtWq6lpN2idh4xpQN4BAI4Lm1AX7XUmsZqGoH3/sOcpSTBmbRlb4qtFsZEWkx2%0AT7LNs0/tsaXNC1SiFhR23m1ppVM6gWM+T6OxynPZTlsGMsaZjKLV71FQOUcodVVHi6hGBdOLA8g3%0AVldbE1H1hTAxq7+AmxZLLImjE0qCzI+FmBi+6DvUJFuGBHDY0X2xMDzwtaGz0khM56MDEADfajgy%0AUtNoT+SW37sJLnaRNa1vC561YTf8ddcWN7h9gBfyfoc6dT9L6e6Kg/INy0b1Ify3lqxWntHSaamz%0A+kE1AHIteQJXZtJsYJX5cpeA0VIfdISql767vUvdr/dz1HrOqa6vBRzxkgRbDW69+33/mgwPVCdk%0Ayk6p6AKs6jeoWUq09sGctSdBv6PWBDgHJvRGnKwtNT/HLsCusTXnFtX/zKL1Rm82b0h/yXRXrzDN%0AG+97ecnIQD7v9QY5Y+784lmKd/py6RN66fH6pfhBMLryFFobIopLUyxV6C2fuxpZV64pGRmEoOnt%0ATpDd4PvN5TcA5Bgcj8fLeFj+c86JCczTGRUl0jbrHlSOt0WwZXpEyEM+gJ6ETZh9Iz5RLwCRehih%0AoUUX3aTZW71VKRWlyTQ2+luNoFeur9HO1UUIjG5L+xJASXAkBCH9fwIuYSc6WXx/7Q3QGxbpmNx5%0AZSehY26zJcLPDInObofrY4H1ko/aDZeT2se/BuIzRHP75DdeXzwqWnjei6b8iL5+NuKT+bGJfnPi%0AsYUjAtFuyocSIu1Zf2yMEVCZviQL5FVjwHFCDFtvNRo7ALVocCvlGiKxx3OvjutD3Gyw6MkSvq/Q%0AlQdbtUTJUNuewc4giiLN6Ux2LWZWealYKXT8E2438FldA/zldENzzi/Al0O/DkwQ5AHYNu4kn8ID%0AHPTZEJfCpH9aWcqqBAXjuog+7uta0ytNaYamSM/anoyz4G3AIfqqLk8AGUkmH4Zf5vBLITLFDdKi%0A1fz3evQOi6sbp+buS2Fu2Zw5iuxyl/QWvQQQg8cJ9BaNEEAdx8Dp1uCh56aw9poRuxkKZjeewon5%0AlfglCMsxx6eh34IvAmN3Zsu+0syFCbnVxNLoqZPly5lmcBWbv2Q9gVG90EapafuDtlyYXXSfEROv%0AtDGcbF8OPwyEwRkWhVOWwB+x5xCp5kOJMoO+JYIJaeT5BqHkN06gFyB4VM/fVKfHZNgw+aPIQ39m%0AqVN4hf5or3HpWtvHVS6bCq97p/KDRrMn+m6lra7oBWghdYfBwUy3z3DetmpewKGkx61u9YhF6D44%0AA6IJp+07sgJNCzgmcBeMow1CA0DuXon14UChpdcDQNAQI0JT2SZY9ELS5VHQcQHXEG7+WPyIFkmf%0AwEmcY7zh/OnQz9Q79AAHfEtQAkfD4g49nKj5ZKsSMC0FDgjsseiw3eoKrSr0ESu5KprFjoId+vq5%0A0M8QviwGLYBTPAAMPiqTtifMvdrs2vKtMqUq3JU2M8wAJRaBfmCsrd9dsDcGj/F4cIxj1FYXAKEn%0A8ADGJIA5JPCUMNsuv7AHrazzhN6hN82foV+kPx8A8KPGjxgveIB8QCMDMZ3tWCtGqdl0Lkp6R6us%0AHtOApB27mG58+ER1m5QwEIcnEPQ9BGJaTciEyM4mAQyO2YZ2bEpJRWySsyT+APBI40UD9hpEkrQe%0ARsE48/EgPrvEKsm0xqj0go8f6f8O9B3Hb51BYk2D2rpm8na1IhA2PWO6ZYseP4ySCtbVa0afrLES%0AAXyKwYbGOTWqhTxYCCMg1v81air3l9WJTMhLWXYB+iZ4netdJfONDz3Isz2g6K2r4vPo0G+PXacj%0AX91J69paqVugIlpqYtqsNMYC7AL8Vm+6TrE3NENAgR3E4PsDf+L8GfoDzidxgL+FfsLLJ/oZAGhV%0AipAfOcA54piNFrphpJytHAqv/oSXMVpH9yp+Rb+Mx6abSCWZiN+YSGrSjDXhhwBgzkelfh22yow+%0ALMPN3VUtYs5Mu9mf3J7vhQHc/Ti9kVDbKxl9dw8/BmwmSeAgAQzoAT01BuYUBjAHj+xSAwBOwOes%0AY75PnMA78Cv0K/RnvD8nMPATXgC+4HzgsFmNRycgxXhcyaBZJm0lDX/GaAyvn3svDOB0BpciJ4Ej%0AzpKK0OMYTE0iBw9k2GV5EYEstE1mpC0Is/bf6rPBIXrgwD7ZypRNMckRszxL3RenHX4ufmr5Chkl%0ASl/YCrUA8wXceeElWrcuuNW3rfCZdOSH4CecwAAnOE1JSPp8UMHP2ZHvNb4YYCt7iusvB6J6y7i4%0ASks6fER/9wrxWSOt7dovr2cbYdq8Iy5YfMVle+A8zybtZHSO8OkFcr8zrtuCVrI3bURh3buWADAU%0AfedaVb3Fpbh+6hSCPagJ8kGC4+T4GedXzHcAwBv4L/H2Fccr+W7jtCAoStXIxVyio44qZ1PvZlCB%0ASnZnVEMsitEbjqlMi8uyOohxSndDHy0fowsFLsku51L1pmX2qlmh+aXVcaNZvUUjOq9rM/frWx1z%0AOb1JJwvs3eeOFN6ebY7M4JjDVnZgaNq5TYoFnEd0gp4Yk1PCO/QOSScI2Nz84+19Pt748iv48Fk5%0APHpplVBgEDmCcTi/i6VIHt9J4Vk/yapWEGk02aaRhlbb5RMrw/jZFSENI2WSY1NsQEpfm5bpdnho%0Ay2vDYrikztj9LsRecz07nyxNjcey2lmZns6ittHohhu22zYaKm0hGqvKRiEROtd5li5UhsmP4HOQ%0A6eM3EPkcPIFJTOirBODQfAVfOIxOERicwohWbE1gO3jOIXf84RGasVwr0hPYLuX4fnvI27AvzzY5%0AdOOFSugh+SuCp4i6JD+yStuqtnj92nSG4H3hFG+jasH8uaDI8m9Ap9E+jGNsz0hNJGkW/tWUqu3P%0A4y8MS9jSesc8g/+d0B/xfOD8DoxgTuh2zZIKA+zrwo3qNZbTumJYllNllRxXV5F04azXpkB0L9Rf%0A5QWeY8WS9C58Pp+P3Leok4UlkyhGqkKjcZdSVml1UZIbJfvo6i8ndiRMhr8WMYavv1kEbMMygwPj%0AxBzGH8QxcytFu6ao+S5ovmPOqQnqIB7gA3hyQHid+DQwcAp8xriRreBajFcz9S7Kmls+Ni5SY7qO%0AaGbGsc24BWoGYtzVGUkYRKQCVDzHIav8wGbcDeYM91u8Za1Dk9+C3fF4ki3LORbOdu7hIF7gTaar%0Aq6vFdfx1ZWcuQqRuJ6WTG3bjA+65Uch7rV4K49nHwCY1IeoJPYGv0i92ALdOYH6H8Qkvn6GD1hsz%0AupAUP8TphhYFYxzM1hZUa43A3JetXWnNO5EPVm2I1PAmXZlHctqkGL/SO25Yv4l0i8O0D23D2rhv%0AC2IT6PtbS3UyiVa7nTxu/m9D9bRz6/sGENc/CHX0o0tUhgS8zEniB+LX1of4AQDep/I87V5Gzzua%0Aul91o1ugeKl4vfzBON2dsKKf555qdhcT/1YAP/JprFI2R/8RyS1GVXULp9oWsq0Kt5ZzpQY9HWDd%0AJv56dvPNFwOEdQ2qi9sL27zOyhKy6BajNtszOxthj7KAyzyhY3B+kR4SgJP4LDvIV58nvxMe0GNo%0A8pyi6VXONncE5cigY96HgEEPxaTjjz9OJ5iY3ZaEMHoHseFPAXHR6L4VAawQ3dJDDxT679EBohlC%0AidXbl0xWFGrbsTxVxbLOfX+zeMEn8pXFufYWD+e1Egf6cduhCAlDi16sruj2fqbQn6zP/l2ws3rg%0AzHkKIp7kO/UH6YvefuV80zyBHxxUB8AX4LX1x6O7DPRpxGl3szK97eOWG2vFy3LXIsG2uKIOjYjK%0AyP7IqMguBSTy24c769v+9g8bBG2/+k3MmlUmXN9aUri7s8L92liIczmC8NgvGcoB8iQNNyCHiZHo%0A68Y1iUk8NP6GeOIFxB+hAT2AB48f+emQ4aqFftUWljYvkyVo/zSyFLNil3ostV3dWrnPFabtX5I2%0AvjMbMC6J6IN8XHBTAB7RN9mzXPTNUcCtjouSVbOtza/CjkuVNkXJHmjmrXSrRKeBcLpn4oyeWlwb%0A46uU3ZbXBpEFZWPios7PnAP4CkADnJ9Eia/EC/BiMODj8OFrunuKUhAxuAlpDbCaVFIQTU39mYL6%0AQHmOMeI0ZQRgQ7KZ9uYEOKpeMRmms+Pmka4EGxJWyZDt8Nf1ioIBt3suRpLNU4y2CdSSjJVudSTu%0AA7syRLNugP4RiFwBqIv3Us6+/ZgEH8UWcZJ/gr7o/R/x/lXPX3Qe0BcN4PPAE3xAGORLbHMzLMqS%0A+4LJHf2icK2Et1eIZTX0PCAwIW2MZbel9LWW8jLvwEMFMSVeCcP3Bbhs0337of+d6dkEP4rCrPdj%0ArP9GJ0YlhFX7WDeCHHD5zburw8EhLGNBDdC8oNnQIL/H+Ds8HjweeAPmAL7jyw/k7zAONx+L7Y0l%0A72BjJWHXXhZgfdjICwLgZoc4zJyF2CQQDCpZ3QA5ccJXrcc5T7ZQfuYihYBxAYb1l8IYrDQHm2rY%0A96rur2BXiyhh9Sqwakm/XMnY9ljKYhgajcDQfAU3Uv2ow8HwjZFm2iDHECYfHHMcgKjpHh4j9iMf%0AD+iAjmC/UwBOOzp9AANjjmUfAyvG4Jg+/3CXzAZbVubjONDUaUTEXtJRIyZR6kTkROBsqt5gKODv%0ABLmJpToW1kYjegv5XO/z+Yda0tVYArKEzFtd9Jmpb5KhOZox+rNNBzorupXY1twdkjYdi0OythrJ%0ALdRLbSsRxiRO4gn8qvevev6s5xcIwi86B395xQ+HcJj7B6Bw542RRc+nROH7OgJjDBvYRHh33F4M%0AycFBwR3sDQh6lbCjRlDvaAubKNHjClcBbiy+8/cu5PqbND7uZU/n9kXbNu6+yothXn7q1W6+n53P%0AeRKj20NIQGC1tYVMP4HAAeI78E/SJ+h7vDx4DGmQOV2PmX0ek1nAi2xnK4TCM2ybcXZR7GJsHexO%0AtLv3b+1sbsbmdh3GqsNucllvBH0AQIwhm2VsthdOMckg/lsMvhg0fKFvH1emH92ga7Kdene+ljsM%0ALwra6MPgQJuDP4ED1NQcc6g2wswtjpMpZoN0hWF4C9uoScQgDjd4Dugl4mIxD50Z+bG+4TQxShrz%0AmKP4FO20dcIOMsPN1aHK0fw4+n5Uhk154rPPkA8s8R0OGC1PcAxNIaq/xMdCDIsZXdxPAj9cl1ZI%0ACR0q/CoC7jhJVwRwhaNMoVo2watfof7eVCODIvdMMBjJfTL9p1t/wBpMCTVvaZwANN/iUagk+Kvw%0AifPVjs6MkYnylkopbjnuZGgr+eKct/JkZMLlnUHMCNkxp6hVFhuycCnFLq78ex3fvkX5difSXYB+%0Aq3t96PGo7Sq8RLRKeP+cRhPyYP8bH9pa8VJMRD/XyyXADH4IIj+BAF85HpgD+IzxHfAC2iYvUQp6%0AlyFpVZGZ+iTv2eShAYrScZNbfu0cyDHb4302x1BVGXt6sPeTRyKiHBuuvQRL2Z7fsB7W+YpudG85%0AH9NWW96yErlrlRKZq7TL632MvhMTxlhWwtuExjofx0g6QbFvawzXUVx2p2f/lMSOEA+MkwcHhvfH%0Ac4Sc1urghMBjCtBZI2CCfLbOjPMprRy+5cxW8U3UdtNUP4knXbFYg3gh2YTQEZsWsGI95KPGQmrT%0AXbBCNF1Lb+Iz0Q+u/qlZWhnYDeYKahqZ/YzhxV64eXsJA9HRbtKwQEh2i2tH+YvQrhQJF+3qD9y4%0ABIfl6oxEivOUm8F3Gm8axGmi+B74BB44Xpw5Lt4QUg6aKQKpNwJb4a9gq2EZslih7+Y9cuFDX8Q4%0AbbOGkZq/qNmK3Z4wLyXZDmDI+1dunsKMPRLk0prKWJEL966Zsr53Pq+haWhT+dhO1C5dNFPN1Vt6%0AwY5Rbo75c0woI8Yn8RPwPYap5SH45FrfbMZTOxV72zea6x+KQUUfL0znGzQF6YMqqRI0Hf2taVlI%0AHmtfLg5VrUTJ8AIsZxubbW95E3knsgxiZz9rwvH0pV7b9w3iP+jQtfhjNFLEzgqHXLCSmkMz4mA1%0ASJiKrGESS30zqRofGIPSMDfxgimijiixLa2FCbxblaaBfhIsSOQcHAODmDwAjSOHhXoPZpOG/U0K%0A7ySicR+uAS5mepFy7mOcf6cmlOcmRCusWrf45BZ0SHxK/rARKKCbnTXJ4ga6KSxwuIcZShmQmpDK%0AXrGBZel/CQT3hvSNq8s/e0rpo+gWbvEZfRK+gj/wgTHHnC+cP+KH7/HyN+Crj80mvjS7Kwkkfoe7%0A5T16RvUBKGXeGuLSDE2syg1bQjKZ5o2ydbxDdr7R/65FSjhYir3cjzWA8hVpCROLS7ttr4++LpD9%0AwfVBryiYSjSqmcZhtrtrC53Jhfs0+Oq7krRZyFae2A7Q3VDYTXHdKnpWfOP11S7WFY6G6lB9w5DC%0AD3rFCsjToaq6zdk4ccu80QNtT9eYLmuSqelaZqeOLVgL0koUP6cBd4zqMmajG8zaZdrDZ/3kVm8h%0APiCKzU0UkqZ8Z8pIvDBL1fNRqYLPinOLP3jYqmJBMwfvV0gc0Av4DsV+fYLNaDDpUDykyePxmBLn%0AVLD1tBZ31x104sqvxxgli/RaVQdmh94XrRYrdK25NfWNai7aeleOvXXzMbvv7njftca/9GUcNY+Y%0ACyFZgaB9aGhGwbdRwq2/3Eg9VtneMQAXX74UIanAesMI4BP4Wx4vPD4drz/g+RR+5ONHjVfhATzi%0ArcoKaNsgFjs1sIdztNRor59vfJ3TmZLTVhOEYNc7Ue305DkLzCt+BRcFN/HIUxNXHiSCBk+ZTv50%0AE+EJjJKyHJ6Xk3toN6Oqj7fB1Wd3oCGzxZKT7E6CfSAjNLfGroBBY2vyVephQExpFMLGD/Fun90c%0AttZDEB9eUmx22Xmxm3IH0EWnQzkCp6MLIgCTtoVwvdk0v4ol//+0kVu5CGKzMIOtVBFHaQZ1QOMX%0ArZLhT3tdGnCbcS6zu7Ba43bRt/PEwPBJnovXAnypiNEJ89jmBqTpJ3KGvKQIOnXQWRlw1JQA9LBY%0A/5w0edA3Ol5KCB6mv0k9FTFaTJzQMebzHI9jQpwTx1GbO681SS3vEy1GAH1gJpLEOlNmdg0DnAsG%0ACPgoLrOnT+uF6KqWoSVxpBTb30gNhG8x3do+3890UDrqz4rpewi0garVUhN/b7TCeHPpLzfvu3HG%0ADnBbVp0TZxHdiBJ0MDlhCywkvE4M8mXwN+IbXyAQfAEP4pCO9CLR540ylWTcNBRNa13FmWd+evYs%0ATWj9qr0iLZPadrtlGZNrbAi2i6jxvZydVXMi1U6M2kTaP2w3d1Ev9V+h3djrqADPihzc2iidGoMX%0AdTkE4emSCdGl7Hs8gBnD9AY4PHNGNnbiBQ1SnKaY963epHcRkiYiOq3fQPpyI0lwOi1pAksY2mXZ%0AMvD3qalRO5j43WjXwEJW2oBiQwfgoRiEjBlZkWxTtxSZcFs9E45InyIYc34ibHuD796yY7CpThkt%0AGdgmyjaYhEagtoDDXFP0uCRMzTGhYyS/6AypOSyQOVbuzWdLJQE8xjjhFuwzWrkX3dZuDaLN2HOf%0A4YZgY2VDkxjnqePYwgdwdSsA8hkWDca7rLpuxa8kI3Bvj+QrM/R6k/pinLX3cuyU1iyt4V+TnCFv%0ACLbhzaYV7lwvUMBAHLHWTLRX9ssNdNSgdD7cOb4uJz7+5asUybeE9dpY7BuKU+j4AJ8Yj5jCQeIh%0AvFgMdaZYbthMssUUULKQPOFaiE6GA/3uMlJ0IdAsamfwDbzj53QzycdHL0zQOTvvu1P7zeleCX5+%0AXmscGoGoZPytjucAiHXfpJzo4hrI9mvUOsWws/80n7Y8Ld7qEvaJF6tUVYYUAGV7mtkQoAA49t8B%0A+mbL663Lk1msXVwA/LRGruqdSW9jfi3d5ph702cDxR/kuOXUw7rHik6Y0oZt3BIEMDGZC0dWVmKW%0A0sb8GBOrZlj9sLNfynGRY2BeA2glH9sGJ1e7uYNyxIeb18Cc8xi2Sx5hYykSaq8ndxhLNoPpcbUq%0AhBfOjti2kPdCi0KsselrEaUqNKApmzUQZRbO0050KgFgK1RY39QxhhkcvZMhNEe9tLYwpWPYOfDF%0AODio6aUJNreYJvvfdDwAfPR/9TRlfl0dSw1T1nlbyDMYnM7Ct0kOSa7k8XqFmpt36VPAlnFXxuC2%0AoUTCVpdRR6uqUH310eAmJFsshyR5ry4hE5AGOGyV8ghInWOHe1fImxWW6eVtlKlagxWtXxz0Dvco%0A+4Rb7AL1Xo2so+8fHDOum300+J51VlRlvvH3b1D+gLPqgtmdRFJGvXuvMW/u6rVJqp62D8aNai5D%0AvJ3zdZerU452QBWTH3moGncbkRkmjvjMLcE9gyYPtZ+5foiXujFnSzpotd/NaHIuGNk1JAbHy907%0AEFU7BUObevSiCY5vkVjsQzQEzJoH1zhCQgMvI2aK3lCwyM5G/EP2Z6KC5XpJ37AME7T9RwRANtuy%0ASZUxeUMS5jzHOKLsc++3Lx9Y5DP8j30fY+SW9lGmZlJ+zQLT5oOrYWP9uLYYW5zKHZ7MVDqOkkhy%0AE6gbSzJXyZt8xkBuoWh4YTkNjDkmLXYzwNmbBOs10LJDNGfk0eXHrXm8vj41rYFEwpHAkXrYM01V%0A2dDZe4iIbtJuNug6dn03Kd51VfbSjcgUpsim7z0phgXOqLlboBB4WwwAbgurIFxqiwyjrZSdSg4Q%0Aiqiwi2C2/nunV00U8clLIkC1ZndswZwQVzGnjtpXoL9+zSc/ctJqypmFHyspaBYYJH8PtDXJuZn4%0AJvLbm10570qkNS1Hd7RSlJeo3C/Zf5TcYvB3Tia9SM6M3USw7z+amxpFee9cy0K41D61AVn4UMmU%0AEYo5QELPB2QbwUi9KRsYu2kgtDNLHlpPLnoTzts2J7DPxzmfaRxNV6wRTc9I9myDn3BwaNoUmdik%0AUzHjs1CEhOY5OcbAnO2g2tSJMCW0DQrhbazYWyq958F2/tVCdkLl85gdBJUVB32RQ28hzalpoyrW%0AAZrjGLGBfPG1JCiCbcBA2vL9GQJ39oKI9PgxVajfEz39AHf3sdYSd0DPLH/8umL7/ZVmY44q6rk/%0A5uZxJYDwSNCGMvTVbtGl818WcNcSq+wJL0+OMWwm7r1XuKBn0Dr1Sh0RPHTjqXkBrXbXml/gvvQM%0AxQysXBnqSaCvxFs6De79UJ1d1KmRrsC2oNX7piWvJc5fqJ0dpnvaHs/c3u9PpAT8sKRW76gEc513%0AdhiT7dXDLLCzNmk6/lHOG28Ie/ogehD5oFtFiQMFfX5v3KTEpgx3iQejQ5N8GnxT4WqI6qi0tKMv%0AEhuucRBdMxeoRwG95pzkwJwinufjjEaXMENdVLAIEJzQCNCr5oji7laXRD/el4hDOJsHNXR0wTYU%0A6upXyQ0/oYdJEi1WP4EDbVUxMM9TB8bUEew++rQ+Gh0B56b1C0GoypAkReVQmFP5Cek8S7JeWDJ2%0ANWAeItJs1YZnRQzSgRcAMTWpNrABEJrCaCBoJbYluHHC1BhHhl6iNbr+zFK2pAtJb6Uym2/YT45G%0ABULvj9x/IaBY/GJFCBxJVx5KusscYT9cFa0piaJxqq4fAVN+2LSqk9OAc4QHyjS01ZCXr/59kHMN%0AAKS5Vnm79Jrs2ZxlZmx+RdyeRmoRyszcYFv8KrpFilBeAUt2lpJ1dap+y+4jzQ9/2mrnquKKt0ZY%0A4P3nXemCdOfT9b/2gLWOjVJlB663b4Y3OkE2UcIBMV6MznPI8FJbp4C9cbR2Dkss32BFyGqwnhaQ%0Ap+BhEIJ0AuCIE9wWwpWzw8oeu3EMW4wUrex44TgV7pIA8NB5hi5o9i2nAdiKeWuF6RsBkyRHD9iE%0AawjkyeCDjznIJgHyMvnOno+FUNe2qy9G0Eqb4WHIY4w5hu34UaY45xyDmoNj+sqI0BP/tw9WV0YI%0APmhZDoxJECdBI/FB77wTFDOKI75GjseDR574hJVH+bO29AlRTZJT4jnHEcuvFjG2PqxLDRDHwDGO%0A6sYm6rm22xCTbaWTAZSCmNarWYu34FBRr9zUs7PC7ONeSCZs8Zs3Y41v7Bdb/L2HX7Kti+7UNaIj%0AeI87lmBO08yMbvndB4lUbe+WgykTTihamWG456WqWfwGUq0jVbgTUJ4LGrtTWg4IzBU3GW2P3yTf%0ARKmPOXlqvcYfAH3atq4DHqtes2rsm4TZ7cLzmNXqtbz4Nqair760A33cCD/SVuFtAMw+x4W7/fVG%0ANHDyjvveuutzSw9hCUm1x/qt7rLW7KNZdp4in56xFdR77THU4R4qflV055D9ukhzSlN2DutAbOPx%0AUJT1PE97IkiOwdCkhohjYc+p7o5WF922lh2ICZdWym03DPs4huYcbaMdIcfxVpYtLcMvAk436TEc%0AnQt5p+yQAajt7JP5clWkSpccY7gQpjjAM9AOrjoKwRZjslWLUO2YUT3XTSlqz3eX/JwiRQ3oGGNg%0AlHIBtU4hPSlsvtNBO63E8mXk5VBRyuK2WJMel+YqsLknKBlkUOTuTyUxKhlGBUMWEwAVM8pXgtRI%0AaH3gGr6/4vAG/boJSgEfjzQitKhuZnJlP+iL7bfX0fJv8QYxToJzLyFf+uAp5vr62zpZWLJ39y0p%0Am71QFWnErX3oxDy+FuL7fy6X1BSLI8cUuGQD3StEDrP8RgioAaiXwWy2hCP50S5O2auZtvZKSTeR%0Alz7nU65sMWl6bfXNYbNIitKjEiiTq0/rtAeWIiQ54KK3CIsInFqE0JXIb6x+x08CsSY/YQfsugB5%0ATh0HfbvSpY6tBEie6goxoz18YNY0R1M+w2qOE7SzFfHIH2a4BieSyCXqniaZA0Yd95NxpoxsRxoz%0AIQPhCXBgyObnkG3USI1AVKsxVhx0v+2kO4cHJIN7O1x2CJOgT6GVgKl52Gx4AR4EsCr1nQOqGu5k%0A6KvR/QOdHihcoOY8G62P3gIlPJ/vLy+vqJ3KSh06e03czEk97vCnMDRwaNAGmdOMGyjTPJJF767M%0AdCVuXZ6tpdqf5A6mxytFjX+C05Ul7LlWdZOQsmn7FURub7Y7ZYXp5bpxbXtL3TL0rTu4/VZJLfez%0ArfK5OxFvnLfYZ7nQALq1QFnY5ijdHaYraqQvnl65+eov0SldLX9FsUhXYKHRpZHosAL9VtnwHcsv%0AMeqIomX2a9cLYhFEKS/WZ5DHUMm4zUY74ut9O3b/nTmGb4jcI7nsp1o5R/sLX2WmNWXcfGVTxVVW%0Al5qlxqp6GQJwpsmVZGWnwORIHuuH4NV97qimzmmtOueU7T8myUPxU/DdwuZw+v54f77b23ItyyaX%0AbxBjycfkt5i3VDxpdV8F+kGUYaH18JOH3FTONkNa4aiUr9sP2ZCLmy2eA0jnnH7+lADoJI4QspV5%0AEkOxm4jL1ja7YIlcWrRpqQBIYlhUzabWt7LKN8AzEdUwbMOipAltRYbdH3G8jN86Y+muMLaKM3sN%0Asb9bEMC+zr7YC3yhJnOz3tL8pb16dK39dI0kh3wWG7hjSEY/nIXIqUdv00xMbeXtR8a8JBwforf2%0AwSv9l6vFpvzLoCr3NdH7MhXQ+9DL5bFd0v1rxXC7Pw1ALrE07r4IZ562P8fqMgM14uuSavG+U7Zz%0Aj7uBD6JbkWyuhGzEJgSUf6yBO3kKch21dYFUVygNPeiDvdVs/KYw/sEq0BCxedpODJYPkU6ULWlL%0AFrn/kyxh7ZK04l077iGg5uPQ3g0Paa8kVQlraSUMppgZFerPZLkWV5i+fj+3D4v7+avh3EEAj4pF%0A2LrZIBnWqAzSMSNrU4BZpyZcqhSuLNBSjq1pS2T9yuxOLs3yDR9uSSP1m5RthKlhuxUM75pwSsQU%0AxlX8kXPO5ynzTp1CpwztJ9XvS7Xt7jmnw8kyL5yMPcqsDky5eIoTFsd5zufQ4/GYrNG2ETTF6HmX%0A0kaHN28VIhr5Q6OzaK65J+mt02/1lMv7Vhq1VL9EpXoTd9faF9zLEZwRd2q23Slwc96Rasi1f8Xl%0AXVegy7giYjXA1ZMw9iYq4Cq+kNG2O6C/XOvqRi9/lGkRuNcRYYoRjUVktfmqFAdicbdh/YQwa6pw%0Ak4LGWtMs0dzvtMfoPC4I4gLSDh1m6oPEpbZ2Iw+JXiH+Th9S65jiav0mjwR1pbLmXxk/wNwQk1mF%0AIuF9OcdepPxbfY/mUOOv+mDFcq2WydCxnWdl16MkqvAKMxbsI6C8oXfcgY/Uz/mcp03MPjgw58P9%0ApOU3U00MDee49NejXBbGyf3IQgYcOYSdz3/E1qL9SKZj8FKzcf77l1slbT9l31okOjUx99HVPBaD%0AsVYYRzrpxLZmy5KTnGkkQj/iHKglGA7fmnP6ilbF6Zb0k/8WaTKMTWHFvuR1Tp1TxDh8XH5KI09H%0AJm9jUB+KOAW63E+alWq+SRetjlxNOWm4wRsWZV00aGm+26bcqFzvynwT6Bvz6ERcvSptML4n0r0d%0A75Wzc/xIOA6DLBCLjOlNa77Gy8YS7F9qqUVEXvdVpN4h14xuktn0DdADuUokvVkRAsV+llbKcJGY%0ArYRTNW6Wpdo8fe9J9H/9kTigx4bvfbhiFbTldyTUyxPHRU/YrjlnO+g1sT1jKxleceCHwHJtoAO9%0Ar0qxBlUAPMO6Ot5nXtHg7So+Q8RqOobezsUtGi5t2pkii9ARY+TiyDh0idVtKrp+Mw97jBY6PQed%0A0pynTxXkxBxPnrB9Lq1YPp4LVfLECRwbUETdw/qNwjYQrU6IoRgXa1wkWL2HTLqbvbYo/poEgjWK%0AxuXDSaB9jsiiC4g6cjZ8uc3qIVflGXmEN8v2bTZQ/5YmFIsahvbpCLuS1tskVT2oAY5HLbK1igzy%0AeT4fHAcZjGSHj7Xb1G4FQ9b609LNLiasfDAtZ5N7VnwZX0G1MGu50eoDPogV4OKMLn3n21eyeAEx%0AVY7keGw8PxPrnWI7tmJBmmz5prf2ffevu0NIwlecP72DQxOczQmtibPWaw3RQfo0rtbwe5Gu0b71%0ATPBorEimb1ycXWnvGYfPvBCsm57iB5eLPEa2LTSvg865TCK+wB1YT9C6Ktstzd8LwPb3UhRPNx/w%0AYV3WRjeJNytd6x6jTLbKEgAVPD7busHI0joT1nQCnMYbtKUZeyDzGN4LT6F03GTxwuLy8C/G2Kfp%0AyZzn1NSpKRCT5/M58Xw+po3fTAE1wpOWAGpiQj5e0CCvALrpTGDlCuyp9F2FfKDVqGGYBIU5Hd/z%0A2I3OTZP3LW5AmNSwXeahIUxNTnLYpMmmDLYgMexRUfSt4mr/b1d8s5UMwfKhOmovczFjypy7ci0r%0ArstL2DyihCIJ0Hl6ehwgns83Pj6Rdmzunf/bruwrXWYiIZA++4gMEGebRIulyYDVbffe7iIm7a9F%0Aht+6PuzArSlnMsnobCpWy7KAniMEkKxIPo7iTQSCGOYKXRS9qAsRCxjHNmH3UtO1zMi5gpZpqM26%0AAhEBEEruVnzcepUeYW3UvhXrVuYQguZLOcscWVNLCDERft4pVSdbV8aNMEwipx45GRGp4ZOhD+Za%0Ad7mSR6mNKG4t2zG9n8Z+I+eFhqZrTcy5DDrFdvApIuM2/vnC51tO6ETHZWgNlCQvnPqaevjrNSpY%0AUjWNZGR7Va5YmqP1RUS2ibgTPv/GgD7mIvpsuEeOvZgqKTqGBMBpjHkymUgEyqc1zpicA4AO1vIk%0AriXxVT1hN5u6lBDD4BZMv+L7IoX2bUrD9r8dY8RmNl5mSqA9AIbnlBhnegQUtLhzWVzVK9fvL3Yl%0A6Tw1Rph1DRqm4qeLTEee5TewSfC1UzM1EQwxt2axRjp5HHOCrG1+v8G2quOysub+TNi7x95WsTIx%0AofdhExhbQkllW/UCwdLlBcrtBd46cN/mj9c6JnCbBvnrbfPO6AFW9aONZDSvurOhAWX35f3DMX4j%0AgLZ3RwrqGV9ySOyWyLsdJNZPTSpjs/6UUXz0Ei7CbAWIO6G58XNvOm/+j/jDR80R7paSMIZDLYed%0A2aWBJ4nBKQzhhbSzGxFgjC6X0IFr4r0AqfCJCR+UeOvlZT/NgxB76107nfL59wCq6RGtA0DG1vuv%0AUZ1uBKVbrY6WwgBmjBlkR2K1DtdYlqAyS1/x09TEmD0gebxP5zxpHRkReVbJDGbgMHYxOivlNB+e%0AG7NRAOcEh3wnqMBNmHznzEBWkpJ0dNUwiaUxsTJY/xLSya/G+ufM3T9aGc2FEnNOAsdxyBbZOplQ%0AiZ8xD7F8dcOoVMHuwvKL+19lw8u3SEcstO3NZ/RFYzt0I6mJAT7JXHHbjgtvPXKeOnVaj2eY2lme%0APkHnLvGS8KWP3HtpCBYZokzJ35vTAicCqdoKvulAV92461LuW1MWahRxBcCmi8G8VM/HfesAlw0z%0ADT16NpH1Aq6bBpYX4joCbol91IuJClzupJhUyCYphotXaWcLJCj7LpSWSJ7nqR6+SdUvEtVTrc5q%0Ag/cPek8NTf6aKwEr7IBBbABiAk/gFL5STwjACzDF12TdxKJeF1jfQL87lesD22MlmTZFcAPyurEE%0AYNBEyUaAVv+d/ClKn6KrgdZomoUNtbJ6k4xKr+UdXkaZNuXxnNjUEIXzsdWBnuc5p6YNwEMZNZLO%0AcxyIeL0VKzsVzdi8Gr7c2trYKUCuPuXU9NMPu46PTiAc6tWEoEVSLgRhchxjnnWsIHvZol1TSMty%0Ae3g31f6ctkZrDC9u2D2zpdibvNU+MWXQDnjTLNDalsvW5ZKNVAXEfH612EjLypMhQI5jjIjoNsfu%0AIVoJPiY8Mccc1hU9jmGb9k8BvEf8q/le+ok39r2qeLEkepjX1D2IbtfSkAOwrFADgrRGmm3LWBWx%0AUs/R8WT16CmYhQbORAHkcoFWdILgPE8fV0/HsGhAmS+W4E344nhxE19nnVc5RnnjT5jApXel2Xma%0AYKteLH8Lw8x0ojfUPWVXZqzl2f5YdjXzUUTQ/oOrN2UaT8KrJTZcFZ7AV+hX6KdY6/Mq/J6Dtg9f%0Ayz7TuQrwlrN/3MO4mRYYIieJwMpyLdc08h9ZekaPrL+4PrOrI0NEgZj3onT+vsh/bcepppRquhPx%0AheLy0VlzsDtt1y2boGVD+FNziq3D9rAYUmcAlhShoSkCGDYb8ATGMOTb5UUPCzLmVfvdjF8YBzBP%0AqartGvh0OqzcO2NEqALSiH5sixJGyrkzgMcjxhQw5sA4px6QhibmEGecwm0tb8ebpMx9gnxKFu68%0Ayju0fjfJtqgVsiW8xzGy99cx3/8JvlAA6HI6UgmTtvjLtvPbYrKCbDXa8zyP8QB8Y+O5jnft6naN%0AgHnmCJO4w6rm0W461NH6W56K/7srqw5AdRs7CirgN1IuDuqupQw3fgiuXUPfIP8CYvWsak6WPCyD%0A0sh1TJfNoeUdrNLYpbbKw7fs64TqwuvdiNd5c2mein5xiSw+LNLa6cfFR1b9m4pE3Ciqbqvqlrqt%0AxAhxfk105mimixN4B36F/oC3n6R3CsR3IPCJPB6+1HGgZL4L8NuI3++MMdboS9PMjAcwkMR7HWuK%0AbhTe0zAi71WLDWARCgBE71cbcrX0sEBg4IoVl0k1ChZb1zWaJhh2WUC1ew2uIjVqTmmetjHvnOcZ%0AfcKZg53w82bdJ9sKniAWlkwEum2bBEhzkpxjHFZdmgmU9JYezIx9GJbGaEtgstffhBQ/mQlaY8bR%0AVgb9GcxhbQ/VnJVlTM05MCZmHssyAA3Q9sqxhycsApVlYLRmYpZ3mOLosqhG8F57blqX//SdFZF9%0AvbVbuW7xsGrosI3NCOQxUdaX08AQy6Obq4iQA57nO+fz8XiQh8V0bqynlKV5yib+GMZarquZaRse%0ATx/W8kFopBZPbt4dsqUdfR2JmrlvOJXSKb3PtOCKF5MWuuMMsoD+miFnpJAO2z+VAwsxhf8LTF+5%0AnLCOJzahLV4hYVVxFlAo8HXXZft7zjTCbO0otBtlPh/GVu6jujuNGoRDC3xvQ4hd+lmHRB2FajQ9%0Ageu3C2VhchAwiUn9xPnT0C+YvxAUvlIPnN/x8RBfGoBe/fJtDGdpoPVD9PCbF46dEYqIkL4f4Tbd%0AK87QYJsdEsab7wb/Swm7CBsRaJJ2U/MufPSPvZADh6T+Lq3nw1USDr2eZLawz6LJaTQJPuc8ZXMu%0Az1PCPOecpw/qiAAmB9rZ4o1loGp2UocgzgGbDzShMXUOHPBuuIzfXkd2zMmPisz2cegS6F4ARsgj%0AzEkRPE0enc1v+yJE6k27ZWMFA0PnnATloC5ShsgtXlyYV32qCMxHwUiSx2DsJuUtGSU0JRjyse+R%0A6/qi8SyQn/CQOjVIjpFY23mHxelYM3ezbO7uAyDw/v7+eIgcskVuo7C0yQRCDgNvYk+CuOx1df18%0A4YluXL0FJUzgpO9rGmc8wZYIywfoBsKCNqDv0QVt3akSXgL+FFCnUFgtuxnGTmkEcfiaMtrikNqm%0AVmvxs80RXfhcQ7KMIVwvtQ9WSqntTrWicoo0gX6uQJ+tZriY/c4i+RuZj45+b7j7MrPLer/SvjqG%0ApgAIcJ2FbFZpXfITeIO+UL9w/hwnhn4BfuX5FfgO6KFbcgHNjyD+23Bvl61ocfdkgu0ofDucXmJK%0AkHIn7+1H90eSB1eCmxOjxfw60XQX1hndABQRDtZtf6UivL1oCfQ+ZcYSdQQv1jdPP1vstJ1u4ORe%0AU6fvCiUAJ4VRWO+vR9DQb05M8Bi+IMGrwUkMg3sKc/gU9CtDkPGkPJMzOokhZ0bLI2rmZCr6B4wN%0Az5qANmq5+2ovunMnGceMM4ROgMIAhnAOnweWipOFjuK2LH05wUXJeiNJOv0cqZMcmgdH1qkMlL7I%0AyrejHi3Y2LUgk+eIzkfgThevNyfP8xxD5BTHkC04af7bFRanH2UVzqe8WnFQrlaUldtutlJXAgLO%0Aga/SCbyZxUkvAMEHfG1Ln1+3rbHJlnblTvJX+NB5107qGwysgmRgNoulM4dJ97wdjjwx+jYWjDn2%0AwD2p39ouOAIaxXFJXgl+oDy8zyYAOpN3BV1E9NsTAeJv6moKZC/eutx5F9i1fbk8Vk8TFeEy3M8t%0AOCY4oQmI+NUM3wpN/kzEsnxlGhblrZVEd4pn14h9Qe6L6odxpjsqHSnU9Fkv6+slqavGYwYKTzQ9%0ATRLHtV3/f6T9WbNsSXYeiH3L946IM99z7pQ3szJrBgoozCRINkCapKYodMuszSSqrc1aMtObTGat%0AXyDTH5De9SK9ydqMappa7KaJJEhwRHcTAAGhAbBGAMUCqjKzcrx5pzNHbPelhzX6jji3ICky7zlx%0AIvb27b58rW99vny5O5QPNE883OqLHSEpvZS7IjpOo5XxCD00D0siNjKDL7n1DbU1y8VlcG1VJxzQ%0A8fpOLBYkAJiYGqO0ItReO6YyAVzAJBubAaRzM53HkoQGhjFmg3cCUGw3dn2Qzn4K8cq2mk94m3Vz%0AAcCkvsSX2oaQWLJxptLGFsseG8vyK6qkp5NHpTN0A7BwhI8VU79SPDENKcRZQs8J6EYPrD+sOylB%0AGNz7WZen4uAGn17+dBeL/dkqt6GMJgrVb9a+tc1BhQpZ3wWSbvvsMMfuQ7MlqwMAwsR8Db4B34A3%0AWuVWuB1jbISRUZgbYdAbk03mpgvjDqmWOJw9+xczZnsbPRnWqOHswAA2coxsTNz3w3ZjHW+jllsv%0ADkjgLJ5E1AHl7/6nvneTs66q7Cgev5gj+OMq4Uokn5ANuK1WgaQzEXZNTMq8Bfqh/J6BF7SZxPZF%0AAZiBiXgC9kGXcloKAMKhPbbA1pFIaDig7U6g9+b2uJkJ/o6G6exYikHdUTAbwdwuI+yaTXu81Z3/%0Atl8tfaSewpVta1lo+CRd3JZGzwRzk+BmO2IyiweSddOtSrCGWWi8BW64tdoqV+X1DCpokD2NfSbI%0A1md08VSW3WbkPyZA6WBFA8oQTQNvKVRWt2RKFB3lBkGWARvrYTsQNabVy4vmQp93Ebi1hmnCMBQ9%0Axsm4BHNpFWUgBy6i2BHI6+10ygYTuV5kx5zK36U2AKjUQCh2pHia7UpVtLVntqR1qw3mnq2hSRSW%0AImgCcYbo6lKhpzLZ2RBOciKPIoUFFS92jHPtgcrkpJ52hKnvoyJaVEE3wBX4AvwSm40yU77HBOAY%0AI4gWlr2jeMQ61EkdqvOCsg5CHttKn12DQFV3Fbkh3BlS1yybTISNfHaw3b4foq/9zcxo57dAY0sg%0AYtu0ZBaa8TWuPhJ1qsWwsXdyd3Jfmz13zhXSHbzVOErb+W0B63Yz8yApKaixlaSR2YIWzEvQPqjS%0AeI2NrEw+oXFBiwOUfS6DOwqJbGKrZ3tR56b2X82jIsVCLp3nttr67Nnco+h4LUkmPaCLfikSSLE+%0AVDY/oP6aOIYvHUfrcGs+LpmjinNtwWuZeA2UZrSqq6Vkk0sB+lZ1eXVrTRffgWD7Go3kWqa4yVEr%0A8dTEYDS0gQuTbn4vr4pGPBRon7UUIsuopr8C3ENV4hMArMNBZ15aU5lGb01VKq+kYBQq4NbSKsR4%0AsMFpY0atKOwntFqFMXKVXeAMC+PREhBTaLUoDNF8F/5mef7wc7JaGwbd2NnuDlnI/ENjKua9iajJ%0Alm1uVILd3jOdOeRUdjhhld8egGNUAhEK1Q7EyfGaWaPWHqmYsaNOzbcIT2MU3fdTLqtEE7AGLhkv%0Aaf2i1cvGKNgHKqiACvER02jllG2AJYFpFXVy2IbanY3c4ecz/O2qeTRh+16/YxfB3Pkhzyqh2tMa%0AQ7aThCK7BV2TV86DwqD5RueZ5zVs3fru/MzUSllzDkP2bVy7oy0zuCmuFnnk05u3ISsYKCA5c/2W%0AyopwSgOoDUQTJkIZy/gYyxXTyvnznS+KioqyBmpT0tIOlvU+ucdNJdEbudMk1ys10UxKXQXJHW8a%0Al6Ua2D1sdEPS7HvPaPfnO4SJ5fJ8hTBgfE5gqDFMfyzULhmWTYE+ojpIe9fL1E303MjcVImkSU4+%0AtPIBLBU8uPC0hW1iDBVlGLR+M6F1fcEMYobkbEqCIOd4fRaDPVZ4vscoqBTqdk0AoLmZc9MNtqSY%0ApdEV4sImTKAyChpRKaa2CWLmH3n3dNEbmomkoRTo/mtKntnGrYCvlIjBMts2Poiu0UB8YLSrgJ45%0AoYQVSckJAAoi3YTBVR6nD+3UXCPnJQZVVoobSbyl+MPjgXIYCSBL4RthAtZE18CL2s5LW1cUxgY4%0AAT4DL5mvgSXR4Lkk4aXsT6EhXktjBbTtiqQukoBO/pNheUx3UW/maNiPgZ302kkJO3Oy0iTu3qqt%0Af0qRGNeZWRgHYXlxKIJ6Bd5RVY/uBIWYbci6azYhN2T7T7bNpdkWtWQWIL/1Sh8kqg0FhxuNyR0R%0ACpWXoBvGiHIPq0Omo+zg+8qn3ITup/WsjvUSYgdzZMuTsFqouLKbYk2EnLfdL3M8NiHqSFy5p6Kh%0AZyG42efivFOMlasn2aGIs4FLBv1eKxhGE0TZMmuvTt5ZTL1J/J4tyiPMkrTmlOZmdZMX53MpDVfa%0A1VothXTLSOsN5sq1gYdhKD6ZLXqggg9eoJUHF9sKL8rRBsvnlYsu0oWJy0CoOa0WN1AlraaAWr9J%0Ajj2UzDVCdhuWLXG0XLAdl9cQndJ5nfAX8YqRN5EutbKG6BNbbY0K+XoyScUool8axCpk72J3EIry%0ARfp2ekNoqQiCQ3wOgrrbQmk+JjWN0XNz0fFBCUB1WcoUD2LV946/EBGXiOFAByqyRQ+BMAG3zJfg%0AdcUlGlhmhMqCmNEqqKLkOSKbfzXX7FpCsmlcoMDMUN00vGreCN6KOM/uiVfyaj/2Nbs3dMLH24h9%0Aw+eboQaLYhsICpS3XExweabYxiw/J5iIWak5527Is0Wg+m+3PFb/OVEWu3xkv9SoDVRLp5iFsLC/%0ADpgG0G0rI2gfwwGwBA9RHy/Vf1CvzwqtRES+93FHpRPJ4jAe7rTYruhZGzkvsJUbnBZlsl8ZkgfM%0AEn3cZcyEkVfoziXMCe47DdoVp+rgvtlud65OtWlcXpZNaZPSbvW1Nei6DLBMKQMkp94BI2nuf1Ij%0A83G9iAhgOS0QBMReRgySlT2VbddgAqHJAYrNaEqgvuh9SVvL910NYCA0Lk3qRYBEbknWVDVmas2c%0ArXQAgQuIZ1svOoIC8EgOIAEWJ9cAaq1k+8uzNQr5Jf3vP+MZqo5zIGholSsmYCxFpq8teBYamcbE%0AQVLMjd39IgJ4PhRW82Qw0wBukj5gDZG+bLXCz8Yi0jFja+ynZSWWl8No8YgQhvMBYbZgoDHW4Bue%0AUt1Y6N4aOEd94EtwopcMbkUCRcmcUMs7wpoCgy6rLMM4tnNHp9zB9DO3lT9ng+vX3JsvELOcc3ZH%0Ae18XC8nwkA7q0DuQhEz1OQqYVRp916QBkj+VRLDUO4NtyeyQhgW5lRTPYNkvRlxrl9MCTI2IMFLZ%0AYwLRATACA6gUSYRj0tSNXJYR9PlDWSwUlQAAp6FJREFUdj5ZGjo3UlNai/a4KNwv+OSQdjFMnUNq%0ATrNmcnGhhVH0ig72r3JM5/Vb5YVq5WFffN10aYauhjXtUvZu/0+11iqLZ1XHVAUFcYjBPELMHlTj%0A4V0rDPuUZjfhcND9dCS3VjxXa1WChEWDGAKEnPlZbpim6yMsPgE0ZTAkGyoTEUobeGw8UXJQHqbo%0AqH0mAWCAJLsNhQabXfBBK1gy8RO+qOidQeiDMkOCziC2qP+Mbav0QJHNHVVyl5IhlbdygRV6Yj0d%0ApYYHR8q/BoBRBDqZNTW7GO8V+VdpeCnUWiEqg04mW7PnFUA2A8MkvaJKIr0s3uUF0DTHi/aoUBn2%0AQYXHgjKAhlKogqgRPFnCzM/EEVY1c0BZfoFoMdjH3a9t3XDh52b+BTGxr8cc6IMsx2WK5ZYJrVVK%0A5WRen60w+Ua71MZy0aGz0txN6FzqVtOyWGYtEs9RxPWyRSyyuDuFNYgTR8kg0IJQiNgSbQZIMB8E%0AlFBuIWotQjBwD68Er1CJbokGu1zZAiYE22FAvtyauY+9sDjbZmpDtNGex7tQmrMY8ue58+xBOoOm%0AzIG2tVRUJceEY0yftEgPLNDgPFu+jaJ/bXWapm4VnvFSmy4kAKM8WMbxtU5q6E7q5s1kJkLhQrpW%0A1Md62ef52tyEgFtyAVU0PzJKf4WBbK0vIFhEoTC1cRiaxEmAylX6hrb7prMYBTKurQ2WDZkofHq+%0Aj7q8+h6Do0Kl2h5C2nUeIfGgTKF5s02DATvdnVNcz/SAbVhMsr+QugjdXgIItcj6YoLPPaED8UBL%0AAkqBb3FOEb5X3Idy/teEdLG14NP6T/djK4WPaJwKV8JRkxVLwxkNh1gcoRzY7uY0AjyQe5Yoawu/%0AuYvJ/FhCymkWZOcFO27cgvt8Sx5pdWVy/G4cQD/bRN5/ieFyYzlBMBrOqprx3za0b9dWLNh5aY7D%0AbMVksli2HZh/PvcEtgEfpckks0ONHEU3ISK7Mmwc1PnDlrcTQbK2tVC5i10lohZEkXaVxivBBbIw%0A4mdy34DKBq7pLB/dQQYaOcBsFc+zz7bgIvpa/sshHE68vnOQ2y+H+KiVJNjYPk6iYJp/Y9SeEfRC%0AN6g3QsawYzQKAIyG6y4gD/YGpBj3Cttj2SBYvlQMAti2Opay7PrURaao+lTtncJ2HK33JxVurOuu%0Awz1plUoprQqFaOTawCBCKaVpOl9Ca+sRItlAwZypNE2JXqzy2bVSRtYBSYVl+VPte9zASNqlG9IR%0Ac2MaBCcqu4uJtouaO5VR9daNtnzDg5jXT9Y1f82xTNtiG1IDXKe8+aHiV61EBKKptVH8UCkx3LEj%0ABLYU0bwzEWEQB1WAQ7CE6A9An7WGwocoB1idoOwBIzDKuhfxdjLPwtx79fQAe4bLtjOXPnyzbUlZ%0AAdKEb9cDia7sfnXjOPKNt/WTBkTeQ4re2GBR66BcC3q2FDy4qd+TXrPj8V1jZm96n69P6p1VEFsi%0AWaF9J9znNzknBKGsfpVuGkNJhsnIBbpt+6eU6U5d7xkxchNIn291yY4ucrVIukLpUnKKrNKiAsvN%0Ac3LkQVnLGOggvv/rTj0xRy7198ow1Gu9jnZsj7HkZ62SMy+5Mw22tMKouxB85tYmvdSOLXO6QLqY%0AWfBkJMnlrG7GBbq4vePEHs8oktBNtrsINRTSNUjGyyiSvjVoRuiVNfUSs55fkFYrMAF20ATpWaw2%0AMgoZoRRimemtqNa9VKg0P5kxGDqrhYkzYGl28eGHGWfwYLDbX4yJjOXlblO+nCKrzCYkbuwzN9Rx%0APTEP0/YAenTvva15j5ddrx3a4whoMqNxLK3laHKweAaYG9qsTHnt4shiWAW6coca2ggsQUcMYLyh%0AYRjWE2Pk5QnRHnAIXbGclIK9cfq+WNIluY9jRbAYh3Ta1FfLyFV/gfcZoVMjb/r2664BhOO0nh9i%0AbMt/GpfpXKP8rRly+SH6446H9QzSm025IVsurvtAA4K0DbQ76b+/ZItuUSNOCpugjFJIH87MU6/O%0AQpEJhROcE5kfSmWnapKNqMI02ZempHFF9jbb0rTYUO+zfKAPbSfy2nEk4LRfedK/RedG9ewTs1bh%0A9Z3guoFypyGuO9DEeUmnbGisO9Q3Zl1MxbKWSrcybnPdcyiGzMkSZutmocM1SXTh1ERJ6ooSmGXi%0AOmUKppBYa1xK0QRuAXCfIordkmSI0aAsGF1uSRIKU1EWxD3cExQbCgoPrVXtLZYDKLiZjcU4xQIX%0ArbVCRSLmhZTkyo3wVoY/piQ6wY0CPRwWGTqibrZuNjG6xsPQmCVsL0urClEgsqusqYb5hijWhiq7%0AacI2O5O3usOfwFIphagJl++8spwcwDAi76vSdxULd1MM+F5y3LAAuNARaERb8VJatM/lABjAI9Eg%0AZ/Aa/qhUKUa65u91rZYjo5spm6fpReDy2RZPdGGnO+ZRZkXNUD7/GbrkOfIwPp92F1GW5wPkxNfS%0Aad1m5zsGkfqswM5c7a7F3a25s9yZySeyHYdzVMfI7cZ2pAEawQkfm9/E5JXbl1oNwQzLRx+pukRC%0Asoi8jT1TuYteiLQcgB0viGh21koaz4CopGEIUdnaCkZ6h9JcrsMVR4nSkT1vz0QljNSrauJw76x1%0AsOd2DfR4f5UlUa21KhnzmjXPrLvcsC2abbVNrbLRhcjZtUao2x0V671F5K7XtqHpx6ui4sLCBSwB%0AcAHkJO+06yTIVuowMbiBiniGaLM1DiBurJO0JQkmSzTQNBLB5XPVkgKgFEYDo3CRFhegZs+sS9uo%0A5xtqU6xw75+kmd/t0TUZNXHzRv7RBZgxZxKzkkLu1pyIXlqBCe4R0S9skbKgkxYVgk0ASLRLo67p%0A8GJvW+sPh1FmtzVcEI4dDoCNmDKIm+zMQISBMYFGoKAsgAFYYDY2T/qmJhz41tkToBNvM2bay1NE%0Ato0RW13XM9+7XzZY7jdcUpHpTCozLN05Ts7h7lTLoGyycwkM/WdY4yJ2dZ1XM2OZE9sEcV0kRHQg%0Agi3GKVIrfrwEchQ74z2HpqqtUL4JqiAWE02DAdewREdS/Wc/EfopR0E42aGsPkwzaXVKRrG1IExV%0Ao/kxZxZ3pApZf2yPn/RTIm5t1jXu15jDoyU3Icvs0oEEVg0dIdjUjyRs+QkWsaqfW+XWGm/kIPF0%0AzLjhBWlPFPKNzkdh11rEzCuod3X105kHRgOVJunqRc4ptKh09I/FBjw20lEAIKSNRrJkVrtEYoqK%0AKSH/DNveFQwMQAVAkv4jhNrNyNQqpGoJZMyNqciy4Ihj6K6a1rFhD9z9koeXQtUGBMpm2IvJ/j+J%0ABSyecafm2EC7+4rsO/MlvJWos/2i9FvEb/tLE6czb83DdcDk73O8QZY1uJ1S0mD9yU2KXTIG2TGJ%0AANBAVEAltrALzpEJD2ntYMNHCr1DAAJ7k3JbY+htOpKBKcqwhNofB/dsZN19Z4TFzLe7J4CR+8Bx%0AO+PV5RmE/+6HSvMCNG3YTIZFOozqL+90wUeE9pO6E4SidbORRHhxz8SN71SYPVw7dLLFYEzuHtrR%0AG5KHdgCYiT6D/3bFwhHq3c4S2NvZLU6nfL/UyR5cHNslfU5KYZqrG9CPq10Mwelg+Nt2tDJ6pOMn%0AmUbOh5/cvWsSiTe9asLoZQlVnSQYKIy+IzuO1gTIloqRg4wRrdVwXI7uFAGoGTCrpjRQYXE6pRGX%0AhiqDJcuU1u+gk28UZc1A28wXJBODkF2lC2DUQEMF4Ma2PSFJiNyy75kaNZ/wN37UUfWQJ+vmseLz%0AU+Mo70+W4U9dhXHPBCUSjEiAZ9/HRse11jIMqT5q9Y2ZNPLYYfcOIE9N2BldTd3t6l/yGMikv7Xb%0Arc3B7qDD3AGUA0HeIkIoRN6bTpZfEGMEu6lF5aNBemsjl+9WW2DitSbcwdld5rwjEWtWZELP17yY%0A+7h6oiyG3L5gUVeou7yy3DrynmnOndXb9TfZpjFIGO247xmr8pdHbRIrDZIVJRudsldXgjXZL3a4%0AnQNZvlc3+HZiuIuyvKbJmoJxx5Lf7C6cDQkpDHjNtKqrBJmtCqYYsMtSx0iYpjkAR9t9NM2waBUA%0Az0vJtY7Alu73Lg/NOUCusg7NbHbQuDI3SVlnmX3V9Rhtao2rroxtLU4b4e0OUs4o1qjOe6wM6HY6%0Axh/cSG2f1c5WKcZLNhoAE1NDI6XiSvoqMDSgUPONj3e9+p6VNH5x4RTbGROBUQpZHByQUw9lra/m%0AaguwFxQWWklUVI5pe4Bu5MyeSObdA50I7gbunk/hsnA/ZECvY3pI55OO7uX48mmzWSwWfnFrbchr%0AfkyH/FfiE/auoxhzY5g5AMmcTN+agkbr2e7yiYqZhW9Dv5zswla+XfMaw+zem1b5h4YSjDRoCU/q%0A/F6fkukpz37TrPgdr46wBL7MV9gGPw8GaJV0uE++jmUerTtA0Ig/4kKrQcc57nolrLYPHKO6fjV3%0AnUeQmdSnaEmny9mqth6dOb682B6VGtIPJ/RjZdiR0U1dmfEU+y8DePJJ1pfkbp62SCuZYHr/QwQb%0AY7vkkm/w+/2nN6irn1XD/GgoXO/CZOyElCdnFbL3NmYKsw7GGcK0V+OpTU3Pi+U2+Ups+Vq3NuPG%0AvEE1lDcSyrFMUy2nX9KTz5sNTLOGkDEVwA4T6iTLzBIIZtnqeShFsi6ZQEUjJGACt1byNu0BXuTt%0A1XIt67wxg1psMe+RIMt7M9uhAm5EKFS4cK0g0pPHVdNtRoz6bcg4ZY6yO3UiNOvg0KRCvpk1XsPP%0AGDYoSFm90VV3r93vyjCi0qlVHsxa7+y834y9M+oE7siK7ivU+rqleEu2cQZi365GRMOgCdNzPqSl%0AmhszuDaG2hwNON1L8yL6LxTs2NoVEyqUrzEppprEV95sLcKyIo1dCHQn2uU/zCahVmIeIQTEbOO+%0A3q2G/Lxe2wOUrZfJrm/WlogSbwH0QE0HetoSDFu0cffkZ1Y3A3rfrKmXLnXMJ0VxQBE/z34oaaTW%0Ai9xjZD+WUFO11ePfjhG5zgbohiAZoGwOeNZQmI3K+yRGYD46VKyZ9aiZqHVTQDwRQfdqVNShIgzW%0A4F5dafYfhhKNJ4vYoE3gSbdJgOx249Si8hTKhj55DjragmuB0PNhOaqkvcFbmBI1ConGfk+yLsyG%0ACZUxOJw0NGIiyPHXkqQZRCPLVoZAighpOawemd050qhhLFdlVzAaRpqmSeIM4TmNJHBSmgam1gAU%0AFEoH5Hj7TPPUx8mZrnVr/E/+8B7wHD3ntMh2gApe04kjBDT/tkd3N9c5aTJetk0yrGJymYdxslfY%0ALg1bfkLgHkTUuBTd1sccU4JU6gvr0AuwRJvU7GzcZJXsiUWuGvL4i+aky9VVRaq9r+tN5lyO9DOH%0Ad+VIjOxU4iOZVjPzm8VqaKv4dGvvF8kfQ0qRfGAM18ioVMpLlu9Vj7Jrm6FsHxKMaAOlGA6CIuz4%0AGTxAH7N7XTdC+LuA3hubxQ13+jYYiEsI3lQyM0xdnCXstZvJxrre00YdsdOOdRS14Fxs34vqZjSF%0A2uiCdVkeKhXhnVRaqwCh6G65mckLUsf0kQC+hm3QWpuYp9oqs07+NG5TFTcw6TGE3Gw5Fcx/mwIQ%0AEWGwMA5BjmrSnMu8xCb3YtZ+k6ZhV1Ywi4wbbwAB3EhOOCFqsu2XIpCZnRMP1YpOYTyjwWYO2MUS%0AlelTBPQlpF7iDJo+iNLSWhq2WdSGJlslMAAeQHBKYvQnhut2oC9I9loggFFKqcz9nJ9rwhyrO2qf%0ATzHpMEotf5uM5Fe2RpgWbf+ZOjPpsMELxfhD2gObliP/nC0fK3RUcE0UqTUuhFJIJz4KJRqYDJWN%0ALyU0oJLMiSlQzEw+IUhTEYmeptnz5BWzqec2d2rai7GTjz1+C6YDK/IFLPsixKgNbBGgndaU7cg6%0AQr1Uno22dhN0IaoPqEN66Ua72u08T/tv8zYX7byNqdgQTl9b+MzUa1WzL+31o8/cFgf9ba4Z5uFR%0AaDVSEpWNbHaDJTYSaXtkuYxz5Tqibm+psz7TyWQlSWv9A7K/iBtQmHRXO1tb0ymQvnNoYSX1Foev%0AzJW5CotXg6uiXVMKE1T2xVNhBwTyTRXJToaRb0eZpSygBk2VMM3dPWOmxkY9zopQwVxbG4r5SLTG%0AXLg0IuLSzba6YG0zrPTLpSyg3NJZc/pYAlj3jgRkSRl7EbIJmt+Rx6Heue5MGxiVUbgUmwFzX2PI%0Aaf9s3BVKQZZpF3WXq33GyLRhFiTZnoWzaoXT45lAXhP/mVvOVpGKz9TdwoxSmLmUwqbRqgCZh81u%0ANHaiVsRNd97nQiBxmGlrOZeXN4t0m56QmMVE5I+YRtuWj8INIdco1w0K2vZcyl9p13cUFTExngI0%0AcQvlNrDTLIhuS/BUxuBQk5Gpr1kX2vhgK1Y+91XWgZSOe4iLzBMG3kSZ7h23tUSqQUSdx71j5cTO%0AD0308IE8bV3/Fy8qJCN2MnPa7iVIJgC9nlEc3G1ttbYfXQdbi4wL8RWmJBIPiNlKpHdpEO+8wZEv%0AqEivgWSgxLZHVyqgKw0QtJV9sHV2tAHVjsOrQGuYWuWpKeNXHedmbiCaCm0XzSREut2FrptVsQUf%0AZM7mcQcai6IVgQM0llmK1rgo3KfdWyTCW1RYMUxPrMuYY6o9bJt7gfnAI7EGceTF0jnEkaCgtNLQ%0AylBabaWUBqYW6ZQuoMYEZhpYPSuGWUBjh6/Tj3v66LZuhBe2dCkTY9g4g3zTm6xTNhZQsfy4vMqE%0Ay/Ngjg2fk0/V9c5a4R4pPVsJjhh+aX6KvfGQg+ldgsMKFD3MHSz7HQk02xFTFlBN9M3raOjlqtHP%0Ajm6992b41gVwe7Z3lLSqmdvuX/F850gNSf/1LsthZnf8DB3oeNJOMHqypQwuVnUXyYgcol0WsmCR%0APNs4GuiFwoyYoJw/d1VJOrDVUCkx1GQeFXstOgcD0V87yn+989gurPuL+i8S3+8e5pIg0aqt3JkY%0ArhruWi9qRgGLB5H3PX2b104RxfRc3X8/PN1unCZiyoWxvLa7hJ06Vm6QAwNbU6AvaA0TYcOokEOs%0AG+vskuYBNyXjAq5GoIXOFzmNjkCyhk5HPyP7qUpbRN6Vcy4B/VZPq2ikmxmDGwp5VIAgmKGwzwTb%0AYoiywwSIfYc6Nj6dPbnbfO5wyYmQ3mskOz9IfWX0W+QEjQGNeQDXVs1SEqrJ3bJwX8NFajy2M9qs%0Af2wEZbWSNCDdfs6u1uVmaMAgT7/DMOKfy1TN35r8Gi5vhdD2ZR4sypC907CV1c/6XYFUY2x9ln2X%0AwwoHQok/FgZQwQUk8yxtQIGfa6A3OALLwyTu7hHhPI1BgS02INMKkrGzmIzjFJBSf5V9dt9If4RV%0AhjhxDcVxk6SKtHmcxj4B+07i4VGi0rnjPUELzgTd8cnj3c9rvJVo29szUvoWJ3WxzzqQzb7APGxq%0A/XyTuNdHXaxi6rIZ3ZK6HU9Ppe0INnb1MZF49cii7ZkPkBkI0oepB7WZDPJoQXQzQ7idYnbyw1uU%0AIw38thyBsrGkWCQbdWpdyCI2FmykWQFaGVPrxgBXGxqiAhPqprU1t4l5ze2mTcx1BBdmOyeDk99R%0AgWm9jdUnTiWba8nZ4uHZlDsncKfgHLl1nWxYDU0cJ7Mk2/tJhbphih9cKIjP2aLdEqkr0b4W6AwY%0Anj2/f0sULIBKoYYiK79G0FQ70M3AKjPI1Ij06K0Zq5bO08UMMniCbaMeF6jRF/IjG3UuYD5yT7V2%0AbmfIj67/5MLZyvW7bTL3Htvrx97yGn43e799peGkjCoJhUuR42xErGBq1PQoMOEmBIBKxBAIlBlw%0AV8nM/8G91Thk5MY0UxFpVyHaqrHVWvyfDWFnssjSS2fGwrucZwsW++/ZIl1wa+eQJjsyatcb+yHT%0A/oAbb3PXg+TezlhkKcXovj5HhhayxxH5vRxXIKlW/tljgEEG4j+/5vVcZFvruk/mQC8/ulQMe1YY%0ABftvwQN38hanR+gJWYaKCZLTn9lQkLoJYdT9Nbk7DIZ0qjsQK8GYHGnlaRsUs3rODQAJy0gNGnFr%0APDFvmCfmG64X03pTa2EMzEu0hVZW/88jmhkvEDRh3aFG87vHqLrNERGYSuFWHaacdSdcj8wkYgmh%0AQGapdWLU3JrsTUacsy60d6W5rvq9H9H1DqxPiPR8IxZAIVSCkOvUzoBP/zeUoYEHlFobnPORX617%0A81egNNkLsMMXAwTj78LlbURvqu8aIgd3sRlkhu3gPhYNCYahlIQ67mfSirpaOXC0uuOVQXzmLfI1%0A2x/OrtxtzzYCi5xvaUflVgmFubSBgFYqcdEJI+1XaOjXZloZbodkSmYzklCWlHvYBegCIWPl3ihZ%0AqpaBvvMa0fZs3hnfZxKx61nr05i51fABhjkqG0GO1DCEOXoP98TdqmphV48d9LOKcO2QSRYCBguN%0AUn8BdOgrR0/I9yl8p9adfcMORkL2strFvfnK19OF7T/95TCZkd+mO6yLnbdHKfY7xtMiJQ5hdVXK%0A74NtR+SVwhA7RtjdZrTU+nFXW7qokMWNVdP6pAUxAV+Z0Sp44lqZJ/Ca20XbPG/Tpk0FtGQ6YaZI%0A4eta1OlREb0qemRwkTOYCoYyii4laZmnohwEDdJh7ckbT3a7I0kzmo2ni0xgovjJUtsCUgEW3+Rw%0AzqmbQSYZuoBIZmHBrDtixpDWhOrWA8hRHLUxKbCzXwqrABMat6Jjjm6OzgDE+sVtntHAVbaQjucR%0AAJ9BzGif2BwAbq0NEmaz5P5eoaMv+x93mM0u4M78K5ahdYV3oZ7tchTLevtXZ8y5vRQya6iNW2mL%0AQiA0alRkDSGB5ZwbR3lkrXWrYwrv7lfkT+RDTiw+Vw93mOtrXrMh0c43qquNWRY0eh3y4MCu39WJ%0AYpcO9XGJ2FIJI1YVYo0JqA6V4oSMspLbbLgxZNM9qZIF8dO0aqrcLPZyl3B+LIXfjuHM9Kq/If1m%0A9Xu92sV9vllB5/Tg5DPh747drvydlugoB/ErmmnS204vH8NBtvJjWrjDWTO2XBo57rFrrET/uDXN%0ArmHmiblyrcyVUcGXqM/r5oo3Ej5oTDJUXuoZABq9dhTWkJ/2PBVJxSmqZTQO8LNKpFIBbozuwxzT%0AkFU0BvSBa8ldCA6W2KGAGjcmGgDybVVYO5k9nigZDkR+AGoSv7I98nNt2Kg922njnQ4QoHuvpdoR%0ADYWqG625sn4QIYewuC35iDzPZlRxxL5MubdzbP2Zdac4TWcjLNK4snVp+pOsM7un7IKnuHHXRjc7%0Ah96zK18/XEjXIGk9FZbYnNWEAKByI1nJ3IQRMAilFbZhYQHCvwdTF8MwIpUFkUmXAZfVVivkQ6q7%0ARi1zBO+5/Pa3eo2ZAvshDzyf4sqPcQ0n/wSAIK/jbcRVOLBZYZpY9seX/Z4KGBgIC80002kqv4tM%0ASK5c4SltxsW0Okzrx6I8DOiT5miv+yd3kfqdhcdQwD5RgURkx9RB6I+zO23BjIcphvrmCgFnafNU%0Ad9NQaLfADwyaJbBgWD1rf6o9KFUkO6yd11O0S8m77a2RTgtklgMGZay4AU/cptpuua01yYsYvAID%0AmBoWQVJtlGa9QrJg1fJuGZSObZazxan3RDae9oCQ4rqMXYFi8jKzMhuTa4glVaqRZZuYCKusXUoJ%0AiNya66Z5ZtYgUFcjeJCnWS42s3VLKdRajxg6ciIL36vdFUKVk25N/kDUENZOfah7MOQwQjXjb2b2%0A5jRUh7SiClORXbtz6I7QUeo/6HBNfSZCE3dy8NlrxrOwi6Dt/OQ1Bdq30QUC90woslMGBTdgGXGh%0ADSjMqGhUmYesrbpJetH18Mp9grdGtXbXToSnzsEAz0OkuoJ6SxoZ0P9CQO+drjuimXvpb+9rBjez%0A8EOBFY5pAGkymw9ZJaOhgStjAm4LVRuJrhj7hAWoEQajSUl7oOYCr39wnd31fO0rq4exRnKovAvo%0AtxVvl3gQMnH3E74+ht6INe2idnGtm52alYqVjIiyYRcZ0Buq6Wgs14390YYX2X2Y44F1ab6RLBQC%0AtdWsavYDWWfyqLA1NDlYsHHldttqa7Ux36atypqpkICXh8Rdw1TuZSg+xkoTIcjxevf0QdUMA2P6%0ACUB6jMNooiRyHTGYGnPeM681hXuSM0ZaEY7LtoyFwwzCGYSJww/ADjz20ZelJ4SlqhvQ+RmC7qVQ%0ABmq1FF8AlxTVyGSLR4VwxPnGbgehMNJ3xd1leJeWYU0NQEVlnA/bL/KfbmL+e+uGTLjmVqcTCllX%0AZ3jnb17nMJKTAjPMDRMHZyUHqILSuHbj2sZMzDoWEgFJ4ikRgQbIWg/ppQIGozEX6uicNcjpmdXM%0A6ZnbqfETtoUFr23a7lcG+vynbiJuu9BrmC7Jseug3F+UlNct094W6xlffiPQ14ArQiW8BG8sM+yM%0AygZ0JmbKnXwInd5YJVIQx67vJgp2efoe3wFj3z7LRTm3NfC1u3Em/F1RHbI/aF5rDhpp7iy5tczN%0AkFqk8BPzPf4YH/u55cJuyK3vPktFs3L03mEqTzWXG6tx9W7O+T6a02EFp83zKk9cBfAFYCpaXUzT%0AyrR5D7SI2nEDD9YscrnLfhCFJHKDomcEuOqNsvY/jAdMpKeSknUPuTdQgmrW6FmqyVH0e85A3WOi%0AzhWNKjAUOaikaI3Da9i9iW0BZCuNCR0SA7FqDohMO7apQ0qxIBFB4cZNdjTdhY9SSnSnQozF6MUI%0AZUKYdRFXmta2ehAk6VLkLbuGDd1iWRfRHbwHSb3JbGL3pTz3WlmnerkGO0HSS+puv6MmaRZ5NmIm%0AqwOIUGATPQ7CtsO3VqspvDGDakUZBoBF76w5zZXYTD611PrZB23WftKQaLry/+9XpvacGD2UFkUc%0AUh2gy8jsL4lfNTKHcSjkyEUjV2CggjeECjylejtsLgngOgITrx7R8gI4Zpl47bw5uLNAdych/P6V%0AOfhdftFIYgCdNCMtsoY/kbstLuYOwxhnMDMllmko1ldebzIXJbu3zvyI9bdbx4yvY1vBdw5IXqcx%0Ac7+aC07jsyjLtJDtz7QZqnJFRqu11jppUIfr1BioaK0AI5dDi74tGYeiF6aCie0qnyciGsdE6gkE%0AWUMr9RoxyAIotREGPLWCrW/YCZILE6jz9YvaW5knpHA0xyiBuRYaWkMZfDI2iXvH0omZjBX0vYr5%0AUoQz5aTzBF2Bp3cKnZK0SScPMuVsbQnUpxSrYeaUgqcS072w2deI2QQOWUSaAW6Nx3EgO/vKRsQz%0AzXGd8h/k7/oJP9eimbvidHeeNYcZlfGjTrmTyHfYAc+uT0aPpHhWLbLWz15kQ+fGg517BZYTFYYh%0Atka2kxtTla3keZFB4FmPKbNWbD3dr7/jxemVL+5Qfi4zaSlxWoUgGxUUXUCuV1J8WQLfvUMQ3ktF%0AAL4peFn4ltbPqF6BGVgAwO0LLAqw7zEcxM+Ob7AtzIr+M7Lm3GGXmHZ+KP47otUmCrWl2YAm+zcf%0AGZQ51UnxLEXNXrS5CJOYRDBmwI2uv+9q1N1d3xGG9NgwVKXUrtYJDud+JAG9v7cdAyGBcDlDsNXW%0A6iTKJYcNWmihDGgnw3BdsQEX5gN1iSwwA2fQ0jDZpGQYBPRheyRI5Yscy0U0ktxWYlUhz2uehIXZ%0AHitqaEoryMRCqkdsusQWfJVFUHJa4EBsK2nz5qV9F4RSgayF+nRSUDWbAQBuRFS5JYwj55kWLMpH%0A22W+GWyA4OMxnUIXRGPJunHLb9bhlOYSpQQmyKBF3FdjpP02s56osOxnVIvmF2OmVDuYydYn1IGm%0AjksU6W3IY8jjuCZFeZmptOTs7R72T/xZ7KNdAg2yDWmqIwBAJm+48rgAt0I8AQTJDzPrNt4X45NU%0Ak65IG5gHhm5r8QzBt1/bKB/HlfRArwFGn1cwWuRfGaBHeGJGSTIhylXyYSiDeOAN+BnhCm0DboTG%0AeE50wLVhmAijLBwMHELwW1NpGyp0/RgTKmlF9E6ZuDQkhJdWjYYllq493esud5LangVhgRvvTgrp%0AaD1DTIlgbA0gftwrkF3+zD+ZrTONY7DVzQEnCyshSCp6Nhy0l2ygBInV6H4bBi36hiWSOTYcAo2J%0AgZFtoVJfY9gAMZxQhjCor5euGqkYJ0qrjW3PEC/QtKEHeoucddqbPHrflwYM6rwtEFNMgvkeC6Ug%0AWL52ada1lC1MVnphYCBUauaKHeqkd4slwDfLZDMjTsbcNBGVSGrQWCfKq+wxJ/QerH2aYlgJ7X0f%0AeXV3MvFSuJh/zNbfm75L0vTLRJ4kS/3jdjnp/m8ypxpPMUKsXsDb4kAR45RUtVBrMJyqwxl99iFM%0AFjFkMHLAwW5hs/JGjFZl7c9oVI5TENEfHe3Irctf90vn3e7mg38D9xmdl5cDfdP9LLNT8fqwPVyD%0AC69HN9HiHSu8UpROIoKVeEKrqJXrtY1AG1DQ1mhrDBvwnt8oUS9bpB4FZkgm788d1aMu0yY+dAdG%0AAEUMsm+iULxkBKD57TufaDJMv23goR+xJn97i0JxgZ2H7HT+aOtll8/JU+59sr4wGA+Ga5Sa+tLm%0A5WelyqebMXOrlRts07zY0kaNiBlgqg2toTUCD9IpskF7a2SgZclLRcNr0du2/YoDjAl0dEvOy7Cy%0ADcyaZBXzv5KHdRdL/qwuxCd1BA00WC0BkAe8dJlp6frJ3TYRSWaPxQkTTluQyapL5LMz5IBZiBpp%0AVoKkYxadC7Q1uYru7D0rSeREbJtK+yw9YyYtZgt+cRpB5VY0gCuzzzaYPw317ZxksBhDYmxdaN52%0ADuvzF7tfSPYVXWlob6PMbH/JdzO6GFIUnuyEI86ksxhWBEn2c8Lg2hjANNVhYOlfFvEU2shhM76B%0ApjVcfqYyKAlpq2LuwS3YlvX5LkR2+3Sgj+1uhHnF6CYqktUUCebiOT52o6AefcUtwKiuqm6AiRow%0AjGhTIv63DKDKzqy2kSJZv8ki8xnfstITNTL87JA9y2GrIb069y5NYTi4tnu9O90em5NP1KHT4zmp%0Ad8mTu6071P7OZ3rJoQnb/sLrzXc/AQBvPWdWTlYkUSH5KXudtcjzkBOL5QiqRq2htbHxZIZVuBVR%0AwAbHeipqHigEi9sUO1mXXAwJVEaAmGKIkRucf4Yx6w92aGRWq7Z1XQNogJ9voIZOBvcjFiOAIku6%0AZi6o8w1uPPK5dPzgVWypKTYRK/A86zr/139cbGe1VlCYmwb59Ux0hUAW+EqhG0VM0UvWi4zumaVC%0Atx9SQ/SX7Vg0s0YPRBVrteWr9tIxHersqmtqSpOdvfKwHbkVCGIPQ3u7BQELtnzTeGTyGvZEyaX1%0A22VaRYGSbC6EnBhRId1pWprSWgU0EZ9oKAXUJJOLbGQJRCL1XWGDXlRMHrCbEzezat1+Nt3jr9Yd%0AEh5XBFr4S9vV4aPBeiCjDVdEIv0UIuUm0UC0zwNQB2oLYGBUYCTs0XCCss9lJdEbc9JqKmp1Znb+%0AAwCSF1ale+0Q5LXyzTLsCs0iutubKpba/FhC8zsfHfIWbVEJ/vgXeyyor3b+PLcr+WP9yAwrndW1%0AtVZuu54scM8sczmZZyhpMKSvwvFl4MaghsJt0NBOU/uvYdVElmxDZEtkO4bMNhpPzYDALnlAdYb4%0AWQS5GegtTXILUAilgPbH8bigNPbrlOYygamhcAFquyJCI4wEoPSr3agRKCyFUIpcB4CbuhuWvWvQ%0AwLKtbh/DyGqHrBe2ADu8AIM4PpVD3m34xhYnjTwcwcPwjgLoRpoTMnOQWn2apEEx6573dmHx7lP2%0AlWaxYsIyOtH/lJaRUSID0/g6/eox3CvtcC+/Ddscsk1s8kU6fjCVYHfH5eI9CqezFIwmkLE+6SWW%0AlEwTrfsWPYOg1kZE6chrcuPN0L0VK3BG5s0I5ZgZeQ74zJWfzDUlF6gBhHSR/3stTbaH+XE8d6CF%0AGhPKyO2YVsLk1qWi8Qh6QPsrLgvQQqTICkbwTOHst4D5KCg5oLter2mFVs87Y/tb+eHnQRk3v+NR%0AkWf9mg7ylyz81shtayyHTvtTDMF3VuyulyMbpZe3JJEbQhq/iqr7U5LmKztqrbWqu1cyED9l3o6Z%0AGa1xNTrP0PXYaEw8obEc+KnOsKl9EIW9w0hQURRLWLM9BCcabWVBR2fU+WSON7sxE8tSQGBhsuMb%0Ay0f74+IMKKWMGNBQW92gTtgwoRE3aNrPqpWG1mTD5oEBTAUbYXYQ/zGSHRtVMA704CfQgOc3ABjP%0AC84afYq6aXUNaTADSZEdtXxxD8k2I3n4rOIhiikh7TwH8maYyOGak17qDrhQKYL8sFcDG24SsSLC%0AMHDOIISpaWQuUC7Z3iVA7haHaSvuMKXYqwdKosKjmmx67x6c34cw1tvyai2H2MxB2NCg+4Jl2ZmS%0At0Jk50GRS75vbw9UzNxqBYBhkGNnhOE3ZpQCI7KMxPRdWpSe8WNDXK2TdAqwdleRufv+U39uT+p7%0ARq/uCM58bD435GYzqv7cAdgjOgODlgcoz7hywT4NR2U8BY21s2Uplj0YKk/ebrSCx3bqr5ezg+lv%0AOa0OBbe/DU+o7L3rWO4Fmx2P6yTc7UfNkzMWDdg1uNsZnMC2C99qSB6K9RdzooFR1F28Xr5rLfZK%0Ayp/DGJcwJNmJ3Sk+mNG4caOKIq2E5XPkNomQyOLEKdvLqufzWeLGhGbKuVSvGQlxJyYLlGWwBBHk%0AcCIs3li98fDg4f1yuhoI2JPlS1ivb6drbtcbbCqDF2jACgOGqVUAuMH5NU/cauVpD9M00DQNGFel%0AlQGowFDuPy5HDxdPFmDwBysAm5uD4SsH03ewufy0MpV2u+Ii4wFveClCxWWrPwZABdTI/b66Boo8%0AHR8Rw9Lqm3lI11EDuOQXU6eS7LJQBk63ePhyphZEdogMLFab09WME/FWJ7kbA2Fn52lYKU/BgBXu%0AtVaO6sj2weyUwK2NbT4DJAsFCL36o3+WU37xjygiFEuIZD0UzbmJt2hmm9of04RSdKhTNFMzmByQ%0A37sD8E92bsKUpMS2M71ZoHzVjG1ZWGurCLam58jLDChzSIfiCnZMiTvjlgJqjAFcmJbAKfgC40OU%0ANdqShlPQHmGvoHAksflzpIzibD6T5f45ubbbb/I1eUz/Y3Bf3qh7T1pikUUfPrIT6r56cDYwq/ws%0AqIIs9Sj6rrDEzlcePeR80MTWvS5z+J9XNX0XKy7Th1Ez+yk7ItTW/Eyq1lrj1uokiSBkepc9obac%0APLIr0NE5b3P45DVsXOFnEAJB1GfCYrV+SlHp1FCTOy3eGB4/PHx4svr8IREIe1/+2k8ti3Hc5WIa%0AsAFuasXNFV7dbC7WzLdtqq9eXd62G3x2Ma3X7eKaNxe8Hnngaa8sHtwHailvLPbK8HCxPD1qFzft%0A7YpSRtorRPiZR9MfvWCWIciaon6ioE0ja82W4RFRIa4pqCBNKAwGSmE5kVziZmRTsQkcpd+ajcxm%0AYyEXBly3Y86kC6mlYv2eLbvv1df96wzZophcS/K5C6u27QgoSY0WkqGmDD5+JBjL9MVYCXnKtsJc%0AAno2Y48CoJAp29gzAELhWYa0j5Tn0CQ/W2vIh0oiGSrZ4ZfF105HOD0EOHe0HjZqfoIJy8J0WJg+%0AakAxOExVdkF3nZYZIqADulKKewudNUFKV8+NZgAsLGXB3mW4RWnAimkJ7DMWwGDSt5/ql/W4AB3q%0Ac186baPTTi4fXdL/mSlwsbmU7oJ+/zGvAwE+dxIICppLINfPdcKere+T79GG/cXwPbco688dTTbq%0Al9QyKF3afKWzEKjCZTCN/+XsWInt1FqbILwfNMi1NjltkCSu3CMxOVwR0TBIlF5PfEb0DhCbaxm5%0AIgCjMx+iQlSZ0yiG7H+2XrRuA+CiKkSNBoyLxTAMp/e+SI+XX3sylAXtr/C1t7W3ahunaby53btc%0AY/8IZ5Wmius1TzcPzq8351e3j/j8s89eXlyur+/x+pavbnC2TwcPb/n56rYQaHV2b58Ox7MzCXoz%0AaCj0w3/97etqAW1uK25y1pTNawq4yBIVuYlKIQxDq5XcTj24RYxiB6co3LMbvHWd++bUi+GzXV2M%0ADjRuhXUB7ZZiu3v2m7ZVP/eZeeTkstMVGR2tesGj7EgamR/WC6eYtjT0sx0DA/mBHE1163VdN63o%0AoktGKxnmAi2bxUE5LzKVP2e5vt0rb9LphsrMjjittWEYcmO87fErCDURfIRsnQjNhds1Iau9k8vp%0AvwwcnMFikW1mub/6deik/VPAhTECRFiAgIGAEbr9GZKvj0Ws8weRFyiHRnitt4WZburhOwU3cgN3%0AS2hHSxymu1a7uuaBlz84A300hFJ7dlagr3D+3Mcl+c3cMXfOYPacHnfTON6XmrY8B+tgYdfLn7VW%0AFvre7Kxi/bJVgf1wIUQ7Et9EpXQRioYEZhKgJMBUdU2JAelKqGIYB+hyIKLiWSc+Ugtrlg/2Ftgb%0AFvsDqGzAY8Xwl77CZ/fw5bMYxzXGdcWnz+onzzfnt+3Tz1DXuGjAAsf3VoTFydHxzdXF1fX1Ry8v%0A7z1DOTs+HW9f7Ddgc8vLF5t2tlnXshj3per10cl0dTVxo8pgI42J/tqGCaapSswKFZQqB+UxJIup%0Ay2PnFjOi5JiOLWTv5Ct9HPLVp/kxLdQZmvQkDWUwJNhhPIG+cPwTHchPcsVq5qF1MiVHVlo/NggV%0AdGQGJHCtfL+DbN84SP6FvekIM8s9Tfh68epoMVe+JL2wtIgc+UiZQWTpPAlGZb2Snm3JbnFz8KI+%0AhmPdx95yHX1Yv8xw/i7Oq5xbvS5ylqEjyDDIgK6Le0ZYlBNa29NdOgQuwBJowCQZN4QCLEBFLNP7%0ALekC56UqQR1yvOj1ZHaOettoOHuTX+Hgs1FYQc7KSSHJwYT8vA79ZBZaSLKxj3ag/TZe39Ui9HRh%0AWxo9QQgeNG8vs6u1TPNkuJc3+XOZsDWIhw2p5RAkrq12LmTO5VRmovvAHafwaCP6Lxuj8aj+zQrh%0Ama3O3CglyiYChJxV/qgcLPfuHX3x8w/23vzi4i99BT/xDh0TBrBya1AjPhyB+8M44uMX55dXr15c%0AXT5/gXZ+WI6Ozw5BwP7B0d4IoHw84ARlcQSaCjEWKFgM2FssB3pyInU5qvSFv/U3vvHr/4AHgGXE%0AYzvaw/TJwUYbYzsJDgNaBWTfFdIkHoEY0oCjIfucg834GRJP7K/hZIVzDSZLZiBP3qCZMnuvpzW5%0AdjVbX0CPO4g+i7GHFuLhJq1SYA6RQ54ekm6gV32TwO1XoIYWw7CAgYgr4C+/oWgC5opsVs9591wX%0ApBPQTiw02n6oKKURUWtgrgnZ7zSFVHcYq+oKt0fMsWDbi8DGLTOUT2V0eQzyYbYoJ4ZRZTcvO5ti%0A4Nhlpiipz/nlwlko9+7sRfMpx2jga14zfPQh1I+9Mb+y0GaeA9ZcTjiaPfwOL3R3c2ZDruxy/r96%0AZY7FvTLlMn3VhewGmNdkZIj3z/VDmx5qtpxKLpncSZhSzhS4hPyyw+zEI8qm9qdWZ0Y/TWOn0LG5%0AldO4GKSor4i2EwpABfsj07C4d7B648Hi4ZuLn/kifuIdOiEMsDCSPZiBvYEPjofV1Xh6jA8+A9CA%0A83YBHK6W45IG4nF53z35gGQo43I4/p/8tWjcN9/FGyfw8gmy7+vIfcaJXEGx4bospCo0MFiC90xU%0AMDQ0hs4nZ+MM7irUcWt0FwPCTmecR1FseuYYt42jCf629VgL8kuMTzA3TmmZtWewLUGYao+PYewH%0AQxUvPu2WQM3rorhElNvA0dWhZT7MmDXBq5fwXuln3u5a1FmMxFYgu9XA6TxrhExVxrMm5OmleI/1%0ANfGJY6Nrms+3S/LZBeUL2Ba2oDNBSCgJyCoYKiQpt7YtiIuiE2fWMPKfTELtTcj2k+NmBrGuC7/z%0A1YdD8ue5c3hbqbMc7iqhl09g38xD+EUtVV6L2C4W2P40gMvu2nbVXoFc2+y57daujT7yc6EmP/zj%0AG+vvPaErrmm6U2qz/ySSUw35gWDahoHxrxRCKaXIDpZ+8jAE3zR0o/cqO8g21s3NFgKXUrg1LuZr%0AKT0X/j70dACXN2g1HKxOntw/psUKX30Dx8Sj1wOAr6gCiGhFvFoCOP/hn7dPKrAu4xIPsByH4fge%0AgP2rJVbL26dXvLGND0EXm809AKsR85fWTZMpmuSJMLHmeqidg5DXzVvURKJWVIoiIducISVhW1cz%0Az5FgpqizVyQjcJzAaI7JNa+E8snPNNreAosMOAzPF2SwhWD8Q93NId3IstrbwYMpqLyjSx5KywaV%0AfpypVQ8et6aZkOzG3hPIfX0QKyth/JmNXorp7dBxnGudYHZrOfg0DAMif9b8u8FCVxsH+hB8MLWe%0AvAdGzGzbc8N9c0Gi2NrMPKI/ROaFYl6lW1DH8ECPc4sOgUCE5uZL1okcJ8TJnTxfqZdeiVXPwfMu%0A/rvNxLeJ+c5XltXui7tMj/lDX1/4TjY0c07bb/zW3V+xQ/sWn5uNZfsqbMdtspPrOL7xe/+PPW8H%0AXBHW6LNrsasFETTgKyxIYjqW/UKAHQUBqbrphQddx1xLSd5pNqLUQSIBYdpgOy5P4JLLwLQY7u2N%0Ab+4vaW/5uWOc7aMHeqkxIIS61T9+9zv/z1/nP3oP75+jAgX1/vjy01frn/3y45++t9gv2L9H9WQx%0AvLx5caGLW6d53sbWK01NMoNJzyPPModfkN4wAJ+dEPdQAwdf80DaraZbr8ZMlUXQQQI74Uh5TtEU%0AJRLcpJZ5iMIHmk5CYBBvCePGRyIpQHTA+5u92Flbt8HCcRCWU8KW3IRc/0QsTL5GPDRS46xSuJh9%0AHJJgLzBRMIPNWT31zyrRjjrpwL8MA5KwoX7CVWBuy/kt9bN2Ox8alVaDU3w31kXuSEy0zDMl1N7a%0AWoffK5U4KSam5iirck0B1nniLc9KmMlzC7ZywTBKNhusxGV3Y70z5W2hbT/OOtuTuOYDi1wU0Q4H%0Atm2CM9q00+X1w7ue4yg7dLCxD/ti2G70SSS2cHwG9/xqwejlSKrGjCofc0NKxnFL7JKZqOjBsdqJ%0AseFAIltsq/5SdRvDzq0c89Y8qX1ZjwiUhc1KWIl4GLBcYUV7Bwf3Fod0tEe/8NMYaVs6Wtambf77%0A73337/w6fu97eMGx6vfDDX/y4dUnH7778Udf/rVfPfzCG1fPno/D6eLi5qOT483NywVz+fQcj+/v%0AKNe6JY9aGxjNfFboXNINJvd7ji0S6bfknEI+BEvzddkvMrZi+V6pUCECWTSFzBkTgaj0vD23Z2vE%0AGjFfDt6RnRcbJ9Ad2aSqc2zjDMfSk5RQj6PbGyJDxb8RgbbW9FxUy6EvBB9M6+iR8xKlwEW4EIJg%0AbgnNa53js3Ixl0LMJVuRdUoDqMixwiDmCj0Exf0E+8whczd48ZccYpWpb9+n0Z4OTBMqKujHndmH%0A5bc9Es4HjJzfEYHkeFFVRiJkc1bN6J/Ye2sfgDgakn9O3nbAp2hi9xJP5su8le4Idjk0b198p2/g%0A7s+Zn5i/kQo7AUfY73Z9OHQu6mb2ZZIFgMgghmdSexk7X0rO7UKxPDmFuFUxNyf7vX/X28E6zaan%0AD4JZ12xuT5EaTaKsadEeDRwIlyGLsxMUnIgkMg2P4SRJJfwjMiP2zk2T/ERcCsqDcrLYOzi6d3o8%0AnBziwQEGYLtbGdg0/PDFd//Or/PvfA8vbecHv2BifIL28vt/9vjeFwcMBysAuH+MZ0/9kve+997P%0A9KVS/35QJsWQ0QBnARNsPMQMmclikZmnY7t6izcrBbJw8/UvsgQDG/oYyDfGkGZCDe3Nfhp4QcNu%0A58WcdVMh1acRDbW8sfplgnTv0nTRnMumJ4r22R55NrwQu5h3PISNUgwWU1eY11H7SZgXqhlaukXU%0AiEJMswtczDDoqbVSCqOznWlbiBijrNMd7CwcL8ZhbksG8JJ3xxCc+/rghVAgZ3wmoJdTNilyufrA%0AFPdvTDN85GJ9RZ5KwdSJGLk57se1fGMUIi9kzFAhwj2sDC/NEecaEiBbp8z2UDKunUl33LkltLuo%0AfRpvWnVmtdh9F8PCsGy7Bcye0PedXGlxL92rKel04Kq3js2UtIfcHKhbNWJGinQnJJEGCDPt/zCC%0A3yDnDQbnUMKfVSJkSsqzyJbqxJiyZJmxklI3S9YfBOIGYLRHWrUaO4GDNdhcas4HISqlDGDQYrk6%0AenKPju8tfvHnMN4xLdSAy/ajf/I7+J3v4RwB9FkVG3DL7V/9wct33rr3+D4AnBwcoGysPbyedWz+%0AQyinRyu88fG9TocxFTmZpRA15o7gk3wNWVDlQyJTo6y7dyMnaYO5sA0sTDPCw0v5tbWxzDtMFZlj%0AbbbMs0Q4N4aZpmnk3WQsB/HLtTP5CP3Sd0iUK0s//rOiuuA3sHXiY8a/kI/1Lyln0fTDHljCtSQi%0AM6OoSd4BN36VjI5buq4x0KZhoMZDQyMiGiiNd2cVTaXvwq9gpt1IUJmBB1DjBBIfvRQhbOkME0+3%0A2QmCPQEMPkj+VXgD6hkZc2KwJrntsavoeBEL73A+supgw06i+TZVLuEc1XkdZ09i7IWKTgCOXX2x%0A8xIdB8wWBeuaN75/SF8Rbo4AdmHomSlXCwOL1fLqZ2NULZfqbBgUsVutlW36S7Jr/PE90jdxCZY+%0ABxnzt6QnbCCrdSXtLtiIUXpo3mJYhY3ko9d4w3qrlDU+mqEVzqgsulIKhhPaL+Pi8OTgcH8Y8YXH%0AcnDO/NWATdt88/vP/qt/gQtgipHKjiuf4vlv/JuT/9X/VD5YLffqa5MKrFq+O5mxwZ5CxScE6GEl%0AheEraJUEkbj+AmrhMO58tMntrgsysLlZyinaMpCoXAfZmTZmUpgZxCzsNLCa7JiDNovRJykoajvd%0AkEWKqr7ZN7El47BxEkBGezkv132Ltha7YqYpchg3km0upMyxwxtHKlXYGVHSJ1uzEu53vhZpurgB%0ApXEKOzGYpwoqbeDC4yCAj7AHyU+nnT24E+77NrM3nbZeSXyz3fh2a4oWToEm1gaDmWR5LhM20Yiq%0ABnQnpUvw3eF4R+i1Xww7SC8i9QddvilmBZLmEmWtYI8idnyRlZ9aEzQQNVsY2o8bdshKSmvsb+wk%0AMnHFGoewCs4YyY581C7DXKoQNmUgr5+DAa7NVTU4l2QwKMgzg1ttZlm+dzGYueqVasQys1a56UaY%0AXc28o7b0yj6ESjcphhn7Ns8FYQw435areTL/AduYDEArwOKQ7h3uPTzZO3u4eOcRjocdARwGNsAP%0AXvzxf/Hr/OENpiRy7i+TGyv4O09fvXoZXy0jg2X3y4iQ/hINS7EAVVC25eRSVpVNdSX9SIHJoYgL%0AZLfJnDgVKmgAmZQyxJh5qVmQf1R8BC0GysjcyVuiUSV7BhOTT9yDZYsG8U4IgsZczeNFYiXnXvRn%0AdMQ/2mTrsGfSNZRmqS01Boi2XXAyLyIUyLlkTqegXTKngeRUhrsP9bcBdMcGM8EvRFUn4+0rUiSu%0AYKoVyKSbtH4+ZNnVgu0X+/Su9V8+J6IzSFIfRoXQAn9mfPYvwohzvcjUmKMhKlBmXyseI3wvmuJK%0AuzG9czwRKdvdLq2MGfEP/ccm+daS1sp3jahwDoobFTAONhPIzgGBL7q2MaWad2Y2oc5iQL7FTWC+%0A0xfvfqmVKw6n64Viuf4xy1Z+Rk60lcyt6R5/MsKUa3TSVeDe8ixb46b0XzcCrCasttVqyltQEBER%0Ap3GJRB2Snw3s39Ye+STycJzgO44kOWmGfRQ7DjQUXtByuf/g9OBgQfj6V7CdDynPebX54J/8Lv/O%0A9zDNT4rcfhEzGk3rtfxZnhzhvY9zjefXd0/acmlJCjZ2dJ7Bmm2uGfVSQCy7cqY2C90op+4ZSTw3%0AkSrAo7l2YekqTaRb9wbi20YuHNFe9dWtNUSqVgM8IRXaCksodn+TkWy+X55Xswe80J18PVmYiHVb%0AK5LVayA0pjK40HLBxjZ1KpHNkXqgiM0NdtqWhKi2mMwNxvs6QJQNZ5hJTqq10Go12i4bJ1MZiqGa%0AiSiGmLo83PoqQ0ffKt0OyLyMgyLyGwgSpbMuQ8Jmbv4ztbUHeuuMAPr8LG88ElOPh3uhGcZ1eNaN%0A0UrR+2G4bQDD9kS910Xn6BpSEo1kNgvSDif15NlOdTbHBptSdTvHgwt5dq91txbHQD491DTK6rBl%0A+Fsf7CK07t46ty/3tYiDQWM2vWsxexPwlywbqY7k1UBou8H9ZKfLQtbKgnmqtR+wOnfwWhR37B7Z%0ADa9vVCr5J/dgqTUE5lE5yM5BU7JCRiILhZjA5VEppRwvVvceLI4O8MZ9jFuybcAa9Ts/ePpf/zON%0A3uTSZ2NcU6I7mdXOl22oxUbAZ7fPcd8UnQtBR79MVAROuRG4wpjmDrjvIDAJZ9fD9KMSWAVW4PHe%0Ao7TB3g77d6aihElVq8XxwBCWQKXJAKXZo3LdtnqX49fWrgDGHdiWY4hGiel6ebqPffj/pINEsumw%0AO51MMcmFQeCWqK3He7rKsCkGRwB0RocT9Ad1TsJkBjWS2YhCwyBmo0S46HLTAthpKmk/KP3A+iyJ%0ADX0Ax0XgVsqyoafECXG3leVeTgoQCJ0hfIb4lCDBB69y22yftjwn7Xd555CeDkkQXqdw0aN5qnD8%0Ac2TRbtCH5wdbjbuvHJOSauS+3x5M9xqdarbDOSorCfW31CUGA6W44nJ+biFymkvC4cmMLtfchtxB%0AygjGhNgj78yMhmYHy7Zaq/szOZqkTrWF1LwrTFb+RhQs6Zm3N2mc++qQUwoEAix7JJjQ7P4c9snT%0Aw/6GgIKR6P6Dx/ePl/ce4K03cVgwoHsxMAHvvfz2/+PX8dENpm1QTCD4//MrWI4qWjICeUSyAaeY%0ApDvBxm5bhdAKlVZaac4YfOxtQ4JeGp1qJ7GryKtsWMhWjUKNuRMSAXZ+kxt6kl+oO+vjZEmvjCb1%0APjv2tlDzKhkNCNP3z3TgQNu9kR+JpCahWsyuUj45NFve4SUS0DpdBMh28Q9q37WYDJN6E6Y0EbUz%0A7tGxadJzxOCDOI0gU2vAwIPSqpgNk9srEViRP5TKXLucoWWjAAJh6FZQxdxsVy8HwtlAZKv+ecgy%0Aa85r7goMJzVbB16XscVsZj6XVMOzq5XbCNDzynWJCZsmydheESmIpP0m8xjyZ5cstJMekefR5Bls%0AiU7MCp/H2pSNOXz3bQAouk7rIqMIFouZbfpuXouDLSrGe430Eq+MW6sgtwRzJHIjbIwZuiFulW2L%0Am/oGNqmmvurE0sE9UbikndpPu952/tC+GL32YeQ6uLJfWkUYTyMuhOGIh7GMi/1Hj06PRvzEW1gE%0AwwjJ3OCDf/zb+Fd/gk0ezm6pL6UaUZfJ0z66mMtj9mLvgc49mjcMYWlD5RE6qofNiRKYqZDO1hNY%0ATuoS0t2ahP88cMJFzpaR9ehJptYZnBrkom1AYL2hoIAQ70rhb2CuSgSkmTrxg9ZgWY32L1I8ojbW%0AFyYktniKon0mgphfjHk/+RQAmSUFBsc+KWorQmot3qtS1+RzGADFIywqgl7R06aur0vTjiCZgWbR%0A3b6kcaX4PBNza1WGHWFXANs4pYFKp2+kwWUmFCpMaFVSLWUzWUIc0rT94t6ydl/Tf093z0x27SXr%0AgH7gpETGe5Bc4tul5HoiT5Uyo5pRsiVuG8LPZjh1dM6wLBYr0JtHAOSgYacJVjkEXhryZTJuOsKm%0AvoBnjetN8xGekxjx59IEAhiN1ACZSgEKMEinh7OKXU+9/q0/k0SxMc241lql9TWxYnPusvuBT87C%0A9spmANxaTSxgpsA79VwRpjXY2DShTFzk4jMN13aNYbQJJUKyyijNkRXSY0mWezhZ7j88HFcP6OF9%0AvHW6g9RvUP/we0//83/It0zTds2TYwgVIhTQLzw+ffMtuebZR3/a1prkvtOkWJNqpG8ZgKyYJDto%0A3aVmoA6VZQG1tItufCGQoiuIPUWNWwOKhe0KShXvJcuZu9BmeGL2dhL0RAEGM6FRK7KdC7UKDFxg%0AmF41xBcEl03JJBZYM36Yg8wZVuHYPCk46UTodu6BkCdvv1en2dFxBZKivwpkT67MiFnnZvPx4MGU%0AcwMyy+ocf1QFttYJ2688KrW7FaRJzyUekhQkD0JOeCZQGQYi0jUDnY3lkIk6yzKM4jNl0/DZHu75%0ApaCUIpUzEP+LYPrOwjMcEDxhhHwD1L5kH24R+VJna6r9S/41ZGog7gE7kHeJgbOf54KsSNlpM3Vr%0Av5xPkD8ghj/2MwgYp2Ltq5g5nOkuAx6CopnOM1CBRtSAVlCAoaEwL6GjfN8LdtYrUTeJx9fqzL1x%0AlS8ao8ESJ3wwzahcm56QoFxZ5NbYjkroxYLwXpbERkno1tfwKDBRbuMcAeyWxOvFZosMarnIilFh%0Aipb5px1HdqjssFgcnD7ev/foYIG3zrBnWQCu1xV49+V3/94/xTnnU3G3hNhXrDAKPf73/1I5WQJo%0Am7pumx139q9mTRKZNiM+HXERmyCDe0mil6aKXoneda6yEBoVKgQ0ApVWGiqhTkADBi4VTRdlsUWD%0AOgzlfl4X3GTvFhBKEU2XU54qSSa2OHwfIZrfR44YztSDLP+a0H+R35sn2rq5r/GOVwqGZTou8YtC%0AOvcMBfotUBEKrNJNz0zrB7pHK/NwbKDcms4P+TAmVxCKeXKxhP/tEAPjrtpenThloNVaBt1KsrCG%0AxrrhIDrIESMwt3HXwisPeBDSNjtZH/Kfd5az65VjRy7rLC8Nw1LvQtN0g1m0EZD5AxxUEMRPnR1c%0A0q155XcVQa4QMZZTv5C0QR+RFVF7TxsCJztszInTgE/bCcAoPwC3c1iBBRNQgYl5IuHXhcALbpW5%0AAMSxbR5SXaxxeh4rtzY1xXr5jpkZrVkMBOqMmJkbJHoDSOjVOo/tQxcVd2yHPMJG/ufW8IXDGp1L%0AIjlOq18SvO1pHPriTp4JpaA1HzapiykYTrC/WtxbjG8c0tGAL7/lGTjhVi7aB//4t9q//g42jPni%0A04wtyXoLaCC8tb96862jAgAXi2HvrbP1n30iFzTCa14NaKQcxAmazejPUBLZlo0Q6eds/JUBCQYA%0AAw0c+iSLZNDw6gLQWXQPzcqUN7R0rq0VqlQwNBq4QA4UpjZU1IEHDKIa/ZGnmn/FgK2m4/jEzFDh%0AvVjrOHBMmxvKjrv2up3TCtolpC2CacqlgyZK6UWkH9rZB6FPxPEZ5v7FvIBNz1ICkMyLo5Idwnl9%0A7Wu2bvU+8zoDOdxnG/XXhmLxn6IZTVYbhZo+WvJjcXmLsXUS1WoYljkOpKVbW9Af+C7n9difrq1O%0AVGQZt/FCq8Z8uZvVjvLvXgXMcUrygmFtNCWNMAxmPLxn92vmrdyjQRqOjonidhDCcOUJCzkls+Up%0A59mwk61MFkYPTOAN8y3xxLhFBeMAWAJ70LSSrdgEA2jwnHiha+zxek6f+ye+IpabzqU1mfZsVS7S%0ANTIdgciqlYVSQFtYX4JzqRBF3znbh5qiFgICMJINjIkKl2Y5kexNzfKkoXApoAUtFk8OjpaLQzx8%0AjOMVgtYDDKyBP3736a//Nl4ydkVvcmsA5sFwYgk8Oi4ny7LcB3C0vn51dnz3vdITCmy8IEyqL1QG%0Aki09tAWdHiWVLRiYa/7cVmc4tpJsY3gGlMKADv7A+BAnp3j1ktva7zUUCvMVJG+VNjQNPDTwABaN%0AKUyVGjk9zA1jJ0ANKVDuiMxqQcmla4cZnMHNV4sK/vca/jjnyHGphGv8woFAVIYICBPZHipEWYBC%0Aztj9rxbJrpL5ec5Tuq/JUMGnGC3CaQGJLUCVlpLTH2uLG0MDZGGFrcGLUxEZGCQykzoCFrqd7ZZN%0AW5wrhO+aJhy/Z/FesvtRf2Xo3+ofc7qB4d6mTpycMvHiChVOQk5O31oqZf4s0be+jXNP62gVpAOw%0ADAdO14BQZO7XAEqRKpccwK6rGvowXa4+ef+TNciyRlOeMTXiDeOSccnTNeECDNRj4B6NcvTHAE3H%0AQpRt4VRjZI2rBWoAdrxmf9/E3lmiNDWRNLUJnTNQx+CC5f5AXdGaAN5QY0DBngBK0mUOjej9rZc6%0AOhWSHxaHgsWkoIZHhIFABXSIw3F5/2Q4O7o/LPH1L2GREAHgCrz38pv/xT/Cnz3bFb2h+O3TlAQW%0AoH+w//Dtzw8T2vq6HD3A+vro7PRZNHHXS8obFsBhoRtuPDCo0Bi4QZDhtB7bbrSdCIzCA8NDal2p%0ApaCA6niK1ZLHQ+yVfSJc8+r0dFjSxz+i2+sN3wOef4bmWwsbt3GxJ6+p76g1G0elIX0iTTLvy91G%0AqX6NqQisWDFyGYjZBxzfc9xsq8XQY/oMUNKflK5xoCexDF9J5FWjnQmzFudOuNGpnMtpHisHrKfc%0AkNkBKW9CyknNU7V565N4Q1TMxeeLWXaxByATeELziTg6QsOAAjEd0fdrcqPcEb9mLWiO8u3aL377%0Alm6YlQc4O9qcglzpqyAOcXYhQbWoBeHuvMSOKvXz0tEU9crsH9nPXBcP6sC9tjcgz8r4dCW66Jw/%0ANdWSvWBKrooAlIp2C76kzVNMa/A1UIB1ATANGAllpRjJNmHLAFvmnbikJuc8cKb1iB+6+xlzY661%0AmrV6tBENYC9hVveZqI0aaWZYgnt2kZtXNefoRp39s5s6xfIn9zTsSspUCFWuL/pgGlZYrI6O9vZP%0AH9HpAm+fKWR7N120D37jt/hffxsboJqoXQegJ+tgBD1e4fgQ55e6aQEV+um3xi8/0WsPVgUPsP4s%0A1ON4h96Xh0P9qDE1YIkF1826NoDKGmWQRXZyU2vdkgNozgxsErZIL3mXEbXhkMa9YTws+8u9L9wb%0AF8co48STnP/5Bujjj9+7Oh/59AGePZU9Gvr6cZI+iWJ45ibrxE4ZzCHYBsNorYbriF+q5QydGdAM%0AwGQA/kje9rBdvSwC4um2mb9vX28Ew0GffA9Je6Av0HGD80grGa/3KOtOFEb4sAA/vc3eu9X4eYu5%0AkA4l00/5Tn8myKZeIeT9NoA2HwxxJDEGkGzLKwOvtF/OrN++sEd5acKM8qcgyTyStl0IUVKC/CM1%0AMGqoeQdbDWAkjXPY3l3zXD3zdNTdS8UlEkNdw8f0yPzg3RVKETWF+7mLC8QkkIfumIk2xA3YANeE%0ANfE5cAsGYY+xoLbkOurkUz6niP3REpHxRevMaeG6t0Z3MEOLPY2FsglrttvNQ8A6OsTr3ComYwCz%0AP//DfviIhizjKMKjvfTAIBQa2dJXiCgrpEexZaZMvX4pKCOWRyeLk9NxSb/8S1h2FsYT8MfvfvZf%0A/SZeKNAjFwlgAJagX/nq2z/x5fv/w78MAC/Pf/Qb/+bFZo2G09VyWBF6Ck8G8Ye/+vPbavDg7Xc+%0A+egHALdh5NJ4gVYBQhtIiFsBSgVKGSb1rCoRsoTkMhBz46EVC/oP+20obbUsGAZaHHzh9N7B6Xh2%0AABorTxfXPBDhCR5Nb38w8Xr6ULoncXcYSXJMYAYat8LheWSz/CllmQFJbaKr9AyCpuVQUkMOSwpg%0AjEFt9LYaghOALtizA99Tn+lUkdF5jxl3Nu0eq+9ucwjkP4EU6J1hrYMCbX0k1EOxr29e8nCzL8wS%0ATAAJWhOcaVsy0shi5mq7nKqTM01vlmMaqJgHQ57N0Gwx9o97zSh/jtcnnqdAHxJPzUS0Q3vD3/Wd%0AS11lDQ3hNBhBBAHoHKdFJbOzuWs4ktyEKwAld2mMNrV+p0isPhyt2HJ12rUxuSJ7GsCTVFQmFs9p%0AwC3aNeOWdB/FDXgB7IMPbShh4tConoN767cxsK5XcljFvjViK6eSJKD3bc4kUELqrNIwKBGWtFDD%0ALU2h3iCFoahgSUfFWrlbrAQG1zFEducrtI7pHg7p3uOD8uAB7Q945yFZNhYATMAHr779d/8Rv3ux%0AFb0hAFSAfcKvfOXn/7f/Cb78BEe6U9rnfurzb/3xu599/4et8WKDPJe7v8Tpr/48FgsAb3/1JzEv%0AEnjfhiEEOrmH62uUJa1OyvIQ44hpautLXj/DNPEGw3pN3JgYFqRnAMPIGBoRjYXLQnbPKyillL37%0A9+4fLsYHD8b9A1qUacOvLhjXlzyWDTO3BjCTnPBicDQjXozGrKtyW22loLWhFG7MRb06B/ZA1SqF%0A8izXX8eAepXd0pJNIOw0bD56IQI4Ljvv3HmHuxr2nE4WQ9lgKcWE/Mrer2TT93W42LJ29Dd2H9L2%0Ax2TurDOVrh1bN/gTJJallSP/l6bn5Vd32BARSX6OnIbI3KgMAEsmbp9frzzQSV+CxbtiMvnV1RXa%0Aa8Mw5ID+/HqfG+1gMIVvgg5E9CNBtiYdYnuPDQ++3b3Ca7tFwnrdoc+iUv7TjgrQ4KINNbMYYvAZ%0AYkyejdPH8VuzI0J1iXlBdMMMYAKvgdvEIm6Zb9HWcnKccluVWomM+86xOcUX9NbTpQBOp8tqmN/O%0AlmXZWQtG9tOwhsHinQjIu6XGzFa0OnoR3Fi39Zh/HwLSb/Tt6M/0g7IiuAwIPreiqdMVA62Oh9Xe%0Ao3vLcnKGe6vQTQZftY9+/bfrf/dt1Nm+N2awK9Bf/crP/mf/S/z0m1gAS/v+nSPc+6kHwPl7P+Q1%0AcH3NtE9XtzherPDg/kMcaGBnh51MGgAqw96w+tzbeMn7p3S63Bsx7hFugGk6fFEf4NnEV0/b5ny4%0ArtyqnD2lZ3dSweJgAAAawRgKTo4ALA4XDx4c0uMvhpA35+u6wY+eLz93Vn/08rPnH2+4mrR6/LKa%0AqjqK/ldqpRGRQx7pkh+7TthE/kPKCpUXWyGm0IEEiP5ER1QSSKYO/npIUCra191Q3Gd5SkpXnL2y%0A3UMrmS4S2RQ1P59r9vGMi2o+YahPdik6YwNk9xvGLADlAjHA9Xv1G4ZGXhkpC8SlgATMM5CyAmXD%0AHUJjGgh5CKITsCkU9Reg9AhAdPMmTw+SfBur4xzmZ4XEWNIq5GtWIlhlMg7BG+EEKHbWtYsRmJSj%0ATLNHb6O5vNkpgX5A0L1hG7UlX85p0SADlk1J0buZTkRfIg8eC5gLcwGPxCvCdeKTKyJz9hl+GeB5%0A3C04u9RUM23kpfsUW8M9hsNK/WNtrdzalSwGXErWxNmzHQegLiB+dcY7WwXjMTXG6B0ZDiJYAABu%0AxUyeFliUcbUcDw7LwZL+yk8GqWegAX/87id/71/ipQhyq7oj8LVHP/uf/Sf002/iQIFEX0vQSeG/%0A9lPH4Ffvva8fvjjH8X0cLw7wILKAt0t9MC6uF5ur6eT0nc+v9vFmWbzxxtFqhVGmERoD9y6nzb0P%0APzlf8flNe/5Z27zi60pAwWG5f4z95eKYlqtHD948GPceHNw7xkgVwJIGDI3AqK8ArEB/fLl3tWyf%0Au19osQCdnT66fPoeAGCAbnvS9V631ltHbW4CjAYuTVYhseFb25qSZfPjrF0W9MYhUCNIhkMIUkkB%0AoIb/sylUx5dk/lKidhHFHOx2zomb1p1IFCEqn1XdEhP66dXeDrKHSgOOngdqLXp0mSENJwDqCGdf%0AiLN0P6Mq8Ato3IiJiRi1gYZSCDwMA7bmlhUWE4OLQMePcwMRq7GB4o72RsOCBiQJyf1I/lljwORo%0A6uzdqxSqYcT5xzksEalM0mbaPrtmZxvld7qrzybQFijOi54b6GdiYAWyuwKnP2ppBIB4BexjPMCm%0AFVw1ANgD7VO5h3HgQdYkMPueJVodCbXn5a8x+DY8t3Adc4PsOw47lgoG9K11WfXZ/ZLvHpK9pjcx%0A+t2t3hKvkyWH7XauUWYlC1obvVEcTtKmPVhDXmIYUznm/eXh2fFbTx4Ph6d4dAq7GQ383otv/N//%0AEd6/4JpXtifJr/Dwb/0VfPkt7CMNLAy4lsBhwdc+t7q8ArBmrFpFqwBw2J3m4a9XYABDKUf7n7vE%0A870394/f/iIOMD58gs/fx6kma9L19cl3PuDFuFh9+mx1fk2EzUlrtwUYynJxdjKc7t0/Olscnxzs%0AFxycSJ0GqkQjjXvlZx5hHB+UAjA+987mH/3mq5trnioKDUiLrJ3zqsmwczKO/fJUKK21QoRSWgPJ%0ArjFJyXeYihXaGFxobhCauMa77p4pQ3AgGI6HenHqLVsiqRGbGXlIJQYudX3Es787uO9un72b3TAD%0AoO7RkeJ6Bx5ZO+A6nqVDSRiZrprvTFmSfaBWDINb4QI0WXlbsBOG2UYSsSvvvIc6D2Eho9nXebOd%0AbNK5B1l28ggsiUUfFnYHIKxp64n5vSFmj7m2+UwWYJ9Fmt/MQH+7yXLUx/Yoobtse8TotZQdTkra%0AutuGoBTOIeBQrhiBM4IEAhaFwLwi2qMycBnBaI25aCjHuHfT5BmL3MMAHn4GIdtm9c33OYNG6m2Y%0APlM8azkSkYpR3a6gqs+/uFX48rwS8OD3hg7YrCQDGM0ItEFwZEGoBBExFV4O2Nsbj4/2z06Hd85o%0AbwD0mXxVP/oXv4ff+Q42rFOioSkWfzhavvm1r+BwQAn/lGgEsA/cO9ICL2/5cLWTJ8aLAeDJ6sFH%0ADz67fJ8eD6fjo7fxl9+it05wuOQxXfSFJ/TRy5Pf/N3rNW6PGedYYAlgONofVsvTo7Px+AgFl5Wn%0A589u5L6hPLh3vPiZN3G8AoAN0Nb86cVFu91MFdPtuk1tM7UKtGvvQZddGjYzy+hQB3CtDYW4MUph%0AHmA+1sR+p+qzKWBjUMlAFbdw/FLAghO4eO996r/YPiHLddC9X5DW45AVFfCIjgR2LwtmeO/uHA94%0AIzjfGfjzYxRgHnza/h6u0WzqvV1y7NQS5AS29ylYN1AJWAzqYSn3bapUGkOWEdsCPju8NOqa1klx%0Av5CK0txvyJsIfV5j8HK7K/cg4C4yC9QHBt38XrerRrpV3pmbCNViGwv1QZieWfiwaZcP6Ic1fiWQ%0AUhFkCViCng64cqNSCM6K3cU3GDpBJ+ta9qGbeVyCJ+IROAYdMfZ14VNKvjajtRGH26dk1djJtMbv%0AG6M5/IuxKtCD7fjZVH2FZrWiUvJu9SqoNk8zl2F5BSaJL5ESnoUF/dwaKUncbU8QUfYoJqq+5NJ8%0AvE8BlwUWw/HR6XB6tlgO9OhRCLShffcHn/yX/5yfN9q1W0m8To8wOm/IPWI9uiqrw1Vc//yVvnn0%0AYHeBttDtcO/h2c//HP21z+HLD7ACXAFEI85GnNzH2d9641//2/Uf/t7t8kBXeI04OF6tjo/2T06w%0AWgC4ud1M1xdTbTTSMIzYKxgLuOEWaNzOJ5xzxVSxacznr57j9hnqDbfmWTgNGJLcTUu4ggk8gReq%0Aso0ZTQ6pQjc230YH/4pC4fwvS2U2BpvRNwfqI8YigR4H8Q54FcaLppX7DJH6DrJiiNN72zGAYojN%0AlnvDMdp0RE0cgsQeyXZysUBFzwN3d740BYAvcEpO05vkW4nPXxHBIZLzKFMVtRkCkOztyGttDNQa%0AM4hpKAMVNDTSyE+e3d0msLlzc6Tea0Z22bza/edzdEMXxNHudMehKV0JUKzDOudLnsrVrcbcrnkS%0Axhzcf+zLSWiKkAUosKlPVGveUmAW++tLceYlvwqYwAsQeEAte4QbngbgiGjJrVRlzgw0hoVztH/7%0AF2oQfOXMzSdjYSNsIxjcJ/Dk5rsvv4PRy3wxWQvkaA9eEybglsClARhA++Cl+jAd2qm5po2DoLze%0AKtOyjWW3WQaMR4txuXhIb947KQeHeOMYkCSmCVebb/2Xv4H3LnQl8t19zc9e0PQOFndYbwVu2+3l%0Arfy1OjrA2cmdZUFBrPzSl5786GjzhUZ/+QG+9GB3yQQU4P5IP/3m8e0v3P7RdzGuQcvx9ODki184%0A+OrbeOcRQPju9/c+46vrdOO40H0PS+M2Xf/gG9OaJ4BRrzab280Gmw2uYIk4saWf14LNGwM6CmyN%0Ay6B+N4Z2W8vl5+/7wbaCmyMcgVKQaJvqyEAx7eOSRWM/bO2uHV2hGFFSDqdN1ab7yRO+GJmUG8NJ%0At1ptOHIdvI6U9Y3TYkgkltp3bu8EgxWDNLetGdAHNHQWpZgqplY0IUpb6O40eTBLflWQj3nZxq0Q%0A1dII1jLabQizGMjs5+yV+dk2vOa7CFASyC4w5/v2RFlF4h1xd7AvP9qLm7VmZ312vrz+8sbdXl8C%0A27X2Z8d/ZrM8QCAgm092UzBoBMETyoHB5loXQAEtmVdcwLxfuFQUtr0bGLp5FgPND/1mPdbY8m7M%0Aepktq8VRXbwExxhghxeMjuvfzEWqmRqmeIQ1YQ2+QjsHgWkPWLB2/ooKI20l1QmWAIytVqm7HrY3%0AY0U+7ivL4XS1XJ2tzg7x8EivuJ1wtfngH/53+GffQrPoza7uBgiv1n/yL37vp37ha1gsbThh1WI9%0A1QT/7l35YHV0QIvhjtLmr/K5R4+//gYOThXTd76IUIAHj/DV6+M3l/jmuwCOf+6rB6f38dZDSOrp%0AT3/po9/47Wff/vP2e98Y/urPTz//pc8BGJeYKvY2dHO4P5y9tTd9v614usSL8/XtLaZXkHG88lWf%0AHmfSrCixON3GkrlVtMJgKg0EZmKWkPg2IeojufYhLETtNBT+WL8my97sXRWhA8j5KEBWzOn+lCA/%0A8S27/qCFRATd+4zM080eCrMc+GJNSuWlNoiasdaGw1qzj4tRTWCTTTjHYk8GdPvR5GswNzVpRQlv%0AmB8U+1GUaIJWtuioxXNODRCT7cyCVmFTnCJbfrEfXZa+9UB8vngLYYPCxoPcSzlL9xgOADBxgXXF%0AjFLroyVq5HN1EZncDsXE4ykX0RV7h0sgbCF494oRXkd6UlV9uwdPOYpetGwv2P2NhfoWUCEegX35%0AtqWGm8cxpuIYLpOrmi8PzOqt4XyVENii+bAwP29bt90ZJC/8K5kwGSDSChIaYSq4Aj8HbolReGLa%0AZwaXgTBCNgtwF8/MZu+tARhrziPWisYATsfVNIKG1fJk/2h/fxjwhbdABVcb1IpPPvv07/46bqFR%0AkZ0tEiO/pc3vfHP9G7+7/I/+Op8WGhIuN+AW+Ojy9oefXTz9dFnG1ekhRvv6s3M8vm89GI84efPx%0Aqw91WzQs7yHFfvqHGwgRGDg6XJzsPaH/0RMAZSx4cKZAD3z0r37v2e/8cf2j704b8H/zb59frVeH%0Aq4d/85fVzAcMX//Ssr5655PVuzd7r/aW9YJHtsGeFh/YYvm6sJ28lDZya5XKICrsCrtlDtmknV6x%0A6oT0fZY1mT4kmSNs1eE7LlUanu8HqdEY0Ec5M9D1uyL8kPCG3SDCQxm0kNXzDhBg5Ez3HYSyu9SB%0A3y7UR/ousulugqVsEpBgtKtEx4U5edaZZ2SJ54sxk2K4JWPYVcmt6nofHXHEocOFAJRIM0t9lMZm%0AXjHnfvYMNVR27p3n3JTZMuvYxAr0NcPePeFvzVGiROyBUu+mOL5P7qgNeNZAMBD5qs3aonIzyzHK%0AnyKG/bo3/xGUhix6EwUrA/LEEr8/No4Fl4oGtlP9KObSEtAzM1c7Acjj9QbdKR8HrNEblUDTSiKj%0A/LYyzF5sUb6tK2NfEjn76ha4Bp6DL6jeagcOA9EAWc7EcvpC0KjeeEZvnbULDkxQujQA92iPxgfH%0Ah6sl9mxbhVqxnr719/8lfrRG5ddHb8CEBny4/t5//o9+4uHx8t/7eT4psUHDGvzR5dXvf+fjH757%0AcriP+0cg4P4xAEy4up0O6gYASn/I4Wp58sW39f5xxIOVNq4CtT8YZTCZ3aPy2UCDpcgMC90QCAzg%0A5fnL+v3vb4BbYAXge99/+sbhw1/6OZzuAYTFgEfH+8PqAsMaN9P1OaYPcGvg5fqVdL0Ckrvb4qhE%0AtUfDwhhQ3xUA9feuOL4NphIaIscGAtSFmh3LjE8hhxU31ruAXoFYrqT8NeZd7GePwCFIjL2PR8kf%0A8TRpsk00IHHkMKpdjoB6j4JQ6FikZf2Qn02w8JpUtIvjbD3FuS5F06PWfQMz9kjdjVuYgEQys9Fm%0AB9+2M1x69O7GA/BFleF1VBTU942yQpWjDhdsMo7i/j4+5oyPTcs6Psp9vTj9DvVPDRFKHN0iTtJA%0AXpYipgIsQOjwHcdOWnlOaSLWYp4hxikcno2T/1OzIwJrDoze6uCnf7TauDYko9tm5hGLt+wbdwUM%0A/z9dfzfo8+4YXfGtigBdTyPQtAnRE4NuGfumQJ0GmBDcJY67BhdhCG6Uw+nJcm9FZdDFrtwAfPCt%0Ab9V/8QedSd/1IgaBC9UPX33v//R/++r/5j9e/fxP8OcfYwTWDX/27tWHn11//CmAZRmPH53RwQFO%0AD/HiEs9eXr//o+vnzwE8ePIoCP7staCgi3fVQzRpoFhHUTeYWOH+R8+Oj+/d9Hcc/8xXcHWJ0z0A%0A2DBevpqYn25unr37DOvb0ibS+FgkD/h0khPCnsvY4Shd+qxEUuf7n8yrTwSO6B9gq4uYJbXJJ0tT%0Aa904is3EKmA6SDnhoyRCYBtRMgArA2ssZw874sxrjAx+CkktYvWzVoqZRd1niJ/RPd5qbRQJjErO%0AK1KYG2guWGu7mUNvzfM327WOmQVNNpuNREwhYoVS56mg/c1gWa0YV6T1oo5alv1qMwgiI3tGcoQx%0AHWLgnR86a6iTutQwn2HkrKiCfXKol15HOb+6pYU9gvE+Kak4Es7RYu1RB3u4fs5OcDqJCY6na3NC%0AmieGRjyRXNQwsyIU2d7UmI1mSarmVLb4S1SAfdMDH40o+2/NT4JOIxzLBUgOwuKSLuZtIr/b9g3T%0AKrAhFNnDRZWWCrBHGIABGBggTd4xTmKaXQiWh7MrYmCjKQaoYIHVEisUwqLgeE+v3Ezl8YP29BMU%0AVkJ914sQ84Kff+M5366+8e3VD99bnBz5Jcs3Th/i9OTRY6wW2FsCwMvzzdQ+/BffAEAPxpe/+PUv%0A34X1gOHqfNJp6xowUOUA94rVx8/w6Ezqdvrk0fo//bWXf/ef0vVmXC1O/tf/4YPVAU7PsAE2DS9e%0Atu+9u75YX23WwDRsGM0C4Jbca8L1DuXGKKI2MuYKPsCtoMjRl666dwM9EITXSVLGdZtX8eSaqE5C%0Abf+Qo4RsOH6FfOFEraOdXew9EywkC+0nG0IgtqIsInjM8OS06CFENCCNGPpLokEUZjmTWoQFAqKU%0A58aYRETiuBAmqvrEcVUSVJaRXuU7LsCXe0aQiXKxIlRikgmbEL6bafQUSwfI5ifbPogDLAkKYeGl%0A9S85uUybl7u2l9bc33nlQ9LbFzQXPPv4hj0YBIshkQOedQH6wLRWweMLkM0Cuy5lk7nrofYHu0+k%0AGP2FzbjI9DqywTHYNhpOfiYDvU1kZoIvB8kq0Ltn0J+t+SAv+hqJD8YvEWnXDWI7mmdL1NSmaQD2%0ACJXKHjGjHIFANID2MR4A+yDSxenOFsT9ROmjP8DHIC4Bq9YIQjla0KIAwFd/EjRgKFiUshhP/me/%0A+vK7f59h6Y87IzkDUCRdA+WgnP3sT21dgcXJ0YKwPDjA3hKnhwDw4nJT63f+4T+DbDP76fr6j76D%0AX/mlfFf9wfsANsDegwd4UXG/aM5jXwttSANfcqtcp8rf/eDZJ58CoP3xwdc+v7p3hsZlgccPHuE/%0A/bVX/83vn/7Nv/rw9N7ekwd48RwouL6t3/3e1Yuri6tX608+wQ0Try3BVBFAzHxGVViWwnIZktBb%0AazQQGrgo2Wlos9m82UtHiZH9q9pNmi7jNG6O9Am0thyhDu133e06w06dggH6DEQ4KfmkH+kKIAYk%0A6VSb7cnfcoZ3PCK5Ba9CpG162V1LDE+TXXeo5QOm/KcO2zUikAY72SNwlMS9gcIMWFqewsWpTvZO%0A4FVSulTospGSzQ13ntEwq3O0FKjoRlo8XJ48romrJ+NZHk7it5yYhFpjeia5DEPfuNbvNMkTyQna%0AnvmkoCIApm0w8aR/XowOTdiNJ6zI1c/GHNpGaYa6E3Fz3n+AbSNsKC6viVjSY8y9+ypY8iVS2t4m%0AWxM7B4BhZYCp0Xkl9XmPmc7RRA/nkHx/hqUP7ltj2TFB9KOBCmFBWBAdE/bA5xiOiUbQAeOAMMyV%0AV+Uej817GhNMYp7RkBLfBhCAhV+9WmAY3vz3f/XDf/rf3vvf/89f/R//PsgdR9+w/Dop9//j/zE9%0AOZ5dUQgjBpSidP7FJW7Wm6urj377W9Nv/QkRhi88puVh/XSdC6s/eP9CnTL2bs9RF8BCZbMgshg9%0AGqOSvrm4mJ5fPPuD7108O7/85FMA9995fH18Lu1qF+v1enr19CmjYFNvNygffrw4PR2A559+cnU5%0A8fX588vL6XzC5ob4OXwvFk2znI3gzV4NsGxq0KgJMTM1tIKyta2Fd5DqMuCIBuNkMWZn3dSafH+d%0ALn5HybzTa86+0ziBMx+JdIh5EYwGOXbCjrgJ6socXgSGlDoKsGg3dju4QJFOjvnLxB6pc7AUTZkX%0AvWPAFHOAPd8MF5QTaOcVC/BUMCRNzIZhLDNsirMQyLcet/mFRlxshMHmidNTTIQZ6BPyVRjGyC2B%0ArHoHhzQ690e9uqUBh03z5oll7T3mdDFrM1SGxuJ10KpVtVJ9JOgVS+WFMIsopA/jyBxOPucBNrqL%0A2mlprOMYOair80mzY885laSDbNnMuApnt4zEfkyhCZcJ5Xc0I4k51TkD/Z2cjrvAvd/EBJKE0ZHo%0AENhwuSaMoH2mBbAEjSkHzX51di3PHEsfF1Sql5RC/l7fNN4wgOvv/un+L/8iwEBFw5t/81c+/Je/%0A+/D/8L+4o/7bhgsAq0Krk5Nhseg+3VugbrDhdnV7/vz5q++++/y//k3IaqpvfYKfe4zFYb68gcGN%0ArxsaXv3ut0/+g7+hO1lQT5PcShqw5md/+L2P//C7/PFTjIVOxxf1bO/6YvXRUI5G3Nab64v63fcB%0APPutf4u//gvAuPn0GgBfX7fb59PT29sXl1e8QZtoanI8OQpT040uk4Ya9EtFGjMxeQKjbT5ssRBO%0A03MdBIffNTbaZxpn7AzuwjYZGJBHcx2zgKkAVM6X67tKb5SSuhiEDEvIZL6t9ewFIDVDbC0iq130%0ANXVYqsIMmbwByQXa7VHcHKxg3DTVMp3KYZ7IEHomqIScBsrJm7I/JFVay1E45FgFyd7/QIPkm3n/%0AO5Ba3Ygt99LbEKkAnGrgTqAb3uwAlq6auQlAzAflK+Qrcpx0bh3y8sFF3vVFd1RzOTBJkr9NZJlP%0AEWeiftdOhey6oNMJr3AXT+qHpKyOUOOD7N41pAUZJqddK9m3uckxHHPYMQXbzKElHYyATXRN+NBd%0AAiXNv3pNik5udGGSEI3sCg9dHUYDEtDLQ4MYaClywei5ECz7RCiPJLMOMG0qcMWfHmyOz8+X15++%0AnH7/D45/8Rdw/wAAnt30h8j8hV63jW9fvgTR6vBgBPbun+oXAvTPPvvgW9/f/IN/wy+ZKoiACnzr%0AKX7p8Ef/13/w+C9/Ta69vJrOv/v92/eeXkwbvjz/hZ/6UnnwFZQ7svIZqNP1n//w49/9Lr/7I0yM%0A1YCTsf3ps5vDvb3l0fICry5ffvLRh6W2AqC2i//2D6+KnKuC1fLhLS6Am+WrVwcNlyJDDaAUIdaM%0AVkDNSInG51iDo7IYr7VWMEAPsk6MjIwIW6fNuHn8aVFK60aHCCsjgsZzHUouSMslA3Oy5ngqzs7X%0AjNYzg6mRoazEPLtcQ9iG4ujRsMf3LabcASfPtjpUoGD3JR6/YH+qood/fceLNcJsUgMcKTnLyYWX%0AKmePl6tsKV23CqvzfsytxowWkexUDrSGYSgRGLBWmodzZCcGpxlgGLOYN0mfrirhTtXqFxL1RriE%0AqgyVZIeMoJXeFPMIKUBlvpGhm3yhSz61cU7US4gPfFVK53wINtPpsu77IDeUzT9Yw6QrO76qzN3c%0AkZfcUh9ylFx0+xivur5mZ4/oAEBnbGG36JPsr75Xup7yLTHsZ1C64KaMwbtMudTQFyS3lV4wZGMn%0AC6zpLaPzCfmweEcBLaPKeZ2WF5vFIX7w7GI4xL/55vG/93MAPvz2N3Ex9U9CpuubeW/e/bq6ffX8%0Aef3k5Xv//N/wn3yCG8ZEpJwXvGb6/R9e/XK5tMc9/ee/e/Hhu05uvvV//ns/82t/o/ztX8W9Yb6i%0AagO82uC//8b3fuN3+Zs/BHdVvL68Wa4vrtZ49tFT/u77/Py6TRD/Uq820qTN3jMsCccH6zVf3aA1%0AHgqoyn4x7JDJ1iXGwxRFRdGE2jUY1M/7H053DSOo45N2kXzVTawa4YJOUnbp1MliqCvX3shCWZ+q%0AVZdyZ6d5ndS8HGgDJfW6MK0uM9Sb4vFPQoRiutxqRnzDHQpog0h1m31M7W1mY+swI+/uV8VkAMSJ%0AqmbAz2jrOYuGmQFhUkZqunaRF6KI0zk7LswDBt1Ns3hSrtbbXaTLgU1iKkQ9jCj26gmXyWxxJUtn%0A6lPqZwkMDLBNTgpW1zj9wv1Kd33uIg1SG+wL1pqs41oZDdnIEzoe7b1+68p217T70d5qBlEz1I+Z%0AfHil3O9YT+ksjdXYCzbx6PXcuNkZJKh2NmvsSmwqbnrsfiUNDmCmBjMukax37oyUEch2W5dEt6Bj%0AOsftUhN2f9crSdewHkrpJEWeIhM5qXMBsF63Dd8enz3ca2tscP1H39z/ya+/+aWvf7j5hsA9ASf7%0AB+O9w+VwgBPdnH79/MX04uLVzfVdyFGBy2cvLoGLP37/4vsfrr/5fbycUHUMlrcfYear7338FP9v%0AALhqF+//EBcMHYOgffb+t17+43fOX57+8k/S17+CfSP45xf4+PbFH3zjk2/88fTPvsWVwaBKGBnl%0ApDxa7Q2Lsjxq64s7hbZnEmVgwMFeuboFhoJNswWebqEdn8sOWKGIFTE6WuUmXKIc+ZyCi+mFnVqo%0AKllACH63Bkbt8wz3QKIRRf/yiK5fxo6U7Aq6Y/mW14OQ8++MYgH9Xd4ag8Fkxh0wUHzCnuYyJ+gd%0AFM7xgGEpgbHXYOc4u8CVQz0cEtx/ivNMrYhdWMgvDUSR4ii8BmBxjs76qTVg4AEkO+fYalVTDQ9d%0AKTrmqjNs18HCTBL34JRJBIX5LoiX3KzLy1yQnJisgwYmJhoKIpjYRVQ6BRYslGr6Xm+cio7eko4k%0AK4QITbKFu4qFpDsvkboVXfxs5lD0ybCFLFk5cuAJpk+pswOnrZnO0j1uY0ME7qMZPnyI2E/qrmAe%0Aib7velEG6K0v+4UayQ2GHsfzgFBxuXtMd9qBVqJWmjgDlkVZN+1278X643J1/GDCAuVqvF3g5jv7%0AP//1N3/y5z/8p/+SgXs/+c7BeDCv4WocTo/uvRye/eBdvmyGAFqpy8btZnP1/OX6w6d4/xluGQy0%0AYFWOOOpCX5xf/sEFnw7txcR+Sry2l8sPXrz7d/7J+//kt+/9D37u+MmTvaEwsK5t88OL599///JP%0Av1UrMzAUoj3g7XvLR8eHbz9443Of3zta3vDw7MXz3fIv4/BorwKYsDw+LOeXZVjxuCSqkDOsGmMo%0A4kXM3mheiFeW9TQpFi0344/YTCQSBHpYzDbpuBZol8jxVwSykW1rusOBPiXRCGcF5Bigy/RJ0R0g%0A+5WVrxibTBUIXJ69WCGye7ZTCGN2KXZlpJPs65hJsFkrl2VvtfZJclYwJM70svc6gR5RVsL8+Hxm%0ASzZq4lRqepDR2lSOpY3q5K1N6QNAZW7goYFaQymlWI/YPms66y912xoWseRcs/u3XPf5xTEPBF+n%0A1JjRWlNCbQepF6ANhXzYk5KxIjaj5Vp4w7RbPiOfsDfnTrAxnBm1z/mnpIUkdn9vrIXd7c0NLKlh%0Arql3X3bD9p0MSDhaZF5PoNzgvVr7bGv6/J/KQNvc2AXTeUcztKj3Ljin5A1MLEyWz51MaKbLNoqL%0AC+LJySYwZjbjP3MtQUCdgGEzTZfrzfL8MwA4XEw3N+sX13j/I77aMPMtUH//3302Eh2Ugzce7n22%0AD6KbzXT50Udcp3qL6029+fb77dVVu7koe0cYQeOIacLFBd02XFbowes2fplx39SBrYohtKzcLAfc%0AXnDDq8/+4W89Hw/LsGRs5Ps6resajYiBcQ/li2/c++Lnn/y1n9r/pa9jv2Ckg+v6s288+cZHH+Hp%0ApT9tOFiUo32cvXX4Bi4/bhieAjiicX1xPuGAyg21AUX22SIaWoPguE/SbgmTRY0kMX/HpIxadDck%0ACKiJOcEOokReNpgkQ0tBWyT+qxuZxYnrSvyIALKF+46QWohM47uHGAzOZjy72ePuYCVJy1mX82p3%0AWnAkAhUE4hI4AECBnjPQe0AjUXIfMQS+A70ObYHE/C/qIhxFRzT+dGNE6SkuCqtTYv5SmE/Dp85g%0AQPI6JNGEmanRAKJxIKARFxqIumzxuDfVsInTdmCN9LtGTMR2EAZ79QD4BgiGa9E3gDAHz/ubJQQo%0ACbE+aLVFBaNqYZoJ8fNv710mV0TpPgrPa0zPPAalwVJvJFG36JhElaIi/lYPApdBkk7T+q6WDUDz%0APcIgQL9F3O1A8Vpr7pLcOwGrYfA+vOl4fukHXySvUrB1sUlGm9oN3UPDTFT2+RiS09gV2SgFjZkL%0AkaTV5bDQVcVqBIAleD0x8zmjoV0wH1VaTeBXG763pMXIvOY6Tbd8M7WbVy/a+qatL3E7tb04ZY37%0APot8Y9Vai4vBck2BgqEdoVw0NNv5JEv2lmmihkvsX7JyaAItsABJTuYX3rj3+cf3/tKX9u4f4WRA%0AGTAULAe0oy/87V/D3waA2/XNZqqLCfvAccP55Tm99+ryhwVoi+mzU773/Py6rV8wLDNeRqiirLY2%0ANimg4bTals5MRRiBbRjV+fDcwYEnCHPOf4d6OUX3Ekg/JLJdE6JkEvhPkRwn+H47Z27hJ+1FBENV%0Ay8BXlUn3VVQGz9K7jtdW+RTfsCcyoXi3MywCZkDg0G+FsAnIdHtm5DNRWrxrRuAzjMzuiikKMjBN%0Abe+0b+4+7B4CNUV+o9g+rQ4wc5N1JMOASc84a9TKMNhG+oDmt0YtCR5yna2UhaGkbWMnSTC5sTZo%0AtHMHkR0kyS7TOcBtztliGBbbCDk6AFpxrkTb006Rr0m6yjDSrTh5U6+Vu3Fmn0u36sZAC3NASUWw%0AB1pgA7ig9R6CiWnY1jwzX7U7bo04T2sK9Enwvp4jAb2uJU0R0aQgTrrC/kljNhSJE9YFpFml/cry%0AGdpYxSV5jwCMeaAZwhNQEsalZTRULDfYG07L/gA7FZAnTIwGvnrxEU5PLngf67Z/fXNLA44Lf3xe%0AK67Rbrm2q6vaPym/yPRhoDzdQLKnjG6xENxyWZ6c0ief4Nmm6M61AMCFQOAJNDEDbQ0GquxMfLBh%0AAMvVcILh4GTv/jsYiL78eRDUb00VwEnZl8q8xLRBle2VrwtwfLzGK+YGquNwzKuKo+e4OkV9DlDa%0At0O7Dhz0kPw76tVX4NDbb0ur7mCeKRsu+fFAf89Gvmv/W9exiAY5l6JO95JRGltkm032KszPrFCu%0Al5awAtEYDrrhH6gNM7LtRAzebk+8Nn0uLeb8uXvD4D+8IwPIxkVd7VPTQ3TJdaWaO+Zg+5VCBe4Z%0AwCY/Obu6+Ugpt9OFovLQTFz2k1JEGDnNjOyBpGktItSMed7w5JoB2AxGPN8G+wwfmpnHj6430JX1%0ASRrNkGi9YUv4a31QxypyjWAP9DGPqXCmLQG1nU9hO68nD/7Y/ABZQr5VLfQzKIUBt7i0LFQB+jRY%0A5CbTEnAPFxXqnN3Wy2gO5+SH0mtUR+78DxF+IRNaF3uf2dKOVz8Qk7/GfAEZ94TqjF9LBTQNA6hh%0Af78BeHDUVsDZsj5fP/1Xv8frCoA/fHH75unto3tnB4+Xx4UW+zeHGDabC1wTrVlWIgMcp6hUAFgt%0AaQU6QWjxqgDA82s822Ag1za17VOgXKCsyxOoDGQTBwBAfbXGZNGdYkSmip0QPTmiw5OTL52OT8qS%0ARhwSxoKxAIwJ2EBPZmc+wYhSMOJeKaB97ANfxfNPnvItE4CT40YFtLRxj+5zpgNS0323gdwlZuas%0Aq2wjkru7+8xW3TBNg838mhADc8s7gd4fTc4hEtzPoN61wY5JS7UOhLLsb1MqQsobSY8EdEpOSYOn%0AhrMlZYTEUu186UEWA9vOoGDJlfRn98OM5F6z+0jyzOgUX/VAhRjq5E+t2WR9vKuoFBxzyUgVfUtk%0AfaRW3jd5jy8UhoirkTu0NkFHZqVoeCl7fZV3koAHpOx3iD+8ZvMlzQSB0SiwmyGAgl0GekdLtsz6%0AIOiApdwk+WVVJz89JWiBj4vTeCEqa8WmtRHh3tg3lbIVXhbSE/y2EQwzA7GVjd/sL8QTGfljrYQt%0ADWY2bzWHe22WgbwFQrcu2XqZuc1DMzBTnAVP810A0A/wKMBlnN9j7jF2b7AqNtyCTnB/BaDslb3T%0AEWV1dYaDv/FzV7/zJwwwrwHgli9fPmec0QNioAx0xHsHe8f46oOrd64u//wHeFmxT1T2aCQCMB3A%0ABvfx2tvHvUucnfNHL7HR1pRD4GiJB4/pC2cAMDHevm7PXhYAGFAJlfGjc3pxRWsUAA2a2lAIwyEP%0A2Dt76+QL+4fHj4fDwwM5B2UcAYIcBtwCnGm5f88rU4DV4vHjhxdfe7z55ke0HBYY95/cu/7kJRGo%0AFFTAdpl2Ic+BA9bzKWAblELHdkavUl+g1wnVPl8iqR9KJNiSqU0vLeQgRaslExz+yGKInTMiskZE%0AgLEDesEQ8opkPVekTihJ8F3wc9K21TmaL7Aczwy6KI9kc3M2QTYXiiFR2sA5lzETZiCf3TxvRYhD%0ALsoFmNmTmjv31u4et0dwmyb3RhFZJiT5kghxYg5MsuGheAkpswHghkJD5NhmnTFvSR1p7CsZcS+f%0AUtRgD1kBLm94CIZjbSxg8Y4kRvXdnYNkr0WiGA5nnCTsAtx+Q6mrAtrhblPBubEcC2YbT4UjtIoy%0AA55FydGPkmNjo8yE9LaGyu6NIUL0al9R/WvGorzZcwDPTpATPmwh/bYsuk+TvaWrkjPvsD4foaLQ%0AIEyVUoe+uAWAs4VvCVlQVn/pazc/+AFzoXGkBQ6GJVGh/UL3jxbHOH7+fDx7Z/nW6smET8fDD9/7%0AHvFmMRzbsxqo4MEe2x74gOy7fzh9cIgjOQBLYZsOluNPf/FLDx9jGK+Ajz/+AHufSH+Xs8cDcLP8%0APp59Ru9esR/wSKD7R/TOwwI8/uLbw5OBDg8r6Ao4+OYPy899HnuHqDf87mf87OWLVjFhBLhUGgdM%0AlW9u7n31qxgHyNkpzIShYDx9/LkbvCcGyEStFNQmq9GILCEu9Y749UI5thiYCsFN64cYXAExyvTR%0Ap1tqh71q8kFtZGUIeCe3zeZHvfa4hmUvwMEMTUVgAOx/JozLpeW3MdwmTt8SwhpSq+xrGae1oHsZ%0AYJKU8+JO2Z0FYOZSSpDEzFMT1M8/3TE28v6KCJV8rIhlIOFzH/6zBMLPnGYC0/SyRUmGQoRSSknV%0AJKJWK4ah7KB/YA8TGPpiFmywfSitHVYr6hvuI8hAOQloKJIq1vtI1aBFQ7xplofSqblOCHZjmRWl%0Ade99cvpejBGctDXutUyokKE5p8wJ+tGys3fRsKRjs5BlVFPVaQf2QoNg80G2+WHX+DS8Vplkufmj%0A8uO3rWy3ybmnE17v4yXXYN0OAknAzGVFhVYYUQA83sOx9lwBDk/3r59e48kXLz/54Ztn91Z0gAqe%0AzvlHIABfeYDnz4fPrR4u9nB27+RXgM+/8/R3fvMnf+WvSAVvG44AXOnRg5+++MxqP/CX7n/2/Nn9%0As9Ob5xevsMamDvuLNx+cHRzv48H+QcP9s8Wzp2efrF8eFRwcfO789jPc++rtD96g8i5+8FE0/m9+%0ATZRv+NIx2dnz1y/r9b1X+9/87tFbP93e/+GH63MA7bMLvjwfhiMah/HR/vT8+ubmhvDvTn7yq9jU%0A6Q8/4aHxeiAAwwB4lDTJWKylsKygzW7aZl7mHSFp4I1QYrWrO93oaQ8v2u2Rs7vTYJw+ddSdZt/D%0ACbRVybDyziKT3XmQRQcDOsWT3YdxRKNZJXaKCLX2YnsMZ83wFO1sJpA7IULDBVswLQcR9tXXWkU9%0Acyk7g2AENsueDaI1SF5ANoTJWG+3JGfG3UPZYmUCq/pHtbx1g6ZmLqQMgwuCASY/8ZdnChalSwib%0ADcXYcND5PO2qtt1P1oPNz1Yl1NSKjBdQQuPtm4XCAuHkT5FM+F2VF7vcrB7IfcXBmDgUkW01lk6C%0A992UHsF2g+qWQ3w0Rvqi8+vBGFIIR59H6vbSa7caOdCHPliyVuhLhxXqrzmF5Lbh/g6+H68xX0eF%0AmLlQaWRw3xgT8zgxWuPbxQQAtD/snbcbrHE6cp3eHu6fr559NF4/Gb5MQAHG08MJoLcPHqzOnh7c%0AjD/71TcWC5zeA42np28AH3/+V38Nbz7AfmO0PQAoPm27+gNd09SmUtEejo8IOHznjYOLywauSMdP%0AlUXZ55OH7erl/pPHe8tyTBPwwWf4MtUv/mz7vwTW+xIEJxc3re0Vols01M2H7324PudLlBVaZQAN%0ArQDT82sGJvDF8+uT2xv+2HIxVfLUAJYzqZnllC8fAopI0yrV3sEr01Yd9QNqJWza0mOsj3O5mVLL%0A3xS5NenFyfA9agi7kPo7mma+qAaLOjAb9XeIs5opzzNOaw/L6qmN91q03PS7XrOlpsYfjW95sR6l%0AyaRWbxBrmC112frLKV/cqlOpfaKqATG51DPQWwk7SJ/fu7OZtu+BDcf0c+UDAxMGPTpOG2/etAGo%0AlYahAGiNy8Bgmw8AM3sUPxQogiRkUfa5uzJWr42i/Nt6l4EG3gAbMEByFpLtnE6xesmoK2CJhMZU%0AjXBQV3rulFABATdfYBHBBidDNhSesQmo2jQLU5CrB6uJhsuDqzt8BOP5Pln5mserXBezIbJXxKWZ%0A2xgMwMd8AMlwk1RaSQIdhXQlJ3N4nKA/uiw7pZmnIED2KwagU+2yuIXs8ezH0L3i6wMc1nWrm9YW%0A63qzGisznl8V4Pzkdn2M/Rd0A+zJDmPnl20B+sHl0/Fq+rkHvAAW9wHC8QFenV8tgAc4PVtMN/kY%0Ab31V2wKhrUbcTgCGvQWAenSI65tap5ftmq6WdbUZVgs0XD2vazy/LZ9fvrV88OHp+fB8wGoAH/zv%0A/iMp5+To+Prq/PlHn0SzG4MvqJ2sgAJavHF29oNX5+A94BqYdHchnD1469VnH1wCbzy4j709elt2%0A7S/mP7kA1YHTjLaZHs+pJ9nQPmFIcs4xOTvnjB4esT8C9B2Y2DRJym3MBUTg1lAKt9YFwk3nZkqR%0A4h/64LC2GHB0VUqtE6Pzj1PhBIArsx7JAmaWGMMd4xH0QK8zfsmizFEKGZkPkmOcmsqbFZ8dpf0g%0AxY5wh5jj0bzd5vCsOAZji22lR9jBJjuq1LUAxMQFRQ/VMLB271WZqVYahtZaadzGgRrpeSwyQAQx%0A0FpzT+0gBXfVKq3iVD40wsE+bXlbgQZsgGvCxKjMjEbcRsaCqLBung54QqyLMk24G+9J4QtYb82U%0Aqo9a5A6juCn7CWfYguix6I9nv9L4xgIa8qeUIIF7PYXbwlQ2SHCVtD+7Xp51Y1ZxS4sQQZQY/+Ub%0A83vNfdMGZ+8o7/MqaaRJuP6lEMPIvD5JorN5buDWMK35YnFzMt0+/fPFk59hRp02a2B/XKxxef3i%0A5hq8X8EAfa6gHKFdoByd/MTnXrXasEG7BfZgo/A/+3/9fZynCp3cx4ND7rnYO3is724YewTmIl+f%0AN34D2N8baQmscdbwEmi3OF+vsT4cxtq4AEd7C95fARgeHu0/o717x+/+yfel09bA1Y9u9j9/r4x0%0A8ObnUMa9/ZO9fSwOjm+Pzy8/vRqBky88xuefnPGXzv7de3jrFAcHuLp59Ld+8dN/9UdYgm+VyA8a%0AfiYQUAqYSylyDAm3tm33rqjO9mF3c6I90e+zMF2otQK99GVphQp0+wyiBi5KUKhTkG1tyIhv/n+b%0AOOR8LwYcXo3FsVa+JRM37jB/ot1INm/M+gRrbiZPponK9+b2ZKhpMd3ME/NFHFfS/HtveIcssNrZ%0AcGR3yXKYRlwwGw30FbXWmDfaMQyXImyoVECtICZAZewot5Qy1TqU0gjDNNE4lkiTl3ndeYSZDfG3%0AmkLRbdG3HaWo4Mq8Bm6ACW0NrmBujcAroMloW3PlMNOzGHbGMymehyRr492JrfoNFEyCDKczpffH%0AsUkghD4D5Ohshg1yjAFoqEoVUbUw9nTz4aUroxMHKSMZVJfZsMsOUgJB31qzXcC5A7kOJil0hW2X%0Ar61lFsMchZC6q2djL2ohEs5ooPUFyvGaz3F7H59c0ZvHQ8MSTLXi482+FFqoAKtbogGMI4wrfO9V%0A+coSGzzD5X1e4eJ8/eI5//r3wYx/+1lU86/f508vMdvHZ6271bcT5ouJ7SC3EThYgz65xfEaDfsv%0A2kXDzQcviOrtx9dtmgpwACoYxTTKs5s6cfveB2Cs//xDABe4XgPcHvM56vsfYv8I1xdAacvVMLVj%0AxR3N/qm3FwPfw+0Ernh6PQC4xVSnF++/V4Gx36yJpG+Gou409MFCNkmXvZ+D6lnndH1litzTHBta%0AKtwzaCiG8lqXjrjPLXmHZlDAJSK+nCw/RozOBUjwDgCnDXGCrbBOqHYVyobA1prUKiTypXXJuJXG%0AJ+hnTDrC3vE+fR9eL7dcTKCDE68+rMcUCPKNre8R2m3RWy9F8hSgmH1tyVJeoXDEhokyVpsU/SUJ%0Ac0z3wxa7shNM96M7XlkX7QP1L0CDJCTzDfgWfN02N8AEbuA98IRyyCjAAkxxUJAtzpPlQKVYW9mH%0ADRkbTf89VmQuw5XBcAnm9HXLBReIC1alEN2vZCJFupHMJwAe8XEg+RYJyIv1XSv9zS4A7hLrOK17%0A66WPKNZ7PF2XMCBEiRmbchDvljlK4K6N85F7X1/Zo5kYPN2U5VFltMsbXD9FW2Hd1h9+Nrz54Frm%0Ao5Z9K+vlbb2o17zGw+mTj27+8lefv/zkjO49W6+fvvgOfvMZuIZZ/tb3AFQwJWL/Mf4UwPLLXzz7%0A+pda49vy4vaTm4YJX3z7+eaT1ePHh88GLLSuV7zBx+dtmi5aRQMwoE6oDAAHhPdffcLX7d1PP3z0%0AiABu4Isffrw4evL2Y5yPe+uLdouCVhfP8VxhZXr1fHy6mPiWn20IPypPnkzfee/ZZx9WAKjrqV58%0AdEGSH6RuMTSAAC7UbQVmEQnreiXNqtRse2tta0rMIJEX4Mf+eOEg0lWXVKQ32JiAmFsBdKH87giD%0AIXdqQ6L3224pax58gOmY5ANMjoq0VAYYMjvhZRj+9ZYb9XPXwOJ0/M9sDTMg28Fg/VlWat+wGZ9M%0AqADSfH5L8O8q1/Xc1sgB4ZRcWsjhvL5u+SqAqJRSayWASwG27mGe0DCBRuFagIk/imuBjDFYk4fk%0A4npZKrE1Ur8B34Iv2uYF2hVQwSPxNdMxtWK7biyszqJ4IBppKKUg1mJ1KawzLGMgZkVg3kYbkpw/%0AEr2GiX/mh9FLIK2uiuhg7GUGzt8g66EZNoHTEjTzBvrDD84QU85jo5TgHjLm1qgURXPO9c09a4rZ%0A3Z1KMyGlv8wktooC8xgcLRSY2NK7YhpvAuoFXSxvxjbcTIfruvng2fXtGh9+DAAPH202qE8/RsXZ%0Ay6Orq/euADBG4PTPXjytzw9++HI6ObrFuH7xYnO9xF+5T38YvL784ttt3k/YgBi8BpePf9AwMNBa%0AvZoqPvno5mhvXNdxOewvD64P2xVuD2jZBOMbVwZua7tFw0TA5tnV+dWn63c/xe2Ejz+E7CXZcPPv%0Avn2Lxerth+2W18AeCM9b0NjnPD3/WCRWn23qs/cubq/w3iugctvw1QvIiJbdIrTiGmWTSeAaieDC%0ACIpTtjBmgxzyfMwEJcRkHtAGpxFs0+06AGqtlFJbGwpy7o/USDbBQSr5dbEldIjuXkWpRKqaI6kr%0A/cwB9Tfaw8kx3XZ6UfjWYjgZEWbvuNNTf447plmTogIUzbDLu2b7lF/6LrkKD2ZnK4sS3MrCkbsE%0AZgHZxJxtWbXPsswkaFdLlDfhYGq6/VHBPE2LcQRQW7MdcLR+bvwmwK3HuMh8VZrBqywZncBr8DX4%0ABeortFfgCRgJ90AFZQluLlml8pDhBlmne6+VkoeFsGrpnyK4DF5kSuEqyYa4r5nj9/C6i8reGNBn%0A7Xak99VhGq9pfvRK42axexOlOgJyyKVoUnRfb22hiqZ7MUNEoNYtqrTvMy3ol69zjMbjaDyRDG/1%0A8thCsq4aO1SBGaB1u12/qp8uLw7xwUcLLI9XZfHkMdG4h3KzZC5vv3r5wf69s9W9M4Bxe3u4xrAc%0AHr2kYX9veDSulqt2tT9wwfUhfslPFW8ow/YuzLI72AHRvcdfaMCa0PjVeHO73H+0d4z1QLTcvwFP%0Azy5ub6+Ww/71SJj4qrUlwKU0gC8aW8kE0AJUaPHgCQAUPLh3dPLWap8LJtob5pRuNEWRbVcb4wjL%0AF28s8XR9c3n54uJycVtBV44C4r09pEwElMIAauv7Rvs49T6JOtwVXeH02xSRGfA0AycsohANPHif%0AFyI5k5SKK8ycY5ij544zqAHoXdx7EJ3tyYdld9zCsDChWErECAmoxkV8a6cEkqhmOL/zbVzs4TJ/%0A1MypqVno3ILtZ7TVEhHGzD6MC3WeLo3uuvvDBF3Gd4VTYJd54AXhGLQhEfsOB9nAt81OiyAaSimD%0ALEWnpogUjsw0Yfu5gFWNTSUaeAJvwDdoF2iv0G6YAUygCiyoNc2jIwCFisxBFgrbiCeYFjgQh/gc%0Age1fVin/mfi8S9ZdRsgkRWHSs+ww2Az3+eUPl42aW4sv/L2HlayreS5GbaPhvEepgtx53c0o2e+0%0AvrceIVnGHHJkjriSy0FDQ2Awx9EDbOeASh3G7g4AxHbYSmYQIrPGty/qZ/Qp/WDCF8fV3oaBq/dL%0Ag2w2PwHc2g+f/eleGSXD5hw4Bl5NazoHXtATevDB9WfEDe2q/H6K1//yOyEz/7iAgfMzuvj4B/tQ%0AeV2Velzrem/ABsubg09eXtXNi3bOV8DiWAV0/+ytNoxEhH0ArWGx18YF6u16YmDzwYfM6/qsvd/q%0A/s88efvRWydvPcFEvWrRBiGACrz69P0Xf/784tOPgfpyc3X70aeYXjpQUQTQDAR16wYCiO28ddMy%0A6PErnjHS5UBkOJLlf4HwzZQulebMhf3ADdYybcEqFSY05kFbGHls3RY38Yb04cootmgwDBfcaHlW%0AyhzIiCWxngBuiSOHec5A2ZxPKmJrcjZ5B0IXMwO2GVBYhD2Oco0p0kHdL8yciZSxi6cTb7XYvswu%0AjH1LjLsbpZepf7BgxR2h9giImKsxQKitMphoKEUPK+sPG0Uf8yDIoske/xmQbRomGcYy34JvmCeb%0AqSgAg27Ax8ri42QN3zZ11jb/YUmkskuEtrSLeyY+4F6Ps/g8VLVLhCYT6Nov/Xj70vQ/cmd1ngA2%0AhA99YRsNJhsSJ+d83vNu+mOLbVeCZHJbdaIdf3RRSe7vm9VeVE+yrDS0NzriyFXNR0ghVLPHBmDi%0Am+f1KT2tP2jjAQMo4FK42db9t7LFzQCAaDwch3p2wtgQLVD5R/iUeYPf+wjcWo2iy+++F/bHgCV0%0AAFhTHVaLW2AD1ONWgedDYdC6l86i4WC5AFDG8nS5Xn1+eVzGyPRpPN3y9HKNCuCWz18BjAGXf/Tq%0Am/ieX1Xk7M8BuRtMEqitoQKt8u3teHU5tRuRaAyV+w4IFAKHwefx8yxgmbvM+qQD+szqY09aewwZ%0AqVeKCqKBIrKtBUYKubzx6UXxCrbgUfo+WuaBbWmfFekJzLHLTQI3InXgVoc5K0/JN8hnh1LyYbtf%0ADgLJgjrCbTjQYlRB/tC5V8uVyqOQuaeQb2xpRFfdxNl67gzMJDJ/3p1N7OcSo3pdIRbvJcVGTp3E%0AUtvWSkn7iyaSoGF83TbX2ErXrnjTGBIm9QsKMBCmgr1GAzBSGSyx0LdntAc2qyUhJ8jIyxeZ95zd%0AaZMDbXeX1ZYzgBt9cuLNgCP1XO6G7+krVtdghSRRiMO0W0SvlTiTTonI21D5pPx5/NE1Inemjb68%0AQtr3W7lgCf5zAW6O8q+oQyGx6jGKdXma2bE+TCCYGUCVTWOeto/vt+WmYeBJw5SSvakVGaSCfDtN%0A+LMPrKqCMqAJYOynKk5xDOeWORBQb6U+9RoVBXtUCTiwelfGbb2deH0wLgmFlnu03lwvL3BQlgRg%0AGMBrtHaDy3M0oE5VEK7YJsl2HmEDpgaaPB1ItJ8AGbMA3NAqrV+iTaNvwkB2hEfqSc6d4DSWxQxg%0AStG9OAy3IyGamtCPb5nl2E4pnuwjeN4DEdEgNCsOs8lAtwWmW2t2fWe2VEMrRvScU4QhLuDuevYp%0AjG29lLkx+8rgklJc2mwsSzJpLCyynKsZt4fjtRaFqPs3cZm1YTYy99ABx8bC1HWaNYI0zSLw3mFm%0AC+m98B2mz0mk3WVxseKJQoPQZABAAwoztwa0RlR4IKKxbEUqFYcb2/aZlFyux9CFzxRg4LYADgFZ%0A7lgIp4UOaSxlHKkQUIiAMsAohqE9ZFvmJJcZvObqoPtDL29NRse2D1SwBO7EN3cjWe0CJdWvsGw+%0Ar1OuWk5Lou/M2Ay7A2uy+TfdfD6vV9Bf/iYmcAFwYy7MAXhkhmWKP3vNuSTQJ9vspA2Ux1Z5T2OZ%0AR7IuJgPxiJDJr8q1cvmY6yjoxxLSviXFTtcn3siRy7q7ZRITAddWVccuNm/Z0vRFA/NmQpuiTTcD%0AVitcAbLUc6poE5Wxrct6+NySprZYl1Zw82qk0WQ4AbWglcKEa3WVpQCFysiVUrannwzgSiL1qiMm%0ArmvUTWtVtmZRr4nC1LgwWi97a1zy8NLXxRVBf5asHV2nsRGTxr5VOM9DltZ3WqTpG9mfqpEkzeYd%0Afia0h/wvZRSMQuzHXiYD3fIVuUqZErqJJs2IE9wipiiYbRXw8zGiRvPHefCULEMRMevd+w/5GREC%0AtjmtLmTWGfaseRkzpKP8z4wroFiEGRXvWv8XeVnUYKuruasuo+sU0x5icHVFYhSaJPQ/DCNIz/XU%0APiWdKmcFIsoPYTMF4rJHdR+L+7xmYABVYJ/KcVmc0fKQsQINBKAUUzgQ+l1xiBFBpi2ZdOGYGeRb%0AnAGGH0zp+JS5aDnKsb84X+xlRpqDmW2E5JvFTs3cPMsi6me1JG+tRca3XgQwWRZVyfbuoaq5/cCc%0ARwSFugZ0H8TNu9RaX+NMsHG9/Y5iUio5V0Zbw3lLY9bs3uIDXHLex7aFABCsKLLwVKDxw1XNYm2G%0AdmAwT5VuNoJispFwIXBpvCmt/Pl6MU48DJuTFZ210ggg4kKt0DmjyVoPFasc8unHZxSM8JSVgTrh%0AMoG51cbMXAeASYPOPBRMTZm1KOBWBFZ9NwfxMzE76gbfSb9VF1lOy2mcxePSi+wuSRoopYjKEqEU%0Aj8hohyT2EIrQcb0+yK0l28+kPKm2hBQqydZMJjujJJwfFXzUZZLwdMcwwIYv2W7ZRGDLEHtbiMYo%0APJt59Xn0scpTjbi3Ejbo7urEWxME/kWWllVy15V3vDz8YDRol2Fv+TNVLSIhIuL8ROY65uSGWktB%0AK0XKaBqTIMnaGICW6KMXS4wF0FBOCQNWA6an2IDKWVkeYnGIsk8YLFagqRC9h9YaU0ITBe25U2WT%0AwOvk4z2kjoGT0qVyDKrz0bCO1h4C9ScarM9pvRH+qKtakPG3nqnlF81+ZrGQPqQzRLaLpEQtPRar%0A+O88v6+mZzMDuVnyTr4Yx16oLHK0Bm8tPrOYoImBPdhGk1hsc3gpemJxi6IBP6/UpWbkLDtjVXc9%0AIabpAWFZ75mMuBJVLoXBchbgplLlNrxcLy6ABVEZQCOT+iAnML45HlUddFUiIk1vLA0EWe43il8Q%0A/NQBH0A0UJH0TlBpIrNCzCVtjJPEZqd4q4lSUlWz2BwD1j1XjWUoJVVR6i6D7szl5jKP45pKkdH6%0A18KNSN9jJE5cKHpq60XwswTtsrwFT7ATQB0N97eT7ogsq/qTmzAQ6+yxcy/pcbb3S4d8rsNGF5Hc%0AEFvKjV2cTY7ToxIScfyV0+LsW/O4CJvfHnvtfM3D8fZc14DZtx6s2+GzFRrsVGBGnuwUslQaqFVm%0AEKgMEpvR7ZBkdyNxETloTITCkCPdjsFUhrdorIx7NBaUPZQVMICIKKI3QJ9smpUvmYb5LguhbA8X%0A+9sC7cSSXTG4MVs3Ujwu0gxCdGo5xkORe8rnSFSVooM5ba9mYg8b24XxOnUx+07HUfCq9kKZS4ms%0A0bvVwD+fWZt/V1J8c2v/ek4UujP59DxzhT3VZ9FAbnBsimkXTlXfbpEXYDVg98zN+XzzDmrKn4Ei%0A49DGKCz4DGZirpWJ2rChUgqVDdGiDR42n8vVBsq+jyFAVHSnSuNETMx+FlwjAvFApaFxYapmHdBw%0Ac+4HtnyobiYwuoRdLI5EsL1X1eDBIHCRv0XZohQqmk1dhjJXPxtdboO9y8BQKmGxh++yz5oNDH0W%0AqetDT05w4A33bMnT3suUVp6yB3PlV6dY8hAy4cTTKGrjQVi9qUXFZ4gtldChmDcNuapITm7XK4In%0AycCS7aqyzzkyb2/4bHZLadPc5p1uBIvT21wDyKwN+axgP8PqaKi/SGLzVgOulYaBXUtUvhRRZpfa%0AAAJYtjo4JvLx4hK0tAQPAhWbG3KICygScVvcNuIhCWfFwO9KPnbMc6GZtnRdDdgiRTcxJ8F+5q4j%0AZbiXEJb9JA1kC9BwM5IYm3h2RzfbD3/Te7hQKMqzIiIOt2dP3CGYfs/VUL0FzUsXM7c7wtu5kDPW%0AM7zh8VHnPbzcApaVQU1K62xEhrdChNkZDgGz1SCOLlZ5DVKEUTeFV3Ha7gJUVESFE7/Xz426T3Vi%0AjAMmwlioFhr1Kj+BU24xl5i8EckEA0EXg6QEB7+R3Q1QMmpZLVsK1RpgSn4VWS9G2EDxL7AxDeGt%0AM5r91OxN2/nENZEZdxqILVePHtq61LEBAd6cIV8MtDFZ4yPO1nU88tZfjoDbBNfOdfGFIDv8kK+P%0Az/d3ZIajDl7bLNXkEZMWMkenengpPyL/cjsJsJoJbQcLCgJo8Tyt0TwJKpPNDrA4Rw2aQ1ui+b7C%0AIT006hKVT9v1sFfJak/g2jCI2VRgoEEtJEpwqyCgAHtEDSSeuIBG6ICyIGU0zGNyFr2bDVNM8h1m%0AJU3YujgQKrHBuePQZvY6x8y+RU6HaASDHxh2ZIgCJyE0tXC7jzV52rRMcN8nY+0y765uP1Ovl2BC%0A6lZBsxwZmkuil1h6jH7gjt6EIttJjvExKX3MFmORhaThAllN9YwA5tS3isVuaOZvXGlIgt9eXD6j%0A3vTX9lBxalsM3gJUdY7R/zedFOory2haq5KH0wqoAQPAhC6k6Nid5UUQim/8hhI2A5AT14kKaXyT%0AZC9JKOgSM0rh2uwJ7LVT56IHDJG5HQrwMuDREYwSj2azFsLx5bqYCWICMzeztxTAMXR+zStGlTMg%0AEyzN4M/gCFNnfJ7djvk3SBrBsULLWYwLKm4Sqq5jdbhFkgrZ4VA7MlQqKbB9GfUAyDeGYTl0OZnm%0AHPEp1d+5fzCqzi/e+VEH9PJqrWW4D2FFHEMr2fD/KexK1ySHURi4et//gXdi7Q+QkJ3q3sx81XUk%0AtsEgDl+7t7ocCzfH7JlpBaVIeT+SKyPsVhBRm59+Fp6gDude6/O9L3vYvGGdPydHYgvre9WPSxEr%0A7NfS6Izx0dnKVp2vPJk/7pNTX1TX4UgKdGBV953Hfdq7Y2wkem+YzQLqtMKNWGM6Dw69UjXRzquF%0ASFJKq1zewHG95ijrEZHgBb6aYAiOuTF/6HiAoH6Vmw10lFhqfPQkPbieTbtaJa3e084pQScgPNTM%0Au62MTtjkO0G8sXaYkyFvHQvIHfmJDzjZNNS+hkFn0qhoQZt1ELdEaRtNojJqYD1Xjd222TFXGgiF%0ArhFgilsTYmzIFBFcs6eYvdyRRr0Z7sylllVi8BitP+Hee+fPjyR9gNSECzTqwjKDvCZU4iUeVjWn%0AgHBBKzvhgEpEQPFf6dRIwyuX8dtFP2rIkwNpYwoAE9rmBQ2ga76+xlleayTdHb9tQLqq/W1vq6i5%0ANqnkls7DH8nlpXTz+1SJo15U7iUD2By//cdQMVb+ROSKtT693Kz0rM0pVlN0ZyJP9P9CJ8OzYrcH%0AMMTtVm5++ob4LEnJF0duiQvEcMQxInt0b9zB4k41MZA965Jnb8UOPBy5fDyCyZU10ER6UrAhfr9o%0AOMG94Idg/LYXuN6fiG+h6aRsKSRhcshdI/e5FU0cQ4sRQq9uvVXO1kIIGocJEkgPCLvGTru/9UEN%0AlJdZDeHdwYlTkOvPYmZalnG1OrdfX1+n6aYA/L4QEdhjPiVHlMhpUq4MZK6s9eg5h5GMjaibs3ab%0AXZlGukSVOEvnTPNvgpaxdUMQVM5WRqxVKxfP6O+4fs2EDv8PoLYnwyi4C0n7653y6q9jko/uNEi3%0ASauvSTw3/0nSb5S8qaBoprVY9wkNpLpIJQtZpFPq1ZxpcmHXQenAiVd4WEriWBIJTT5w1kyvZP7E%0AbFQ+FB9mhpPMEO6IsKaNfxH4b/znp/2GN7HNbjj38zO/kkvZ3SeR7poAfcTeAZK10ktQu784+Jd4%0AsgBzGqQkcQig5b86qGtYpv2Avo8ddXJ9TwF8Av/YOZphURzsfX+8lQOD4sYBVCdReu9lyGIxBP4G%0A9Cz6m0G5xaCvn9yQDzDdFfc7r8QKpLsbMVkOX/wSplnUmPPni8ZieW84VP2jHb7eD3BwDTfDjyKB%0AvZ+M/Kx0zigpdsiufjQenI5MxZor4ulJC8AofQ6BbXAK9+/9ftAmIDURrf03BvBzcX6Y8z/nTE9G%0AFiV7hHvYDpCXv/+3T2wS9n+8Z87wZBu6f/P04qfRFA1TREZKA2RU4RCi9+yQ8ehPNsK7rrr7iNPG%0ADxnRdPSKX+hU5pQtewmY5wKSdohk5NFUGcrD/OmLVMdHNLUTUqTcfONspVszGI9bDHLUYwmERacg%0A4oNATbvU/FDEWlj5BBJPPiszV+RKTj42M9JUpzx6Ebnpw2gnoknCgbrYZ78ZC8NGm5ShUs7Gkje6%0A/1BIylQSEOBlvzpNDjtESmg8fIcOI6xN3zb2o01OunNlWIa/h64dktLd+3XI+bS4881LHqXQjqtv%0AM+PWcjAo2cyf9cD8Xe8XtyBNBaIXpDCrI9bTgX+rJLxua6pzogC+a+XOcpcdY2mUjpup3XPVYwWD%0AyIheB9Roumhlj8HK+HL94i/G4HlknXB18TfH92wHn5yqAXz2anv+1IohFdH5wbAp9m8eZs6UiVV7%0Am638xFoMCOMksQu/HNmDLuFCXrJ5BZMjo3vPmdGwTnVV6+mPnY49/AmdyjHeNPXwhHQn/Xb3Gohw%0AW4K3z2PWsqX1eMZ7MvUqZ/0sSga+imAomfoGYsTZcP/cf+wgekoIYnOMSg+d2c6C6HawaB01/AFa%0AqiHB3nVitvS21uhpK+xnI3PX6XTIWmmSk6Yxg5Mit9vSgZlGBqYXFTbpXEDxJ/v3S97qcj+vt+lK%0A4g7Uim4VYmXtlO1dmuoMAbx8fPVA25RaUd8mKTgFkBVk5EJw+wedwzVdD3H52zXd8y2/+nY3Trfs%0Ai5MmZ+RbvN7xQHS+O6PWUuUTyDoeLopS8incp0UbTjO0r/b9mk1F2PSE1jCe9jL/DO7oBdwkhCEZ%0AX8isOqqDT1YInmPCEYHYiQVEn8o5PemmeVrNqRTfbDJfXRwGRs424zZNx32n+u+998azlUkNCfcb%0Au0rRkM2SWrq3amVePbSx117RvftHvv6Spov5+vUWLHIHAa0ZpU6F030mzyMiPC0Pk7q4u91Y+i3U%0AwFcVo+F5RbRdqaJIq3A6pA13K4zmKQrDahaAPcHU9lSg5h7yY7QYIBK42tCB0+EB+rbMv4y4yRns%0AWCqvCjrTQAQas3p27VrH1BI5A73kHZmZn0r08ihb+Lx9NjMyd+xctZRFxhtdFHYvlKm5/7VNScsp%0ALvh7A70ss1nMX3w0uk8KphxglKgJewWNHCaqnid1b9r/xQlwnQvqHrCkyi+gn8yyqveMpOOZvY8j%0AH95aEe61yq7jkrCIPkQqfmadVU2tKWdCA1ZyCPKLuE2B7tqTpC736K2zxYrPbnaM+Q+Kod/TKG8G%0AcspDxN5P5M+sItCYHBjyJ8pzaSDIv/po9P76IbKfY6zQg4GIeK2e9RhbWvUOTCrhhP3sp3nDOwx9%0AUhyTUV9cnT18SU7H60VMLM8A/crsXyDugPBH5gfyowQA1KY5U8VGqifoAWDHV4k59LnGRBRQGLB+%0AbcS3CQ0gemoV1XEPPbz0HztD6mkYiVENj4yNoPSOszvlN2gLdi8jRiAS6xqeGuYOA2CPHOvLsu1r%0AzcCCGVZNmpEbYz62cyhnRQQnpefQ2A0ryC/HalXq1roGVCuUJi1FHOzQiNp2hiAaJeYR2FG7N2Ha%0Ak1+A3kF3EJiZRqMmjkuYP5AlvJHHiQS1g8EHwgd2m4mB5A4q1+6IU5V15XkJkNPU7eiOy61swcua%0ALoUrCzFFjAabN+JMQe84Gql5OEX6ohivG89dUnHrzA3GL9fvcmFgMothU9tuKXt7ZMsYP7Jsfjh8%0ARiSDDmDrlHSW3RqMMyXaeqiNiW/dRSKgWS6gZR8l5sKxFr2MtbKN1S/4aD1yicVTS3PdQNodChc5%0ARah0enHv0liZyqFbfadjaeCeSu4T990SXHDvRdoHu+srzdK4V3CECJfl8l5xPsf7QPH4cn2fTeR+%0AxLkp6P8do47p3i4KdGrp4XlYZpCUfIkWbQCZJ3LMr1A7AwFP8QVdKEk3G3XJTLcT1A2+SYoH/Mwk%0AxAsX5PonMyCtYrWB2o6MxAIjnNnwLwnjPUllrSDu+5KbMWqyjvvp7e5RTv6GhFZAr4+n15iBWYBX%0AzR+GlQANyHTnjCBASwfMb0d4mVWQR+haN1C+1AySDftHxGOeKv6DrtdiYy8wPgPLoDvasiHab5+M%0AH+sQIEVmBtvmKWRErOX74SB2bSbcPj538Mwtcs5mdjSbMnviL6w1BzVM/Th9CvVtqr3YnjXNB4Nu%0AcdI8GkD3IpF77/hkwoqcsk9NLSzv73LlSV/jS25gLT1qUH9QQkcq4rPieRqgvpFGFoXPACxf5tkP%0Am9vW5QBqq7ab2Brc62cnP2e8t4/dNS4xb+x7fwNb25nyPYo680S8caBXXGHFNPr0wako0KE8sDeh%0ApMNbOH6/gEN9vdmNR7Iuo3yv6AXU3r53fORud7wmIVZDB52aR1r9Z1QP0A+iHRpjVwpGmzv2ywv+%0AvTVbDsolqmfxXP65UsICRDzAB/tZvWD8szM+1L4IPIEM6BjvHWuls7eqQw/HKmb59zxPRKzPZ2Bj%0AA6eL8j2OhLA7mp8cBvLbsTdFbEIJ8qHkM7kaId0WOFsTHExq/zBOlHfkmYojIvJjTtkN9GzYAPrX%0AiPRkBdX+pa2Ti3B9ageU9Oaqpv8PKtNScyywp7E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2"/>
          <a:stretch>
            <a:fillRect/>
          </a:stretch>
        </p:blipFill>
        <p:spPr>
          <a:xfrm>
            <a:off x="4389121" y="1882430"/>
            <a:ext cx="1751548" cy="2346555"/>
          </a:xfrm>
          <a:prstGeom prst="rect">
            <a:avLst/>
          </a:prstGeom>
        </p:spPr>
      </p:pic>
      <p:pic>
        <p:nvPicPr>
          <p:cNvPr id="10" name="Picture 9"/>
          <p:cNvPicPr>
            <a:picLocks noChangeAspect="1"/>
          </p:cNvPicPr>
          <p:nvPr/>
        </p:nvPicPr>
        <p:blipFill>
          <a:blip r:embed="rId3"/>
          <a:stretch>
            <a:fillRect/>
          </a:stretch>
        </p:blipFill>
        <p:spPr>
          <a:xfrm>
            <a:off x="1073767" y="1882430"/>
            <a:ext cx="1779792" cy="2341831"/>
          </a:xfrm>
          <a:prstGeom prst="rect">
            <a:avLst/>
          </a:prstGeom>
        </p:spPr>
      </p:pic>
      <p:pic>
        <p:nvPicPr>
          <p:cNvPr id="11" name="Picture 10"/>
          <p:cNvPicPr>
            <a:picLocks noChangeAspect="1"/>
          </p:cNvPicPr>
          <p:nvPr/>
        </p:nvPicPr>
        <p:blipFill>
          <a:blip r:embed="rId4"/>
          <a:stretch>
            <a:fillRect/>
          </a:stretch>
        </p:blipFill>
        <p:spPr>
          <a:xfrm>
            <a:off x="8289409" y="1852820"/>
            <a:ext cx="1761108" cy="2340713"/>
          </a:xfrm>
          <a:prstGeom prst="rect">
            <a:avLst/>
          </a:prstGeom>
        </p:spPr>
      </p:pic>
      <p:sp>
        <p:nvSpPr>
          <p:cNvPr id="2" name="Slide Number Placeholder 1"/>
          <p:cNvSpPr>
            <a:spLocks noGrp="1"/>
          </p:cNvSpPr>
          <p:nvPr>
            <p:ph type="sldNum" sz="quarter" idx="12"/>
          </p:nvPr>
        </p:nvSpPr>
        <p:spPr/>
        <p:txBody>
          <a:bodyPr/>
          <a:lstStyle/>
          <a:p>
            <a:fld id="{2384A241-C123-4A79-B6AF-4271F6AA0E5A}" type="slidenum">
              <a:rPr lang="en-US" smtClean="0"/>
              <a:t>3</a:t>
            </a:fld>
            <a:endParaRPr lang="en-US"/>
          </a:p>
        </p:txBody>
      </p:sp>
    </p:spTree>
    <p:extLst>
      <p:ext uri="{BB962C8B-B14F-4D97-AF65-F5344CB8AC3E}">
        <p14:creationId xmlns:p14="http://schemas.microsoft.com/office/powerpoint/2010/main" val="34249029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56911" y="982914"/>
            <a:ext cx="4143178" cy="1077218"/>
          </a:xfrm>
          <a:prstGeom prst="rect">
            <a:avLst/>
          </a:prstGeom>
          <a:noFill/>
        </p:spPr>
        <p:txBody>
          <a:bodyPr wrap="square" rtlCol="0">
            <a:spAutoFit/>
          </a:bodyPr>
          <a:lstStyle/>
          <a:p>
            <a:r>
              <a:rPr lang="en-US" sz="3200" b="1" dirty="0" err="1">
                <a:latin typeface="Times New Roman" panose="02020603050405020304" pitchFamily="18" charset="0"/>
                <a:cs typeface="Times New Roman" panose="02020603050405020304" pitchFamily="18" charset="0"/>
              </a:rPr>
              <a:t>Bộ</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lọc</a:t>
            </a:r>
            <a:r>
              <a:rPr lang="en-US" sz="3200" b="1" dirty="0">
                <a:latin typeface="Times New Roman" panose="02020603050405020304" pitchFamily="18" charset="0"/>
                <a:cs typeface="Times New Roman" panose="02020603050405020304" pitchFamily="18" charset="0"/>
              </a:rPr>
              <a:t> Median</a:t>
            </a:r>
            <a:r>
              <a:rPr lang="en-US" sz="3200" b="1" dirty="0" smtClean="0">
                <a:latin typeface="Times New Roman" panose="02020603050405020304" pitchFamily="18" charset="0"/>
                <a:cs typeface="Times New Roman" panose="02020603050405020304" pitchFamily="18" charset="0"/>
              </a:rPr>
              <a:t/>
            </a:r>
            <a:br>
              <a:rPr lang="en-US" sz="3200" b="1" dirty="0" smtClean="0">
                <a:latin typeface="Times New Roman" panose="02020603050405020304" pitchFamily="18" charset="0"/>
                <a:cs typeface="Times New Roman" panose="02020603050405020304" pitchFamily="18" charset="0"/>
              </a:rPr>
            </a:br>
            <a:endParaRPr lang="en-US" sz="32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2257511" y="1929180"/>
            <a:ext cx="8420091" cy="1200329"/>
          </a:xfrm>
          <a:prstGeom prst="rect">
            <a:avLst/>
          </a:prstGeom>
          <a:noFill/>
        </p:spPr>
        <p:txBody>
          <a:bodyPr wrap="square" rtlCol="0">
            <a:spAutoFit/>
          </a:bodyPr>
          <a:lstStyle/>
          <a:p>
            <a:r>
              <a:rPr lang="vi-VN" dirty="0">
                <a:latin typeface="Times New Roman" panose="02020603050405020304" pitchFamily="18" charset="0"/>
                <a:cs typeface="Times New Roman" panose="02020603050405020304" pitchFamily="18" charset="0"/>
              </a:rPr>
              <a:t>Lọc Median hay còn gọi là lọc trung vị khác với bộ lọc trung bình ở chỗ nó không xảy ra bất cứ phép tính toán gì, nó chỉ đơn giản là chỉ ra đâu là giá trí nằm ở vị trí trung bình trong các giá trị đầu vào được thiết lập bởi khung lọc rồi lấy giá trị đó thế vào tâm của khung lọc trong ảnh gốc để tạo ra giá trị ảnh mới.</a:t>
            </a:r>
            <a:endParaRPr lang="en-US" dirty="0">
              <a:latin typeface="Times New Roman" panose="02020603050405020304" pitchFamily="18" charset="0"/>
              <a:cs typeface="Times New Roman" panose="02020603050405020304" pitchFamily="18" charset="0"/>
            </a:endParaRPr>
          </a:p>
        </p:txBody>
      </p:sp>
      <p:sp>
        <p:nvSpPr>
          <p:cNvPr id="7" name="Rectangle 6"/>
          <p:cNvSpPr/>
          <p:nvPr/>
        </p:nvSpPr>
        <p:spPr>
          <a:xfrm>
            <a:off x="2320573" y="2890835"/>
            <a:ext cx="7745711" cy="646331"/>
          </a:xfrm>
          <a:prstGeom prst="rect">
            <a:avLst/>
          </a:prstGeom>
        </p:spPr>
        <p:txBody>
          <a:bodyPr wrap="square">
            <a:spAutoFit/>
          </a:bodyPr>
          <a:lstStyle/>
          <a:p>
            <a:r>
              <a:rPr lang="vi-VN" dirty="0" smtClean="0"/>
              <a:t/>
            </a:r>
            <a:br>
              <a:rPr lang="vi-VN" dirty="0" smtClean="0"/>
            </a:br>
            <a:r>
              <a:rPr lang="vi-VN" b="0" i="0" dirty="0" smtClean="0">
                <a:effectLst/>
                <a:latin typeface="Times New Roman" panose="02020603050405020304" pitchFamily="18" charset="0"/>
                <a:cs typeface="Times New Roman" panose="02020603050405020304" pitchFamily="18" charset="0"/>
              </a:rPr>
              <a:t>Với nhân chập 3x3 thì với một tập điểm ảnh như sau:</a:t>
            </a:r>
            <a:endParaRPr lang="en-US"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stretch>
            <a:fillRect/>
          </a:stretch>
        </p:blipFill>
        <p:spPr>
          <a:xfrm>
            <a:off x="3580247" y="3715179"/>
            <a:ext cx="4683419" cy="3142821"/>
          </a:xfrm>
          <a:prstGeom prst="rect">
            <a:avLst/>
          </a:prstGeom>
        </p:spPr>
      </p:pic>
      <p:sp>
        <p:nvSpPr>
          <p:cNvPr id="2" name="Slide Number Placeholder 1"/>
          <p:cNvSpPr>
            <a:spLocks noGrp="1"/>
          </p:cNvSpPr>
          <p:nvPr>
            <p:ph type="sldNum" sz="quarter" idx="12"/>
          </p:nvPr>
        </p:nvSpPr>
        <p:spPr/>
        <p:txBody>
          <a:bodyPr/>
          <a:lstStyle/>
          <a:p>
            <a:fld id="{2384A241-C123-4A79-B6AF-4271F6AA0E5A}" type="slidenum">
              <a:rPr lang="en-US" smtClean="0"/>
              <a:t>4</a:t>
            </a:fld>
            <a:endParaRPr lang="en-US"/>
          </a:p>
        </p:txBody>
      </p:sp>
      <p:sp>
        <p:nvSpPr>
          <p:cNvPr id="9" name="TextBox 8"/>
          <p:cNvSpPr txBox="1"/>
          <p:nvPr/>
        </p:nvSpPr>
        <p:spPr>
          <a:xfrm>
            <a:off x="307975" y="134745"/>
            <a:ext cx="9056535" cy="584775"/>
          </a:xfrm>
          <a:prstGeom prst="rect">
            <a:avLst/>
          </a:prstGeom>
          <a:noFill/>
        </p:spPr>
        <p:txBody>
          <a:bodyPr wrap="square" rtlCol="0">
            <a:spAutoFit/>
          </a:bodyPr>
          <a:lstStyle/>
          <a:p>
            <a:r>
              <a:rPr lang="en-US" sz="3200" b="1" dirty="0" smtClean="0">
                <a:latin typeface="Times New Roman" panose="02020603050405020304" pitchFamily="18" charset="0"/>
                <a:cs typeface="Times New Roman" panose="02020603050405020304" pitchFamily="18" charset="0"/>
              </a:rPr>
              <a:t>LỌC MỤN</a:t>
            </a:r>
            <a:endParaRPr lang="en-US"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90081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94168" y="944331"/>
            <a:ext cx="6096000" cy="646331"/>
          </a:xfrm>
          <a:prstGeom prst="rect">
            <a:avLst/>
          </a:prstGeom>
        </p:spPr>
        <p:txBody>
          <a:bodyPr>
            <a:spAutoFit/>
          </a:bodyPr>
          <a:lstStyle/>
          <a:p>
            <a:r>
              <a:rPr lang="vi-VN" b="0" i="0" dirty="0" smtClean="0">
                <a:effectLst/>
                <a:latin typeface="Times New Roman" panose="02020603050405020304" pitchFamily="18" charset="0"/>
                <a:cs typeface="Times New Roman" panose="02020603050405020304" pitchFamily="18" charset="0"/>
              </a:rPr>
              <a:t>Giả sử vùng dữ liệu ảnh hiện có như trên thì khi sử dụng nhân 3x3 của lọc trung vị ta có các giá trị của nhân là:</a:t>
            </a:r>
            <a:endParaRPr lang="en-US"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3608590" y="1838572"/>
            <a:ext cx="3741744" cy="1737511"/>
          </a:xfrm>
          <a:prstGeom prst="rect">
            <a:avLst/>
          </a:prstGeom>
        </p:spPr>
      </p:pic>
      <p:sp>
        <p:nvSpPr>
          <p:cNvPr id="6" name="Rectangle 5"/>
          <p:cNvSpPr/>
          <p:nvPr/>
        </p:nvSpPr>
        <p:spPr>
          <a:xfrm>
            <a:off x="3251929" y="3662167"/>
            <a:ext cx="4455066" cy="369332"/>
          </a:xfrm>
          <a:prstGeom prst="rect">
            <a:avLst/>
          </a:prstGeom>
        </p:spPr>
        <p:txBody>
          <a:bodyPr wrap="none">
            <a:spAutoFit/>
          </a:bodyPr>
          <a:lstStyle/>
          <a:p>
            <a:r>
              <a:rPr lang="en-US" b="0" i="0" dirty="0" err="1" smtClean="0">
                <a:effectLst/>
                <a:latin typeface="Times New Roman" panose="02020603050405020304" pitchFamily="18" charset="0"/>
                <a:cs typeface="Times New Roman" panose="02020603050405020304" pitchFamily="18" charset="0"/>
              </a:rPr>
              <a:t>Sau</a:t>
            </a:r>
            <a:r>
              <a:rPr lang="en-US" b="0" i="0" dirty="0" smtClean="0">
                <a:effectLst/>
                <a:latin typeface="Times New Roman" panose="02020603050405020304" pitchFamily="18" charset="0"/>
                <a:cs typeface="Times New Roman" panose="02020603050405020304" pitchFamily="18" charset="0"/>
              </a:rPr>
              <a:t> </a:t>
            </a:r>
            <a:r>
              <a:rPr lang="en-US" b="0" i="0" dirty="0" err="1" smtClean="0">
                <a:effectLst/>
                <a:latin typeface="Times New Roman" panose="02020603050405020304" pitchFamily="18" charset="0"/>
                <a:cs typeface="Times New Roman" panose="02020603050405020304" pitchFamily="18" charset="0"/>
              </a:rPr>
              <a:t>khi</a:t>
            </a:r>
            <a:r>
              <a:rPr lang="en-US" b="0" i="0" dirty="0" smtClean="0">
                <a:effectLst/>
                <a:latin typeface="Times New Roman" panose="02020603050405020304" pitchFamily="18" charset="0"/>
                <a:cs typeface="Times New Roman" panose="02020603050405020304" pitchFamily="18" charset="0"/>
              </a:rPr>
              <a:t> </a:t>
            </a:r>
            <a:r>
              <a:rPr lang="en-US" b="0" i="0" dirty="0" err="1" smtClean="0">
                <a:effectLst/>
                <a:latin typeface="Times New Roman" panose="02020603050405020304" pitchFamily="18" charset="0"/>
                <a:cs typeface="Times New Roman" panose="02020603050405020304" pitchFamily="18" charset="0"/>
              </a:rPr>
              <a:t>sắp</a:t>
            </a:r>
            <a:r>
              <a:rPr lang="en-US" b="0" i="0" dirty="0" smtClean="0">
                <a:effectLst/>
                <a:latin typeface="Times New Roman" panose="02020603050405020304" pitchFamily="18" charset="0"/>
                <a:cs typeface="Times New Roman" panose="02020603050405020304" pitchFamily="18" charset="0"/>
              </a:rPr>
              <a:t> </a:t>
            </a:r>
            <a:r>
              <a:rPr lang="en-US" b="0" i="0" dirty="0" err="1" smtClean="0">
                <a:effectLst/>
                <a:latin typeface="Times New Roman" panose="02020603050405020304" pitchFamily="18" charset="0"/>
                <a:cs typeface="Times New Roman" panose="02020603050405020304" pitchFamily="18" charset="0"/>
              </a:rPr>
              <a:t>xếp</a:t>
            </a:r>
            <a:r>
              <a:rPr lang="en-US" b="0" i="0" dirty="0" smtClean="0">
                <a:effectLst/>
                <a:latin typeface="Times New Roman" panose="02020603050405020304" pitchFamily="18" charset="0"/>
                <a:cs typeface="Times New Roman" panose="02020603050405020304" pitchFamily="18" charset="0"/>
              </a:rPr>
              <a:t> </a:t>
            </a:r>
            <a:r>
              <a:rPr lang="en-US" b="0" i="0" dirty="0" err="1" smtClean="0">
                <a:effectLst/>
                <a:latin typeface="Times New Roman" panose="02020603050405020304" pitchFamily="18" charset="0"/>
                <a:cs typeface="Times New Roman" panose="02020603050405020304" pitchFamily="18" charset="0"/>
              </a:rPr>
              <a:t>theo</a:t>
            </a:r>
            <a:r>
              <a:rPr lang="en-US" b="0" i="0" dirty="0" smtClean="0">
                <a:effectLst/>
                <a:latin typeface="Times New Roman" panose="02020603050405020304" pitchFamily="18" charset="0"/>
                <a:cs typeface="Times New Roman" panose="02020603050405020304" pitchFamily="18" charset="0"/>
              </a:rPr>
              <a:t> </a:t>
            </a:r>
            <a:r>
              <a:rPr lang="en-US" b="0" i="0" dirty="0" err="1" smtClean="0">
                <a:effectLst/>
                <a:latin typeface="Times New Roman" panose="02020603050405020304" pitchFamily="18" charset="0"/>
                <a:cs typeface="Times New Roman" panose="02020603050405020304" pitchFamily="18" charset="0"/>
              </a:rPr>
              <a:t>độ</a:t>
            </a:r>
            <a:r>
              <a:rPr lang="en-US" b="0" i="0" dirty="0" smtClean="0">
                <a:effectLst/>
                <a:latin typeface="Times New Roman" panose="02020603050405020304" pitchFamily="18" charset="0"/>
                <a:cs typeface="Times New Roman" panose="02020603050405020304" pitchFamily="18" charset="0"/>
              </a:rPr>
              <a:t> </a:t>
            </a:r>
            <a:r>
              <a:rPr lang="en-US" b="0" i="0" dirty="0" err="1" smtClean="0">
                <a:effectLst/>
                <a:latin typeface="Times New Roman" panose="02020603050405020304" pitchFamily="18" charset="0"/>
                <a:cs typeface="Times New Roman" panose="02020603050405020304" pitchFamily="18" charset="0"/>
              </a:rPr>
              <a:t>lớn</a:t>
            </a:r>
            <a:r>
              <a:rPr lang="en-US" b="0" i="0" dirty="0" smtClean="0">
                <a:effectLst/>
                <a:latin typeface="Times New Roman" panose="02020603050405020304" pitchFamily="18" charset="0"/>
                <a:cs typeface="Times New Roman" panose="02020603050405020304" pitchFamily="18" charset="0"/>
              </a:rPr>
              <a:t> </a:t>
            </a:r>
            <a:r>
              <a:rPr lang="en-US" b="0" i="0" dirty="0" err="1" smtClean="0">
                <a:effectLst/>
                <a:latin typeface="Times New Roman" panose="02020603050405020304" pitchFamily="18" charset="0"/>
                <a:cs typeface="Times New Roman" panose="02020603050405020304" pitchFamily="18" charset="0"/>
              </a:rPr>
              <a:t>tăng</a:t>
            </a:r>
            <a:r>
              <a:rPr lang="en-US" b="0" i="0" dirty="0" smtClean="0">
                <a:effectLst/>
                <a:latin typeface="Times New Roman" panose="02020603050405020304" pitchFamily="18" charset="0"/>
                <a:cs typeface="Times New Roman" panose="02020603050405020304" pitchFamily="18" charset="0"/>
              </a:rPr>
              <a:t> </a:t>
            </a:r>
            <a:r>
              <a:rPr lang="en-US" b="0" i="0" dirty="0" err="1" smtClean="0">
                <a:effectLst/>
                <a:latin typeface="Times New Roman" panose="02020603050405020304" pitchFamily="18" charset="0"/>
                <a:cs typeface="Times New Roman" panose="02020603050405020304" pitchFamily="18" charset="0"/>
              </a:rPr>
              <a:t>dần</a:t>
            </a:r>
            <a:r>
              <a:rPr lang="en-US" b="0" i="0" dirty="0" smtClean="0">
                <a:effectLst/>
                <a:latin typeface="Times New Roman" panose="02020603050405020304" pitchFamily="18" charset="0"/>
                <a:cs typeface="Times New Roman" panose="02020603050405020304" pitchFamily="18" charset="0"/>
              </a:rPr>
              <a:t> </a:t>
            </a:r>
            <a:r>
              <a:rPr lang="en-US" b="0" i="0" dirty="0" err="1" smtClean="0">
                <a:effectLst/>
                <a:latin typeface="Times New Roman" panose="02020603050405020304" pitchFamily="18" charset="0"/>
                <a:cs typeface="Times New Roman" panose="02020603050405020304" pitchFamily="18" charset="0"/>
              </a:rPr>
              <a:t>thì</a:t>
            </a:r>
            <a:r>
              <a:rPr lang="en-US" b="0" i="0" dirty="0" smtClean="0">
                <a:effectLst/>
                <a:latin typeface="Times New Roman" panose="02020603050405020304" pitchFamily="18" charset="0"/>
                <a:cs typeface="Times New Roman" panose="02020603050405020304" pitchFamily="18" charset="0"/>
              </a:rPr>
              <a:t> ta </a:t>
            </a:r>
            <a:r>
              <a:rPr lang="en-US" b="0" i="0" dirty="0" err="1" smtClean="0">
                <a:effectLst/>
                <a:latin typeface="Times New Roman" panose="02020603050405020304" pitchFamily="18" charset="0"/>
                <a:cs typeface="Times New Roman" panose="02020603050405020304" pitchFamily="18" charset="0"/>
              </a:rPr>
              <a:t>có</a:t>
            </a:r>
            <a:r>
              <a:rPr lang="en-US" b="0" i="0" dirty="0" smtClean="0">
                <a:solidFill>
                  <a:srgbClr val="FFF7F7"/>
                </a:solidFill>
                <a:effectLst/>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3"/>
          <a:stretch>
            <a:fillRect/>
          </a:stretch>
        </p:blipFill>
        <p:spPr>
          <a:xfrm>
            <a:off x="3251929" y="4108423"/>
            <a:ext cx="4486456" cy="2237198"/>
          </a:xfrm>
          <a:prstGeom prst="rect">
            <a:avLst/>
          </a:prstGeom>
        </p:spPr>
      </p:pic>
      <p:sp>
        <p:nvSpPr>
          <p:cNvPr id="8" name="Rectangle 7"/>
          <p:cNvSpPr/>
          <p:nvPr/>
        </p:nvSpPr>
        <p:spPr>
          <a:xfrm>
            <a:off x="3126420" y="6401374"/>
            <a:ext cx="4814138" cy="369332"/>
          </a:xfrm>
          <a:prstGeom prst="rect">
            <a:avLst/>
          </a:prstGeom>
        </p:spPr>
        <p:txBody>
          <a:bodyPr wrap="none">
            <a:spAutoFit/>
          </a:bodyPr>
          <a:lstStyle/>
          <a:p>
            <a:r>
              <a:rPr lang="en-US" b="0" i="0" dirty="0" err="1" smtClean="0">
                <a:effectLst/>
                <a:latin typeface="Times New Roman" panose="02020603050405020304" pitchFamily="18" charset="0"/>
                <a:cs typeface="Times New Roman" panose="02020603050405020304" pitchFamily="18" charset="0"/>
              </a:rPr>
              <a:t>Nên</a:t>
            </a:r>
            <a:r>
              <a:rPr lang="en-US" b="0" i="0" dirty="0" smtClean="0">
                <a:effectLst/>
                <a:latin typeface="Times New Roman" panose="02020603050405020304" pitchFamily="18" charset="0"/>
                <a:cs typeface="Times New Roman" panose="02020603050405020304" pitchFamily="18" charset="0"/>
              </a:rPr>
              <a:t> </a:t>
            </a:r>
            <a:r>
              <a:rPr lang="en-US" b="0" i="0" dirty="0" err="1" smtClean="0">
                <a:effectLst/>
                <a:latin typeface="Times New Roman" panose="02020603050405020304" pitchFamily="18" charset="0"/>
                <a:cs typeface="Times New Roman" panose="02020603050405020304" pitchFamily="18" charset="0"/>
              </a:rPr>
              <a:t>giá</a:t>
            </a:r>
            <a:r>
              <a:rPr lang="en-US" b="0" i="0" dirty="0" smtClean="0">
                <a:effectLst/>
                <a:latin typeface="Times New Roman" panose="02020603050405020304" pitchFamily="18" charset="0"/>
                <a:cs typeface="Times New Roman" panose="02020603050405020304" pitchFamily="18" charset="0"/>
              </a:rPr>
              <a:t> </a:t>
            </a:r>
            <a:r>
              <a:rPr lang="en-US" b="0" i="0" dirty="0" err="1" smtClean="0">
                <a:effectLst/>
                <a:latin typeface="Times New Roman" panose="02020603050405020304" pitchFamily="18" charset="0"/>
                <a:cs typeface="Times New Roman" panose="02020603050405020304" pitchFamily="18" charset="0"/>
              </a:rPr>
              <a:t>trị</a:t>
            </a:r>
            <a:r>
              <a:rPr lang="en-US" b="0" i="0" dirty="0" smtClean="0">
                <a:effectLst/>
                <a:latin typeface="Times New Roman" panose="02020603050405020304" pitchFamily="18" charset="0"/>
                <a:cs typeface="Times New Roman" panose="02020603050405020304" pitchFamily="18" charset="0"/>
              </a:rPr>
              <a:t> </a:t>
            </a:r>
            <a:r>
              <a:rPr lang="en-US" b="0" i="0" dirty="0" err="1" smtClean="0">
                <a:effectLst/>
                <a:latin typeface="Times New Roman" panose="02020603050405020304" pitchFamily="18" charset="0"/>
                <a:cs typeface="Times New Roman" panose="02020603050405020304" pitchFamily="18" charset="0"/>
              </a:rPr>
              <a:t>của</a:t>
            </a:r>
            <a:r>
              <a:rPr lang="en-US" b="0" i="0" dirty="0" smtClean="0">
                <a:effectLst/>
                <a:latin typeface="Times New Roman" panose="02020603050405020304" pitchFamily="18" charset="0"/>
                <a:cs typeface="Times New Roman" panose="02020603050405020304" pitchFamily="18" charset="0"/>
              </a:rPr>
              <a:t> </a:t>
            </a:r>
            <a:r>
              <a:rPr lang="en-US" b="0" i="0" dirty="0" err="1" smtClean="0">
                <a:effectLst/>
                <a:latin typeface="Times New Roman" panose="02020603050405020304" pitchFamily="18" charset="0"/>
                <a:cs typeface="Times New Roman" panose="02020603050405020304" pitchFamily="18" charset="0"/>
              </a:rPr>
              <a:t>điểm</a:t>
            </a:r>
            <a:r>
              <a:rPr lang="en-US" b="0" i="0" dirty="0" smtClean="0">
                <a:effectLst/>
                <a:latin typeface="Times New Roman" panose="02020603050405020304" pitchFamily="18" charset="0"/>
                <a:cs typeface="Times New Roman" panose="02020603050405020304" pitchFamily="18" charset="0"/>
              </a:rPr>
              <a:t> </a:t>
            </a:r>
            <a:r>
              <a:rPr lang="en-US" b="0" i="0" dirty="0" err="1" smtClean="0">
                <a:effectLst/>
                <a:latin typeface="Times New Roman" panose="02020603050405020304" pitchFamily="18" charset="0"/>
                <a:cs typeface="Times New Roman" panose="02020603050405020304" pitchFamily="18" charset="0"/>
              </a:rPr>
              <a:t>ảnh</a:t>
            </a:r>
            <a:r>
              <a:rPr lang="en-US" b="0" i="0" dirty="0" smtClean="0">
                <a:effectLst/>
                <a:latin typeface="Times New Roman" panose="02020603050405020304" pitchFamily="18" charset="0"/>
                <a:cs typeface="Times New Roman" panose="02020603050405020304" pitchFamily="18" charset="0"/>
              </a:rPr>
              <a:t> </a:t>
            </a:r>
            <a:r>
              <a:rPr lang="en-US" b="0" i="0" dirty="0" err="1" smtClean="0">
                <a:effectLst/>
                <a:latin typeface="Times New Roman" panose="02020603050405020304" pitchFamily="18" charset="0"/>
                <a:cs typeface="Times New Roman" panose="02020603050405020304" pitchFamily="18" charset="0"/>
              </a:rPr>
              <a:t>sau</a:t>
            </a:r>
            <a:r>
              <a:rPr lang="en-US" b="0" i="0" dirty="0" smtClean="0">
                <a:effectLst/>
                <a:latin typeface="Times New Roman" panose="02020603050405020304" pitchFamily="18" charset="0"/>
                <a:cs typeface="Times New Roman" panose="02020603050405020304" pitchFamily="18" charset="0"/>
              </a:rPr>
              <a:t> </a:t>
            </a:r>
            <a:r>
              <a:rPr lang="en-US" b="0" i="0" dirty="0" err="1" smtClean="0">
                <a:effectLst/>
                <a:latin typeface="Times New Roman" panose="02020603050405020304" pitchFamily="18" charset="0"/>
                <a:cs typeface="Times New Roman" panose="02020603050405020304" pitchFamily="18" charset="0"/>
              </a:rPr>
              <a:t>khi</a:t>
            </a:r>
            <a:r>
              <a:rPr lang="en-US" b="0" i="0" dirty="0" smtClean="0">
                <a:effectLst/>
                <a:latin typeface="Times New Roman" panose="02020603050405020304" pitchFamily="18" charset="0"/>
                <a:cs typeface="Times New Roman" panose="02020603050405020304" pitchFamily="18" charset="0"/>
              </a:rPr>
              <a:t> </a:t>
            </a:r>
            <a:r>
              <a:rPr lang="en-US" b="0" i="0" dirty="0" err="1" smtClean="0">
                <a:effectLst/>
                <a:latin typeface="Times New Roman" panose="02020603050405020304" pitchFamily="18" charset="0"/>
                <a:cs typeface="Times New Roman" panose="02020603050405020304" pitchFamily="18" charset="0"/>
              </a:rPr>
              <a:t>lọc</a:t>
            </a:r>
            <a:r>
              <a:rPr lang="en-US" b="0" i="0" dirty="0" smtClean="0">
                <a:effectLst/>
                <a:latin typeface="Times New Roman" panose="02020603050405020304" pitchFamily="18" charset="0"/>
                <a:cs typeface="Times New Roman" panose="02020603050405020304" pitchFamily="18" charset="0"/>
              </a:rPr>
              <a:t> </a:t>
            </a:r>
            <a:r>
              <a:rPr lang="en-US" b="0" i="0" dirty="0" err="1" smtClean="0">
                <a:effectLst/>
                <a:latin typeface="Times New Roman" panose="02020603050405020304" pitchFamily="18" charset="0"/>
                <a:cs typeface="Times New Roman" panose="02020603050405020304" pitchFamily="18" charset="0"/>
              </a:rPr>
              <a:t>trung</a:t>
            </a:r>
            <a:r>
              <a:rPr lang="en-US" b="0" i="0" dirty="0" smtClean="0">
                <a:effectLst/>
                <a:latin typeface="Times New Roman" panose="02020603050405020304" pitchFamily="18" charset="0"/>
                <a:cs typeface="Times New Roman" panose="02020603050405020304" pitchFamily="18" charset="0"/>
              </a:rPr>
              <a:t> </a:t>
            </a:r>
            <a:r>
              <a:rPr lang="en-US" b="0" i="0" dirty="0" err="1" smtClean="0">
                <a:effectLst/>
                <a:latin typeface="Times New Roman" panose="02020603050405020304" pitchFamily="18" charset="0"/>
                <a:cs typeface="Times New Roman" panose="02020603050405020304" pitchFamily="18" charset="0"/>
              </a:rPr>
              <a:t>vị</a:t>
            </a:r>
            <a:r>
              <a:rPr lang="en-US" b="0" i="0" dirty="0" smtClean="0">
                <a:effectLst/>
                <a:latin typeface="Times New Roman" panose="02020603050405020304" pitchFamily="18" charset="0"/>
                <a:cs typeface="Times New Roman" panose="02020603050405020304" pitchFamily="18" charset="0"/>
              </a:rPr>
              <a:t> </a:t>
            </a:r>
            <a:r>
              <a:rPr lang="en-US" b="0" i="0" dirty="0" err="1" smtClean="0">
                <a:effectLst/>
                <a:latin typeface="Times New Roman" panose="02020603050405020304" pitchFamily="18" charset="0"/>
                <a:cs typeface="Times New Roman" panose="02020603050405020304" pitchFamily="18" charset="0"/>
              </a:rPr>
              <a:t>là</a:t>
            </a:r>
            <a:r>
              <a:rPr lang="en-US" b="0" i="0" dirty="0" smtClean="0">
                <a:effectLst/>
                <a:latin typeface="Times New Roman" panose="02020603050405020304" pitchFamily="18" charset="0"/>
                <a:cs typeface="Times New Roman" panose="02020603050405020304" pitchFamily="18" charset="0"/>
              </a:rPr>
              <a:t> 43</a:t>
            </a:r>
            <a:endParaRPr lang="en-US"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2384A241-C123-4A79-B6AF-4271F6AA0E5A}" type="slidenum">
              <a:rPr lang="en-US" smtClean="0"/>
              <a:t>5</a:t>
            </a:fld>
            <a:endParaRPr lang="en-US"/>
          </a:p>
        </p:txBody>
      </p:sp>
      <p:sp>
        <p:nvSpPr>
          <p:cNvPr id="9" name="TextBox 8"/>
          <p:cNvSpPr txBox="1"/>
          <p:nvPr/>
        </p:nvSpPr>
        <p:spPr>
          <a:xfrm>
            <a:off x="118789" y="111646"/>
            <a:ext cx="9056535" cy="584775"/>
          </a:xfrm>
          <a:prstGeom prst="rect">
            <a:avLst/>
          </a:prstGeom>
          <a:noFill/>
        </p:spPr>
        <p:txBody>
          <a:bodyPr wrap="square" rtlCol="0">
            <a:spAutoFit/>
          </a:bodyPr>
          <a:lstStyle/>
          <a:p>
            <a:r>
              <a:rPr lang="en-US" sz="3200" b="1" dirty="0" smtClean="0">
                <a:latin typeface="Times New Roman" panose="02020603050405020304" pitchFamily="18" charset="0"/>
                <a:cs typeface="Times New Roman" panose="02020603050405020304" pitchFamily="18" charset="0"/>
              </a:rPr>
              <a:t>LỌC MỤN</a:t>
            </a:r>
            <a:endParaRPr lang="en-US"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06372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418562" y="1338742"/>
            <a:ext cx="2259404" cy="3012540"/>
          </a:xfrm>
          <a:prstGeom prst="rect">
            <a:avLst/>
          </a:prstGeom>
        </p:spPr>
      </p:pic>
      <p:pic>
        <p:nvPicPr>
          <p:cNvPr id="6" name="Picture 5"/>
          <p:cNvPicPr>
            <a:picLocks noChangeAspect="1"/>
          </p:cNvPicPr>
          <p:nvPr/>
        </p:nvPicPr>
        <p:blipFill>
          <a:blip r:embed="rId3"/>
          <a:stretch>
            <a:fillRect/>
          </a:stretch>
        </p:blipFill>
        <p:spPr>
          <a:xfrm>
            <a:off x="5605874" y="1288246"/>
            <a:ext cx="2310671" cy="3113531"/>
          </a:xfrm>
          <a:prstGeom prst="rect">
            <a:avLst/>
          </a:prstGeom>
        </p:spPr>
      </p:pic>
      <p:pic>
        <p:nvPicPr>
          <p:cNvPr id="7" name="Picture 6"/>
          <p:cNvPicPr>
            <a:picLocks noChangeAspect="1"/>
          </p:cNvPicPr>
          <p:nvPr/>
        </p:nvPicPr>
        <p:blipFill>
          <a:blip r:embed="rId4"/>
          <a:stretch>
            <a:fillRect/>
          </a:stretch>
        </p:blipFill>
        <p:spPr>
          <a:xfrm>
            <a:off x="9096702" y="1340067"/>
            <a:ext cx="2328773" cy="3118187"/>
          </a:xfrm>
          <a:prstGeom prst="rect">
            <a:avLst/>
          </a:prstGeom>
        </p:spPr>
      </p:pic>
      <p:sp>
        <p:nvSpPr>
          <p:cNvPr id="8" name="TextBox 7"/>
          <p:cNvSpPr txBox="1"/>
          <p:nvPr/>
        </p:nvSpPr>
        <p:spPr>
          <a:xfrm>
            <a:off x="2606194" y="4786533"/>
            <a:ext cx="2592126" cy="369332"/>
          </a:xfrm>
          <a:prstGeom prst="rect">
            <a:avLst/>
          </a:prstGeom>
          <a:noFill/>
        </p:spPr>
        <p:txBody>
          <a:bodyPr wrap="square" rtlCol="0">
            <a:spAutoFit/>
          </a:bodyPr>
          <a:lstStyle/>
          <a:p>
            <a:r>
              <a:rPr lang="en-US" dirty="0" err="1" smtClean="0">
                <a:latin typeface="Times New Roman" panose="02020603050405020304" pitchFamily="18" charset="0"/>
                <a:cs typeface="Times New Roman" panose="02020603050405020304" pitchFamily="18" charset="0"/>
              </a:rPr>
              <a:t>Nhân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chập</a:t>
            </a:r>
            <a:r>
              <a:rPr lang="en-US" dirty="0" smtClean="0">
                <a:latin typeface="Times New Roman" panose="02020603050405020304" pitchFamily="18" charset="0"/>
                <a:cs typeface="Times New Roman" panose="02020603050405020304" pitchFamily="18" charset="0"/>
              </a:rPr>
              <a:t> 5x5</a:t>
            </a:r>
            <a:endParaRPr lang="en-US" dirty="0">
              <a:latin typeface="Times New Roman" panose="02020603050405020304" pitchFamily="18" charset="0"/>
              <a:cs typeface="Times New Roman" panose="02020603050405020304" pitchFamily="18" charset="0"/>
            </a:endParaRPr>
          </a:p>
        </p:txBody>
      </p:sp>
      <p:sp>
        <p:nvSpPr>
          <p:cNvPr id="9" name="TextBox 8"/>
          <p:cNvSpPr txBox="1"/>
          <p:nvPr/>
        </p:nvSpPr>
        <p:spPr>
          <a:xfrm>
            <a:off x="5854855" y="4786533"/>
            <a:ext cx="2592126" cy="369332"/>
          </a:xfrm>
          <a:prstGeom prst="rect">
            <a:avLst/>
          </a:prstGeom>
          <a:noFill/>
        </p:spPr>
        <p:txBody>
          <a:bodyPr wrap="square" rtlCol="0">
            <a:spAutoFit/>
          </a:bodyPr>
          <a:lstStyle/>
          <a:p>
            <a:r>
              <a:rPr lang="en-US" dirty="0" err="1" smtClean="0">
                <a:latin typeface="Times New Roman" panose="02020603050405020304" pitchFamily="18" charset="0"/>
                <a:cs typeface="Times New Roman" panose="02020603050405020304" pitchFamily="18" charset="0"/>
              </a:rPr>
              <a:t>Nhân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chập</a:t>
            </a:r>
            <a:r>
              <a:rPr lang="en-US" dirty="0" smtClean="0">
                <a:latin typeface="Times New Roman" panose="02020603050405020304" pitchFamily="18" charset="0"/>
                <a:cs typeface="Times New Roman" panose="02020603050405020304" pitchFamily="18" charset="0"/>
              </a:rPr>
              <a:t> 7x7</a:t>
            </a:r>
            <a:endParaRPr lang="en-US"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9206233" y="4756744"/>
            <a:ext cx="2592126" cy="369332"/>
          </a:xfrm>
          <a:prstGeom prst="rect">
            <a:avLst/>
          </a:prstGeom>
          <a:noFill/>
        </p:spPr>
        <p:txBody>
          <a:bodyPr wrap="square" rtlCol="0">
            <a:spAutoFit/>
          </a:bodyPr>
          <a:lstStyle/>
          <a:p>
            <a:r>
              <a:rPr lang="en-US" dirty="0" err="1" smtClean="0">
                <a:latin typeface="Times New Roman" panose="02020603050405020304" pitchFamily="18" charset="0"/>
                <a:cs typeface="Times New Roman" panose="02020603050405020304" pitchFamily="18" charset="0"/>
              </a:rPr>
              <a:t>Nhân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chập</a:t>
            </a:r>
            <a:r>
              <a:rPr lang="en-US" dirty="0" smtClean="0">
                <a:latin typeface="Times New Roman" panose="02020603050405020304" pitchFamily="18" charset="0"/>
                <a:cs typeface="Times New Roman" panose="02020603050405020304" pitchFamily="18" charset="0"/>
              </a:rPr>
              <a:t> 9x9</a:t>
            </a:r>
            <a:endParaRPr lang="en-US" dirty="0">
              <a:latin typeface="Times New Roman" panose="02020603050405020304" pitchFamily="18" charset="0"/>
              <a:cs typeface="Times New Roman" panose="02020603050405020304" pitchFamily="18" charset="0"/>
            </a:endParaRPr>
          </a:p>
        </p:txBody>
      </p:sp>
      <p:sp>
        <p:nvSpPr>
          <p:cNvPr id="11" name="Rectangle 10"/>
          <p:cNvSpPr/>
          <p:nvPr/>
        </p:nvSpPr>
        <p:spPr>
          <a:xfrm>
            <a:off x="2606194" y="5680980"/>
            <a:ext cx="10368501" cy="369332"/>
          </a:xfrm>
          <a:prstGeom prst="rect">
            <a:avLst/>
          </a:prstGeom>
        </p:spPr>
        <p:txBody>
          <a:bodyPr wrap="square">
            <a:spAutoFit/>
          </a:bodyPr>
          <a:lstStyle/>
          <a:p>
            <a:r>
              <a:rPr lang="en-US" b="0" i="0" dirty="0" err="1" smtClean="0">
                <a:solidFill>
                  <a:srgbClr val="212529"/>
                </a:solidFill>
                <a:effectLst/>
                <a:latin typeface="Times New Roman" panose="02020603050405020304" pitchFamily="18" charset="0"/>
                <a:cs typeface="Times New Roman" panose="02020603050405020304" pitchFamily="18" charset="0"/>
              </a:rPr>
              <a:t>Để</a:t>
            </a:r>
            <a:r>
              <a:rPr lang="en-US" b="0" i="0" dirty="0" smtClean="0">
                <a:solidFill>
                  <a:srgbClr val="212529"/>
                </a:solidFill>
                <a:effectLst/>
                <a:latin typeface="Times New Roman" panose="02020603050405020304" pitchFamily="18" charset="0"/>
                <a:cs typeface="Times New Roman" panose="02020603050405020304" pitchFamily="18" charset="0"/>
              </a:rPr>
              <a:t> </a:t>
            </a:r>
            <a:r>
              <a:rPr lang="en-US" b="0" i="0" dirty="0" err="1" smtClean="0">
                <a:solidFill>
                  <a:srgbClr val="212529"/>
                </a:solidFill>
                <a:effectLst/>
                <a:latin typeface="Times New Roman" panose="02020603050405020304" pitchFamily="18" charset="0"/>
                <a:cs typeface="Times New Roman" panose="02020603050405020304" pitchFamily="18" charset="0"/>
              </a:rPr>
              <a:t>sử</a:t>
            </a:r>
            <a:r>
              <a:rPr lang="en-US" b="0" i="0" dirty="0" smtClean="0">
                <a:solidFill>
                  <a:srgbClr val="212529"/>
                </a:solidFill>
                <a:effectLst/>
                <a:latin typeface="Times New Roman" panose="02020603050405020304" pitchFamily="18" charset="0"/>
                <a:cs typeface="Times New Roman" panose="02020603050405020304" pitchFamily="18" charset="0"/>
              </a:rPr>
              <a:t> </a:t>
            </a:r>
            <a:r>
              <a:rPr lang="en-US" b="0" i="0" dirty="0" err="1" smtClean="0">
                <a:solidFill>
                  <a:srgbClr val="212529"/>
                </a:solidFill>
                <a:effectLst/>
                <a:latin typeface="Times New Roman" panose="02020603050405020304" pitchFamily="18" charset="0"/>
                <a:cs typeface="Times New Roman" panose="02020603050405020304" pitchFamily="18" charset="0"/>
              </a:rPr>
              <a:t>dụng</a:t>
            </a:r>
            <a:r>
              <a:rPr lang="en-US" b="0" i="0" dirty="0" smtClean="0">
                <a:solidFill>
                  <a:srgbClr val="212529"/>
                </a:solidFill>
                <a:effectLst/>
                <a:latin typeface="Times New Roman" panose="02020603050405020304" pitchFamily="18" charset="0"/>
                <a:cs typeface="Times New Roman" panose="02020603050405020304" pitchFamily="18" charset="0"/>
              </a:rPr>
              <a:t> </a:t>
            </a:r>
            <a:r>
              <a:rPr lang="en-US" b="0" i="0" dirty="0" err="1" smtClean="0">
                <a:solidFill>
                  <a:srgbClr val="212529"/>
                </a:solidFill>
                <a:effectLst/>
                <a:latin typeface="Times New Roman" panose="02020603050405020304" pitchFamily="18" charset="0"/>
                <a:cs typeface="Times New Roman" panose="02020603050405020304" pitchFamily="18" charset="0"/>
              </a:rPr>
              <a:t>lọc</a:t>
            </a:r>
            <a:r>
              <a:rPr lang="en-US" b="0" i="0" dirty="0" smtClean="0">
                <a:solidFill>
                  <a:srgbClr val="212529"/>
                </a:solidFill>
                <a:effectLst/>
                <a:latin typeface="Times New Roman" panose="02020603050405020304" pitchFamily="18" charset="0"/>
                <a:cs typeface="Times New Roman" panose="02020603050405020304" pitchFamily="18" charset="0"/>
              </a:rPr>
              <a:t> </a:t>
            </a:r>
            <a:r>
              <a:rPr lang="en-US" b="0" i="0" dirty="0" err="1" smtClean="0">
                <a:solidFill>
                  <a:srgbClr val="212529"/>
                </a:solidFill>
                <a:effectLst/>
                <a:latin typeface="Times New Roman" panose="02020603050405020304" pitchFamily="18" charset="0"/>
                <a:cs typeface="Times New Roman" panose="02020603050405020304" pitchFamily="18" charset="0"/>
              </a:rPr>
              <a:t>trung</a:t>
            </a:r>
            <a:r>
              <a:rPr lang="en-US" b="0" i="0" dirty="0" smtClean="0">
                <a:solidFill>
                  <a:srgbClr val="212529"/>
                </a:solidFill>
                <a:effectLst/>
                <a:latin typeface="Times New Roman" panose="02020603050405020304" pitchFamily="18" charset="0"/>
                <a:cs typeface="Times New Roman" panose="02020603050405020304" pitchFamily="18" charset="0"/>
              </a:rPr>
              <a:t> </a:t>
            </a:r>
            <a:r>
              <a:rPr lang="en-US" b="0" i="0" dirty="0" err="1" smtClean="0">
                <a:solidFill>
                  <a:srgbClr val="212529"/>
                </a:solidFill>
                <a:effectLst/>
                <a:latin typeface="Times New Roman" panose="02020603050405020304" pitchFamily="18" charset="0"/>
                <a:cs typeface="Times New Roman" panose="02020603050405020304" pitchFamily="18" charset="0"/>
              </a:rPr>
              <a:t>vị</a:t>
            </a:r>
            <a:r>
              <a:rPr lang="en-US" b="0" i="0" dirty="0" smtClean="0">
                <a:solidFill>
                  <a:srgbClr val="212529"/>
                </a:solidFill>
                <a:effectLst/>
                <a:latin typeface="Times New Roman" panose="02020603050405020304" pitchFamily="18" charset="0"/>
                <a:cs typeface="Times New Roman" panose="02020603050405020304" pitchFamily="18" charset="0"/>
              </a:rPr>
              <a:t> </a:t>
            </a:r>
            <a:r>
              <a:rPr lang="en-US" b="0" i="0" dirty="0" err="1" smtClean="0">
                <a:solidFill>
                  <a:srgbClr val="212529"/>
                </a:solidFill>
                <a:effectLst/>
                <a:latin typeface="Times New Roman" panose="02020603050405020304" pitchFamily="18" charset="0"/>
                <a:cs typeface="Times New Roman" panose="02020603050405020304" pitchFamily="18" charset="0"/>
              </a:rPr>
              <a:t>trong</a:t>
            </a:r>
            <a:r>
              <a:rPr lang="en-US" b="0" i="0" dirty="0" smtClean="0">
                <a:solidFill>
                  <a:srgbClr val="212529"/>
                </a:solidFill>
                <a:effectLst/>
                <a:latin typeface="Times New Roman" panose="02020603050405020304" pitchFamily="18" charset="0"/>
                <a:cs typeface="Times New Roman" panose="02020603050405020304" pitchFamily="18" charset="0"/>
              </a:rPr>
              <a:t> </a:t>
            </a:r>
            <a:r>
              <a:rPr lang="en-US" b="0" i="0" dirty="0" err="1" smtClean="0">
                <a:solidFill>
                  <a:srgbClr val="212529"/>
                </a:solidFill>
                <a:effectLst/>
                <a:latin typeface="Times New Roman" panose="02020603050405020304" pitchFamily="18" charset="0"/>
                <a:cs typeface="Times New Roman" panose="02020603050405020304" pitchFamily="18" charset="0"/>
              </a:rPr>
              <a:t>OpenCV</a:t>
            </a:r>
            <a:r>
              <a:rPr lang="en-US" b="0" i="0" dirty="0" smtClean="0">
                <a:solidFill>
                  <a:srgbClr val="212529"/>
                </a:solidFill>
                <a:effectLst/>
                <a:latin typeface="Times New Roman" panose="02020603050405020304" pitchFamily="18" charset="0"/>
                <a:cs typeface="Times New Roman" panose="02020603050405020304" pitchFamily="18" charset="0"/>
              </a:rPr>
              <a:t>, ta </a:t>
            </a:r>
            <a:r>
              <a:rPr lang="en-US" b="0" i="0" dirty="0" err="1" smtClean="0">
                <a:solidFill>
                  <a:srgbClr val="212529"/>
                </a:solidFill>
                <a:effectLst/>
                <a:latin typeface="Times New Roman" panose="02020603050405020304" pitchFamily="18" charset="0"/>
                <a:cs typeface="Times New Roman" panose="02020603050405020304" pitchFamily="18" charset="0"/>
              </a:rPr>
              <a:t>dùng</a:t>
            </a:r>
            <a:r>
              <a:rPr lang="en-US" b="0" i="0" dirty="0" smtClean="0">
                <a:solidFill>
                  <a:srgbClr val="212529"/>
                </a:solidFill>
                <a:effectLst/>
                <a:latin typeface="Times New Roman" panose="02020603050405020304" pitchFamily="18" charset="0"/>
                <a:cs typeface="Times New Roman" panose="02020603050405020304" pitchFamily="18" charset="0"/>
              </a:rPr>
              <a:t> </a:t>
            </a:r>
            <a:r>
              <a:rPr lang="en-US" b="0" i="0" dirty="0" err="1" smtClean="0">
                <a:solidFill>
                  <a:srgbClr val="212529"/>
                </a:solidFill>
                <a:effectLst/>
                <a:latin typeface="Times New Roman" panose="02020603050405020304" pitchFamily="18" charset="0"/>
                <a:cs typeface="Times New Roman" panose="02020603050405020304" pitchFamily="18" charset="0"/>
              </a:rPr>
              <a:t>hàm</a:t>
            </a:r>
            <a:r>
              <a:rPr lang="en-US" b="0" i="0" dirty="0" smtClean="0">
                <a:solidFill>
                  <a:srgbClr val="212529"/>
                </a:solidFill>
                <a:effectLst/>
                <a:latin typeface="Times New Roman" panose="02020603050405020304" pitchFamily="18" charset="0"/>
                <a:cs typeface="Times New Roman" panose="02020603050405020304" pitchFamily="18" charset="0"/>
              </a:rPr>
              <a:t>: </a:t>
            </a:r>
            <a:r>
              <a:rPr lang="en-US" b="1" i="0" dirty="0" err="1" smtClean="0">
                <a:solidFill>
                  <a:srgbClr val="212529"/>
                </a:solidFill>
                <a:effectLst/>
                <a:latin typeface="Times New Roman" panose="02020603050405020304" pitchFamily="18" charset="0"/>
                <a:cs typeface="Times New Roman" panose="02020603050405020304" pitchFamily="18" charset="0"/>
              </a:rPr>
              <a:t>cv.medianBlur</a:t>
            </a:r>
            <a:r>
              <a:rPr lang="en-US" b="1" i="0" dirty="0" smtClean="0">
                <a:solidFill>
                  <a:srgbClr val="212529"/>
                </a:solidFill>
                <a:effectLst/>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2384A241-C123-4A79-B6AF-4271F6AA0E5A}" type="slidenum">
              <a:rPr lang="en-US" smtClean="0"/>
              <a:t>6</a:t>
            </a:fld>
            <a:endParaRPr lang="en-US"/>
          </a:p>
        </p:txBody>
      </p:sp>
      <p:sp>
        <p:nvSpPr>
          <p:cNvPr id="12" name="TextBox 11"/>
          <p:cNvSpPr txBox="1"/>
          <p:nvPr/>
        </p:nvSpPr>
        <p:spPr>
          <a:xfrm>
            <a:off x="149698" y="65520"/>
            <a:ext cx="9056535" cy="584775"/>
          </a:xfrm>
          <a:prstGeom prst="rect">
            <a:avLst/>
          </a:prstGeom>
          <a:noFill/>
        </p:spPr>
        <p:txBody>
          <a:bodyPr wrap="square" rtlCol="0">
            <a:spAutoFit/>
          </a:bodyPr>
          <a:lstStyle/>
          <a:p>
            <a:r>
              <a:rPr lang="en-US" sz="3200" b="1" dirty="0" smtClean="0">
                <a:latin typeface="Times New Roman" panose="02020603050405020304" pitchFamily="18" charset="0"/>
                <a:cs typeface="Times New Roman" panose="02020603050405020304" pitchFamily="18" charset="0"/>
              </a:rPr>
              <a:t>LỌC MỤN</a:t>
            </a:r>
            <a:endParaRPr lang="en-US"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60653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5013" y="122455"/>
            <a:ext cx="8213697" cy="584775"/>
          </a:xfrm>
          <a:prstGeom prst="rect">
            <a:avLst/>
          </a:prstGeom>
          <a:noFill/>
        </p:spPr>
        <p:txBody>
          <a:bodyPr wrap="square" rtlCol="0">
            <a:spAutoFit/>
          </a:bodyPr>
          <a:lstStyle/>
          <a:p>
            <a:r>
              <a:rPr lang="en-US" sz="3200" b="1" dirty="0" smtClean="0">
                <a:latin typeface="Times New Roman" panose="02020603050405020304" pitchFamily="18" charset="0"/>
                <a:cs typeface="Times New Roman" panose="02020603050405020304" pitchFamily="18" charset="0"/>
              </a:rPr>
              <a:t>2.LÀM SẮC NÉT ẢNH</a:t>
            </a:r>
            <a:endParaRPr lang="en-US" sz="3200"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3550315" y="790751"/>
            <a:ext cx="3543607" cy="2347163"/>
          </a:xfrm>
          <a:prstGeom prst="rect">
            <a:avLst/>
          </a:prstGeom>
        </p:spPr>
      </p:pic>
      <p:pic>
        <p:nvPicPr>
          <p:cNvPr id="6" name="Picture 5"/>
          <p:cNvPicPr>
            <a:picLocks noChangeAspect="1"/>
          </p:cNvPicPr>
          <p:nvPr/>
        </p:nvPicPr>
        <p:blipFill>
          <a:blip r:embed="rId3"/>
          <a:stretch>
            <a:fillRect/>
          </a:stretch>
        </p:blipFill>
        <p:spPr>
          <a:xfrm>
            <a:off x="610046" y="3686244"/>
            <a:ext cx="3566469" cy="2347163"/>
          </a:xfrm>
          <a:prstGeom prst="rect">
            <a:avLst/>
          </a:prstGeom>
        </p:spPr>
      </p:pic>
      <p:pic>
        <p:nvPicPr>
          <p:cNvPr id="7" name="Picture 6"/>
          <p:cNvPicPr>
            <a:picLocks noChangeAspect="1"/>
          </p:cNvPicPr>
          <p:nvPr/>
        </p:nvPicPr>
        <p:blipFill>
          <a:blip r:embed="rId4"/>
          <a:stretch>
            <a:fillRect/>
          </a:stretch>
        </p:blipFill>
        <p:spPr>
          <a:xfrm>
            <a:off x="6848073" y="3686244"/>
            <a:ext cx="3399514" cy="2286255"/>
          </a:xfrm>
          <a:prstGeom prst="rect">
            <a:avLst/>
          </a:prstGeom>
        </p:spPr>
      </p:pic>
      <p:pic>
        <p:nvPicPr>
          <p:cNvPr id="8" name="Picture 2" descr="Hình ảnh có liên qua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80404" y="2280826"/>
            <a:ext cx="1768092" cy="105201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stretch>
            <a:fillRect/>
          </a:stretch>
        </p:blipFill>
        <p:spPr>
          <a:xfrm>
            <a:off x="909060" y="2280826"/>
            <a:ext cx="2239861" cy="1108787"/>
          </a:xfrm>
          <a:prstGeom prst="rect">
            <a:avLst/>
          </a:prstGeom>
        </p:spPr>
      </p:pic>
      <p:sp>
        <p:nvSpPr>
          <p:cNvPr id="10" name="TextBox 9"/>
          <p:cNvSpPr txBox="1"/>
          <p:nvPr/>
        </p:nvSpPr>
        <p:spPr>
          <a:xfrm>
            <a:off x="2592786" y="6285106"/>
            <a:ext cx="10575235" cy="369332"/>
          </a:xfrm>
          <a:prstGeom prst="rect">
            <a:avLst/>
          </a:prstGeom>
          <a:noFill/>
        </p:spPr>
        <p:txBody>
          <a:bodyPr wrap="square" rtlCol="0">
            <a:spAutoFit/>
          </a:bodyPr>
          <a:lstStyle/>
          <a:p>
            <a:r>
              <a:rPr lang="en-US" dirty="0" err="1" smtClean="0">
                <a:latin typeface="Times New Roman" panose="02020603050405020304" pitchFamily="18" charset="0"/>
                <a:cs typeface="Times New Roman" panose="02020603050405020304" pitchFamily="18" charset="0"/>
              </a:rPr>
              <a:t>mức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độ</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sắc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nét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phụ</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thuộc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loại</a:t>
            </a:r>
            <a:r>
              <a:rPr lang="en-US"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kernel </a:t>
            </a:r>
            <a:r>
              <a:rPr lang="en-US" dirty="0" err="1" smtClean="0">
                <a:latin typeface="Times New Roman" panose="02020603050405020304" pitchFamily="18" charset="0"/>
                <a:cs typeface="Times New Roman" panose="02020603050405020304" pitchFamily="18" charset="0"/>
              </a:rPr>
              <a:t>chúng</a:t>
            </a:r>
            <a:r>
              <a:rPr lang="en-US"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ta </a:t>
            </a:r>
            <a:r>
              <a:rPr lang="en-US" dirty="0" err="1" smtClean="0">
                <a:latin typeface="Times New Roman" panose="02020603050405020304" pitchFamily="18" charset="0"/>
                <a:cs typeface="Times New Roman" panose="02020603050405020304" pitchFamily="18" charset="0"/>
              </a:rPr>
              <a:t>sử</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dụng</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2384A241-C123-4A79-B6AF-4271F6AA0E5A}" type="slidenum">
              <a:rPr lang="en-US" smtClean="0"/>
              <a:t>7</a:t>
            </a:fld>
            <a:endParaRPr lang="en-US"/>
          </a:p>
        </p:txBody>
      </p:sp>
    </p:spTree>
    <p:extLst>
      <p:ext uri="{BB962C8B-B14F-4D97-AF65-F5344CB8AC3E}">
        <p14:creationId xmlns:p14="http://schemas.microsoft.com/office/powerpoint/2010/main" val="33722168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6619" y="171481"/>
            <a:ext cx="6082748" cy="584775"/>
          </a:xfrm>
          <a:prstGeom prst="rect">
            <a:avLst/>
          </a:prstGeom>
          <a:noFill/>
        </p:spPr>
        <p:txBody>
          <a:bodyPr wrap="square" rtlCol="0">
            <a:spAutoFit/>
          </a:bodyPr>
          <a:lstStyle/>
          <a:p>
            <a:r>
              <a:rPr lang="en-US" sz="3200" b="1" dirty="0" smtClean="0">
                <a:latin typeface="Times New Roman" panose="02020603050405020304" pitchFamily="18" charset="0"/>
                <a:cs typeface="Times New Roman" panose="02020603050405020304" pitchFamily="18" charset="0"/>
              </a:rPr>
              <a:t>LÀM SÁNG DA</a:t>
            </a:r>
            <a:endParaRPr lang="en-US" sz="3200" b="1"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2384A241-C123-4A79-B6AF-4271F6AA0E5A}" type="slidenum">
              <a:rPr lang="en-US" smtClean="0"/>
              <a:t>8</a:t>
            </a:fld>
            <a:endParaRPr lang="en-US"/>
          </a:p>
        </p:txBody>
      </p:sp>
      <p:pic>
        <p:nvPicPr>
          <p:cNvPr id="3" name="Picture 2"/>
          <p:cNvPicPr>
            <a:picLocks noChangeAspect="1"/>
          </p:cNvPicPr>
          <p:nvPr/>
        </p:nvPicPr>
        <p:blipFill>
          <a:blip r:embed="rId2"/>
          <a:stretch>
            <a:fillRect/>
          </a:stretch>
        </p:blipFill>
        <p:spPr>
          <a:xfrm>
            <a:off x="1311579" y="3163927"/>
            <a:ext cx="3854669" cy="2539377"/>
          </a:xfrm>
          <a:prstGeom prst="rect">
            <a:avLst/>
          </a:prstGeom>
        </p:spPr>
      </p:pic>
      <p:pic>
        <p:nvPicPr>
          <p:cNvPr id="7" name="Picture 6"/>
          <p:cNvPicPr>
            <a:picLocks noChangeAspect="1"/>
          </p:cNvPicPr>
          <p:nvPr/>
        </p:nvPicPr>
        <p:blipFill>
          <a:blip r:embed="rId3"/>
          <a:stretch>
            <a:fillRect/>
          </a:stretch>
        </p:blipFill>
        <p:spPr>
          <a:xfrm>
            <a:off x="6740940" y="3163927"/>
            <a:ext cx="3933664" cy="2602799"/>
          </a:xfrm>
          <a:prstGeom prst="rect">
            <a:avLst/>
          </a:prstGeom>
        </p:spPr>
      </p:pic>
      <p:sp>
        <p:nvSpPr>
          <p:cNvPr id="8" name="TextBox 7"/>
          <p:cNvSpPr txBox="1"/>
          <p:nvPr/>
        </p:nvSpPr>
        <p:spPr>
          <a:xfrm>
            <a:off x="1623848" y="1671145"/>
            <a:ext cx="6314090" cy="400110"/>
          </a:xfrm>
          <a:prstGeom prst="rect">
            <a:avLst/>
          </a:prstGeom>
          <a:noFill/>
        </p:spPr>
        <p:txBody>
          <a:bodyPr wrap="square" rtlCol="0">
            <a:spAutoFit/>
          </a:bodyPr>
          <a:lstStyle/>
          <a:p>
            <a:r>
              <a:rPr lang="en-US" sz="2000" b="1" dirty="0" err="1" smtClean="0">
                <a:latin typeface="Times New Roman" panose="02020603050405020304" pitchFamily="18" charset="0"/>
                <a:cs typeface="Times New Roman" panose="02020603050405020304" pitchFamily="18" charset="0"/>
              </a:rPr>
              <a:t>Phương</a:t>
            </a:r>
            <a:r>
              <a:rPr lang="en-US" sz="2000" b="1" dirty="0" smtClean="0">
                <a:latin typeface="Times New Roman" panose="02020603050405020304" pitchFamily="18" charset="0"/>
                <a:cs typeface="Times New Roman" panose="02020603050405020304" pitchFamily="18" charset="0"/>
              </a:rPr>
              <a:t> </a:t>
            </a:r>
            <a:r>
              <a:rPr lang="en-US" sz="2000" b="1" dirty="0" err="1" smtClean="0">
                <a:latin typeface="Times New Roman" panose="02020603050405020304" pitchFamily="18" charset="0"/>
                <a:cs typeface="Times New Roman" panose="02020603050405020304" pitchFamily="18" charset="0"/>
              </a:rPr>
              <a:t>pháp</a:t>
            </a:r>
            <a:r>
              <a:rPr lang="en-US" sz="2000" b="1" dirty="0" smtClean="0">
                <a:latin typeface="Times New Roman" panose="02020603050405020304" pitchFamily="18" charset="0"/>
                <a:cs typeface="Times New Roman" panose="02020603050405020304" pitchFamily="18" charset="0"/>
              </a:rPr>
              <a:t> Normalize</a:t>
            </a: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69087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91205" y="1390806"/>
            <a:ext cx="10397359" cy="646331"/>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Gamma correction </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có thể được sử dụng để điều chỉnh độ sáng của hình ảnh bằng cách sử dụng phép biến đổi phi tuyến giữa các giá trị đầu vào và giá trị đầu ra được ánh xạ:</a:t>
            </a:r>
            <a:endParaRPr lang="en-US" dirty="0">
              <a:latin typeface="Times New Roman" panose="02020603050405020304" pitchFamily="18" charset="0"/>
              <a:cs typeface="Times New Roman" panose="02020603050405020304" pitchFamily="18" charset="0"/>
            </a:endParaRPr>
          </a:p>
        </p:txBody>
      </p:sp>
      <p:sp>
        <p:nvSpPr>
          <p:cNvPr id="9" name="TextBox 8"/>
          <p:cNvSpPr txBox="1"/>
          <p:nvPr/>
        </p:nvSpPr>
        <p:spPr>
          <a:xfrm>
            <a:off x="4146330" y="2312991"/>
            <a:ext cx="3539359" cy="1200329"/>
          </a:xfrm>
          <a:prstGeom prst="rect">
            <a:avLst/>
          </a:prstGeom>
          <a:noFill/>
        </p:spPr>
        <p:txBody>
          <a:bodyPr wrap="square" rtlCol="0">
            <a:spAutoFit/>
          </a:bodyPr>
          <a:lstStyle/>
          <a:p>
            <a:pPr fontAlgn="base"/>
            <a:r>
              <a:rPr lang="en-US" b="1" dirty="0" smtClean="0">
                <a:latin typeface="Times New Roman" panose="02020603050405020304" pitchFamily="18" charset="0"/>
                <a:cs typeface="Times New Roman" panose="02020603050405020304" pitchFamily="18" charset="0"/>
              </a:rPr>
              <a:t>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trị</a:t>
            </a:r>
            <a:r>
              <a:rPr lang="en-US" dirty="0">
                <a:latin typeface="Times New Roman" panose="02020603050405020304" pitchFamily="18" charset="0"/>
                <a:cs typeface="Times New Roman" panose="02020603050405020304" pitchFamily="18" charset="0"/>
              </a:rPr>
              <a:t> pixel </a:t>
            </a:r>
            <a:r>
              <a:rPr lang="en-US" dirty="0" err="1">
                <a:latin typeface="Times New Roman" panose="02020603050405020304" pitchFamily="18" charset="0"/>
                <a:cs typeface="Times New Roman" panose="02020603050405020304" pitchFamily="18" charset="0"/>
              </a:rPr>
              <a:t>đầu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ra</a:t>
            </a:r>
            <a:endParaRPr lang="en-US" dirty="0">
              <a:latin typeface="Times New Roman" panose="02020603050405020304" pitchFamily="18" charset="0"/>
              <a:cs typeface="Times New Roman" panose="02020603050405020304" pitchFamily="18" charset="0"/>
            </a:endParaRPr>
          </a:p>
          <a:p>
            <a:pPr fontAlgn="base"/>
            <a:r>
              <a:rPr lang="en-US" b="1" dirty="0" smtClean="0">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trị</a:t>
            </a:r>
            <a:r>
              <a:rPr lang="en-US" dirty="0">
                <a:latin typeface="Times New Roman" panose="02020603050405020304" pitchFamily="18" charset="0"/>
                <a:cs typeface="Times New Roman" panose="02020603050405020304" pitchFamily="18" charset="0"/>
              </a:rPr>
              <a:t> pixel </a:t>
            </a:r>
            <a:r>
              <a:rPr lang="en-US" dirty="0" err="1">
                <a:latin typeface="Times New Roman" panose="02020603050405020304" pitchFamily="18" charset="0"/>
                <a:cs typeface="Times New Roman" panose="02020603050405020304" pitchFamily="18" charset="0"/>
              </a:rPr>
              <a:t>đầu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endParaRPr lang="en-US" dirty="0">
              <a:latin typeface="Times New Roman" panose="02020603050405020304" pitchFamily="18" charset="0"/>
              <a:cs typeface="Times New Roman" panose="02020603050405020304" pitchFamily="18" charset="0"/>
            </a:endParaRPr>
          </a:p>
          <a:p>
            <a:pPr fontAlgn="base"/>
            <a:r>
              <a:rPr lang="en-US" b="1" dirty="0" smtClean="0">
                <a:latin typeface="Times New Roman" panose="02020603050405020304" pitchFamily="18" charset="0"/>
                <a:cs typeface="Times New Roman" panose="02020603050405020304" pitchFamily="18" charset="0"/>
              </a:rPr>
              <a:t>G</a:t>
            </a:r>
            <a:r>
              <a:rPr lang="el-GR"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giá</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trị</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gama</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756745" y="3175428"/>
            <a:ext cx="6274676" cy="646331"/>
          </a:xfrm>
          <a:prstGeom prst="rect">
            <a:avLst/>
          </a:prstGeom>
          <a:noFill/>
        </p:spPr>
        <p:txBody>
          <a:bodyPr wrap="square" rtlCol="0">
            <a:spAutoFit/>
          </a:bodyPr>
          <a:lstStyle/>
          <a:p>
            <a:r>
              <a:rPr lang="en-US" dirty="0" err="1" smtClean="0">
                <a:latin typeface="Times New Roman" panose="02020603050405020304" pitchFamily="18" charset="0"/>
                <a:cs typeface="Times New Roman" panose="02020603050405020304" pitchFamily="18" charset="0"/>
              </a:rPr>
              <a:t>Thay</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đổi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giá</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trị</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gama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sẽ</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tạo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ra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nhiều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hiệu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ứng</a:t>
            </a:r>
            <a:endParaRPr lang="en-US" dirty="0" smtClean="0">
              <a:latin typeface="Times New Roman" panose="02020603050405020304" pitchFamily="18" charset="0"/>
              <a:cs typeface="Times New Roman" panose="02020603050405020304" pitchFamily="18" charset="0"/>
            </a:endParaRPr>
          </a:p>
          <a:p>
            <a:endParaRPr lang="en-US" dirty="0"/>
          </a:p>
        </p:txBody>
      </p:sp>
      <p:sp>
        <p:nvSpPr>
          <p:cNvPr id="14" name="TextBox 13"/>
          <p:cNvSpPr txBox="1"/>
          <p:nvPr/>
        </p:nvSpPr>
        <p:spPr>
          <a:xfrm>
            <a:off x="4146330" y="2041638"/>
            <a:ext cx="2619065"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O=I^(1/G)</a:t>
            </a:r>
            <a:endParaRPr lang="en-US" dirty="0">
              <a:latin typeface="Times New Roman" panose="02020603050405020304" pitchFamily="18" charset="0"/>
              <a:cs typeface="Times New Roman" panose="02020603050405020304" pitchFamily="18" charset="0"/>
            </a:endParaRPr>
          </a:p>
        </p:txBody>
      </p:sp>
      <p:sp>
        <p:nvSpPr>
          <p:cNvPr id="15" name="TextBox 14"/>
          <p:cNvSpPr txBox="1"/>
          <p:nvPr/>
        </p:nvSpPr>
        <p:spPr>
          <a:xfrm>
            <a:off x="756745" y="3541226"/>
            <a:ext cx="9743090" cy="923330"/>
          </a:xfrm>
          <a:prstGeom prst="rect">
            <a:avLst/>
          </a:prstGeom>
          <a:noFill/>
        </p:spPr>
        <p:txBody>
          <a:bodyPr wrap="square" rtlCol="0">
            <a:spAutoFit/>
          </a:bodyPr>
          <a:lstStyle/>
          <a:p>
            <a:r>
              <a:rPr lang="vi-VN" dirty="0">
                <a:latin typeface="Times New Roman" panose="02020603050405020304" pitchFamily="18" charset="0"/>
                <a:cs typeface="Times New Roman" panose="02020603050405020304" pitchFamily="18" charset="0"/>
              </a:rPr>
              <a:t>Giá trị gamma  </a:t>
            </a:r>
            <a:r>
              <a:rPr lang="vi-VN" i="1" dirty="0">
                <a:latin typeface="Times New Roman" panose="02020603050405020304" pitchFamily="18" charset="0"/>
                <a:cs typeface="Times New Roman" panose="02020603050405020304" pitchFamily="18" charset="0"/>
              </a:rPr>
              <a:t>&lt;1</a:t>
            </a:r>
            <a:r>
              <a:rPr lang="vi-VN" dirty="0">
                <a:latin typeface="Times New Roman" panose="02020603050405020304" pitchFamily="18" charset="0"/>
                <a:cs typeface="Times New Roman" panose="02020603050405020304" pitchFamily="18" charset="0"/>
              </a:rPr>
              <a:t> sẽ dịch chuyển hình ảnh về phía cuối phổ tối hơn </a:t>
            </a:r>
            <a:endParaRPr lang="en-US" dirty="0" smtClean="0">
              <a:latin typeface="Times New Roman" panose="02020603050405020304" pitchFamily="18" charset="0"/>
              <a:cs typeface="Times New Roman" panose="02020603050405020304" pitchFamily="18" charset="0"/>
            </a:endParaRPr>
          </a:p>
          <a:p>
            <a:r>
              <a:rPr lang="vi-VN" dirty="0" smtClean="0">
                <a:latin typeface="Times New Roman" panose="02020603050405020304" pitchFamily="18" charset="0"/>
                <a:cs typeface="Times New Roman" panose="02020603050405020304" pitchFamily="18" charset="0"/>
              </a:rPr>
              <a:t>giá </a:t>
            </a:r>
            <a:r>
              <a:rPr lang="vi-VN" dirty="0">
                <a:latin typeface="Times New Roman" panose="02020603050405020304" pitchFamily="18" charset="0"/>
                <a:cs typeface="Times New Roman" panose="02020603050405020304" pitchFamily="18" charset="0"/>
              </a:rPr>
              <a:t>trị gamma  </a:t>
            </a:r>
            <a:r>
              <a:rPr lang="vi-VN" i="1" dirty="0">
                <a:latin typeface="Times New Roman" panose="02020603050405020304" pitchFamily="18" charset="0"/>
                <a:cs typeface="Times New Roman" panose="02020603050405020304" pitchFamily="18" charset="0"/>
              </a:rPr>
              <a:t>&gt; 1</a:t>
            </a:r>
            <a:r>
              <a:rPr lang="vi-VN" dirty="0">
                <a:latin typeface="Times New Roman" panose="02020603050405020304" pitchFamily="18" charset="0"/>
                <a:cs typeface="Times New Roman" panose="02020603050405020304" pitchFamily="18" charset="0"/>
              </a:rPr>
              <a:t> sẽ làm cho hình ảnh trông sáng hơn. </a:t>
            </a:r>
            <a:endParaRPr lang="en-US" dirty="0" smtClean="0">
              <a:latin typeface="Times New Roman" panose="02020603050405020304" pitchFamily="18" charset="0"/>
              <a:cs typeface="Times New Roman" panose="02020603050405020304" pitchFamily="18" charset="0"/>
            </a:endParaRPr>
          </a:p>
          <a:p>
            <a:r>
              <a:rPr lang="vi-VN" dirty="0" smtClean="0">
                <a:latin typeface="Times New Roman" panose="02020603050405020304" pitchFamily="18" charset="0"/>
                <a:cs typeface="Times New Roman" panose="02020603050405020304" pitchFamily="18" charset="0"/>
              </a:rPr>
              <a:t>Giá </a:t>
            </a:r>
            <a:r>
              <a:rPr lang="vi-VN" dirty="0">
                <a:latin typeface="Times New Roman" panose="02020603050405020304" pitchFamily="18" charset="0"/>
                <a:cs typeface="Times New Roman" panose="02020603050405020304" pitchFamily="18" charset="0"/>
              </a:rPr>
              <a:t>trị gamma của  </a:t>
            </a:r>
            <a:r>
              <a:rPr lang="vi-VN" i="1" dirty="0">
                <a:latin typeface="Times New Roman" panose="02020603050405020304" pitchFamily="18" charset="0"/>
                <a:cs typeface="Times New Roman" panose="02020603050405020304" pitchFamily="18" charset="0"/>
              </a:rPr>
              <a:t>G = 1</a:t>
            </a:r>
            <a:r>
              <a:rPr lang="vi-VN" dirty="0">
                <a:latin typeface="Times New Roman" panose="02020603050405020304" pitchFamily="18" charset="0"/>
                <a:cs typeface="Times New Roman" panose="02020603050405020304" pitchFamily="18" charset="0"/>
              </a:rPr>
              <a:t> sẽ không ảnh hưởng đến hình ảnh đầu vào:</a:t>
            </a:r>
            <a:endParaRPr lang="en-US" dirty="0">
              <a:latin typeface="Times New Roman" panose="02020603050405020304" pitchFamily="18" charset="0"/>
              <a:cs typeface="Times New Roman" panose="02020603050405020304" pitchFamily="18" charset="0"/>
            </a:endParaRPr>
          </a:p>
        </p:txBody>
      </p:sp>
      <p:pic>
        <p:nvPicPr>
          <p:cNvPr id="16" name="Picture 15"/>
          <p:cNvPicPr>
            <a:picLocks noChangeAspect="1"/>
          </p:cNvPicPr>
          <p:nvPr/>
        </p:nvPicPr>
        <p:blipFill>
          <a:blip r:embed="rId2"/>
          <a:stretch>
            <a:fillRect/>
          </a:stretch>
        </p:blipFill>
        <p:spPr>
          <a:xfrm>
            <a:off x="933484" y="4637930"/>
            <a:ext cx="3945945" cy="1715382"/>
          </a:xfrm>
          <a:prstGeom prst="rect">
            <a:avLst/>
          </a:prstGeom>
        </p:spPr>
      </p:pic>
      <p:sp>
        <p:nvSpPr>
          <p:cNvPr id="2" name="Slide Number Placeholder 1"/>
          <p:cNvSpPr>
            <a:spLocks noGrp="1"/>
          </p:cNvSpPr>
          <p:nvPr>
            <p:ph type="sldNum" sz="quarter" idx="12"/>
          </p:nvPr>
        </p:nvSpPr>
        <p:spPr/>
        <p:txBody>
          <a:bodyPr/>
          <a:lstStyle/>
          <a:p>
            <a:fld id="{2384A241-C123-4A79-B6AF-4271F6AA0E5A}" type="slidenum">
              <a:rPr lang="en-US" smtClean="0"/>
              <a:t>9</a:t>
            </a:fld>
            <a:endParaRPr lang="en-US"/>
          </a:p>
        </p:txBody>
      </p:sp>
      <p:sp>
        <p:nvSpPr>
          <p:cNvPr id="12" name="TextBox 11"/>
          <p:cNvSpPr txBox="1"/>
          <p:nvPr/>
        </p:nvSpPr>
        <p:spPr>
          <a:xfrm>
            <a:off x="146619" y="171481"/>
            <a:ext cx="6082748" cy="584775"/>
          </a:xfrm>
          <a:prstGeom prst="rect">
            <a:avLst/>
          </a:prstGeom>
          <a:noFill/>
        </p:spPr>
        <p:txBody>
          <a:bodyPr wrap="square" rtlCol="0">
            <a:spAutoFit/>
          </a:bodyPr>
          <a:lstStyle/>
          <a:p>
            <a:r>
              <a:rPr lang="en-US" sz="3200" b="1" dirty="0" smtClean="0">
                <a:latin typeface="Times New Roman" panose="02020603050405020304" pitchFamily="18" charset="0"/>
                <a:cs typeface="Times New Roman" panose="02020603050405020304" pitchFamily="18" charset="0"/>
              </a:rPr>
              <a:t>LÀM SÁNG DA</a:t>
            </a:r>
            <a:endParaRPr lang="en-US" sz="3200" b="1"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2002221" y="827554"/>
            <a:ext cx="6314090" cy="400110"/>
          </a:xfrm>
          <a:prstGeom prst="rect">
            <a:avLst/>
          </a:prstGeom>
          <a:noFill/>
        </p:spPr>
        <p:txBody>
          <a:bodyPr wrap="square" rtlCol="0">
            <a:spAutoFit/>
          </a:bodyPr>
          <a:lstStyle/>
          <a:p>
            <a:r>
              <a:rPr lang="en-US" sz="2000" b="1" dirty="0" smtClean="0">
                <a:latin typeface="Times New Roman" panose="02020603050405020304" pitchFamily="18" charset="0"/>
                <a:cs typeface="Times New Roman" panose="02020603050405020304" pitchFamily="18" charset="0"/>
              </a:rPr>
              <a:t>Gamma </a:t>
            </a:r>
            <a:r>
              <a:rPr lang="en-US" sz="2000" b="1" dirty="0">
                <a:latin typeface="Times New Roman" panose="02020603050405020304" pitchFamily="18" charset="0"/>
                <a:cs typeface="Times New Roman" panose="02020603050405020304" pitchFamily="18" charset="0"/>
              </a:rPr>
              <a:t>correction </a:t>
            </a:r>
          </a:p>
        </p:txBody>
      </p:sp>
    </p:spTree>
    <p:extLst>
      <p:ext uri="{BB962C8B-B14F-4D97-AF65-F5344CB8AC3E}">
        <p14:creationId xmlns:p14="http://schemas.microsoft.com/office/powerpoint/2010/main" val="523353946"/>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1247</TotalTime>
  <Words>823</Words>
  <Application>Microsoft Office PowerPoint</Application>
  <PresentationFormat>Widescreen</PresentationFormat>
  <Paragraphs>178</Paragraphs>
  <Slides>26</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.VnMonotype corsivaH</vt:lpstr>
      <vt:lpstr>Arial</vt:lpstr>
      <vt:lpstr>Calibri</vt:lpstr>
      <vt:lpstr>Century Gothic</vt:lpstr>
      <vt:lpstr>Tahoma</vt:lpstr>
      <vt:lpstr>Times New Roman</vt:lpstr>
      <vt:lpstr>Wingdings 3</vt:lpstr>
      <vt:lpstr>Wisp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Thêm nền tuyết</vt:lpstr>
      <vt:lpstr>Thêm nền tuyết</vt:lpstr>
      <vt:lpstr>Warping Image ( làm cong)</vt:lpstr>
      <vt:lpstr>Warping Image ( làm cong)</vt:lpstr>
      <vt:lpstr>Thay đổi màu sắc bức ảnh hoặc video</vt:lpstr>
      <vt:lpstr>Thay đổi màu sắc bức ảnh hoặc video</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DELL</cp:lastModifiedBy>
  <cp:revision>55</cp:revision>
  <dcterms:created xsi:type="dcterms:W3CDTF">2019-12-12T07:04:45Z</dcterms:created>
  <dcterms:modified xsi:type="dcterms:W3CDTF">2019-12-24T16:24:18Z</dcterms:modified>
</cp:coreProperties>
</file>